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90" r:id="rId2"/>
    <p:sldId id="297" r:id="rId3"/>
    <p:sldId id="291" r:id="rId4"/>
    <p:sldId id="293" r:id="rId5"/>
    <p:sldId id="294" r:id="rId6"/>
    <p:sldId id="292" r:id="rId7"/>
    <p:sldId id="296" r:id="rId8"/>
    <p:sldId id="298" r:id="rId9"/>
    <p:sldId id="302" r:id="rId10"/>
    <p:sldId id="304" r:id="rId11"/>
    <p:sldId id="305" r:id="rId12"/>
    <p:sldId id="299" r:id="rId13"/>
    <p:sldId id="303" r:id="rId14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6"/>
      <p:bold r:id="rId17"/>
      <p:italic r:id="rId18"/>
      <p:boldItalic r:id="rId19"/>
    </p:embeddedFont>
    <p:embeddedFont>
      <p:font typeface="Fira Sans Extra Condensed" panose="020B0503050000020004" pitchFamily="34" charset="0"/>
      <p:regular r:id="rId20"/>
      <p:bold r:id="rId21"/>
      <p:italic r:id="rId22"/>
      <p:boldItalic r:id="rId23"/>
    </p:embeddedFon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Fira Sans Extra Condensed SemiBold" panose="020B0604020202020204" charset="0"/>
      <p:regular r:id="rId28"/>
      <p:bold r:id="rId29"/>
      <p:italic r:id="rId30"/>
      <p:boldItalic r:id="rId31"/>
    </p:embeddedFont>
    <p:embeddedFont>
      <p:font typeface="Prompt" panose="00000500000000000000" pitchFamily="2" charset="-34"/>
      <p:regular r:id="rId32"/>
      <p:bold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80"/>
    <a:srgbClr val="E65A5A"/>
    <a:srgbClr val="786A83"/>
    <a:srgbClr val="7A42AB"/>
    <a:srgbClr val="DD1724"/>
    <a:srgbClr val="FFFFFF"/>
    <a:srgbClr val="89D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86165" autoAdjust="0"/>
  </p:normalViewPr>
  <p:slideViewPr>
    <p:cSldViewPr snapToGrid="0">
      <p:cViewPr varScale="1">
        <p:scale>
          <a:sx n="101" d="100"/>
          <a:sy n="101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23:12:38.86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46 0 24575,'-1'0'0,"-3"0"0,0 2 0,-1 0 0,1 1 0,-2 1 0,0-1 0,1 0 0,-1 1 0,1-1-8191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23:12:46.316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 1 24575,'1'0'0,"3"0"0,0 1 0,1 1 0,-1 2 0,0 1 0,0 0 0,-1 0 0,0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23:13:02.082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6 1 24575,'0'1'0,"0"3"0,0 1 0,-2 1 0,0 0 0,0-1-8191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23:13:07.88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24575,'0'2'0,"0"1"0,0 3 0,0-1-8191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3T23:13:10.33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0 24575,'0'2'0,"0"1"0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910f46605b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910f46605b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273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910f46605b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910f46605b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97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902de2946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902de2946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74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910f46605b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910f46605b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08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305c13e4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305c13e4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305c13e4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305c13e4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32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910f46605b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910f46605b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08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Concernant les sources et les moyens de collectes de données, les solutions sont nombreuses. Nous nous limitons ici à Yelp. Pour récupérer les données, nous pouvons énumérer 3 solutions possibles 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1. Des données ouvertes fournies par Yelp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2. Développer un bot qui va récupérer les données automatiquement, cependant sa légalité est discutable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3. Utiliser l’API de Yelp pour requêter des données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Nous allons donc jouer avec l’Open Data pour l’analyse visuelle et l’API pour l’analyse textuelle.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Regardons l’API de plus prêt.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Pour utiliser l’api, il faut d’abord se créer un compte de développeur sur la plateforme.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Avant d’aller plus loin, nous allons vulgairement rappeler ce qu’est une API et comment ça fonctionne.</a:t>
            </a:r>
          </a:p>
        </p:txBody>
      </p:sp>
    </p:spTree>
    <p:extLst>
      <p:ext uri="{BB962C8B-B14F-4D97-AF65-F5344CB8AC3E}">
        <p14:creationId xmlns:p14="http://schemas.microsoft.com/office/powerpoint/2010/main" val="202516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L’API c’est tout simplement un moyen qui va nous permettre de poser une question à Yelp et d’avoir une réponse en retour.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Pour rester dans le thème de la restauration, imaginons que le développeur est le client d’un restaurant. Il consulte le menu qui correspond en réalité à la documentation de l’API puis il passe sa commande au serveur qui est l’API. Le serveur transmet la commande qui est une requête au cuisinier</a:t>
            </a:r>
            <a:r>
              <a:rPr lang="fr-FR" b="0" dirty="0"/>
              <a:t>, </a:t>
            </a:r>
            <a:r>
              <a:rPr lang="fr-FR" dirty="0"/>
              <a:t>que l’on va appeler « Chef Yelp » qui va préparer la demande du client. Le serveur récupère le plat et le transmet au client qui va enfin pouvoir se régaler.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893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45225" y="2739463"/>
            <a:ext cx="3174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445225" y="1001838"/>
            <a:ext cx="3617700" cy="17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69000" y="413175"/>
            <a:ext cx="3617700" cy="13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63625" y="413175"/>
            <a:ext cx="821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63625" y="413175"/>
            <a:ext cx="821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63625" y="413175"/>
            <a:ext cx="821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63625" y="413175"/>
            <a:ext cx="821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Fira Sans Extra Condensed"/>
              <a:buChar char="●"/>
              <a:defRPr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Fira Sans Extra Condensed"/>
              <a:buChar char="○"/>
              <a:defRPr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Fira Sans Extra Condensed"/>
              <a:buChar char="■"/>
              <a:defRPr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Fira Sans Extra Condensed"/>
              <a:buChar char="●"/>
              <a:defRPr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Fira Sans Extra Condensed"/>
              <a:buChar char="○"/>
              <a:defRPr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Fira Sans Extra Condensed"/>
              <a:buChar char="■"/>
              <a:defRPr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Fira Sans Extra Condensed"/>
              <a:buChar char="●"/>
              <a:defRPr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Fira Sans Extra Condensed"/>
              <a:buChar char="○"/>
              <a:defRPr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Fira Sans Extra Condensed"/>
              <a:buChar char="■"/>
              <a:defRPr sz="12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image" Target="../media/image19.png"/><Relationship Id="rId3" Type="http://schemas.openxmlformats.org/officeDocument/2006/relationships/tags" Target="../tags/tag7.xml"/><Relationship Id="rId21" Type="http://schemas.openxmlformats.org/officeDocument/2006/relationships/image" Target="../media/image22.png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image" Target="../media/image18.png"/><Relationship Id="rId2" Type="http://schemas.openxmlformats.org/officeDocument/2006/relationships/tags" Target="../tags/tag6.xml"/><Relationship Id="rId16" Type="http://schemas.openxmlformats.org/officeDocument/2006/relationships/notesSlide" Target="../notesSlides/notesSlide9.xml"/><Relationship Id="rId20" Type="http://schemas.openxmlformats.org/officeDocument/2006/relationships/image" Target="../media/image21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image" Target="../media/image25.png"/><Relationship Id="rId5" Type="http://schemas.openxmlformats.org/officeDocument/2006/relationships/tags" Target="../tags/tag9.xml"/><Relationship Id="rId15" Type="http://schemas.openxmlformats.org/officeDocument/2006/relationships/slideLayout" Target="../slideLayouts/slideLayout5.xml"/><Relationship Id="rId23" Type="http://schemas.openxmlformats.org/officeDocument/2006/relationships/image" Target="../media/image24.png"/><Relationship Id="rId10" Type="http://schemas.openxmlformats.org/officeDocument/2006/relationships/tags" Target="../tags/tag14.xml"/><Relationship Id="rId19" Type="http://schemas.openxmlformats.org/officeDocument/2006/relationships/image" Target="../media/image20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customXml" Target="../ink/ink3.xml"/><Relationship Id="rId18" Type="http://schemas.openxmlformats.org/officeDocument/2006/relationships/image" Target="../media/image11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8.png"/><Relationship Id="rId12" Type="http://schemas.openxmlformats.org/officeDocument/2006/relationships/image" Target="../media/image80.png"/><Relationship Id="rId17" Type="http://schemas.openxmlformats.org/officeDocument/2006/relationships/customXml" Target="../ink/ink5.xml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image" Target="../media/image7.svg"/><Relationship Id="rId11" Type="http://schemas.openxmlformats.org/officeDocument/2006/relationships/customXml" Target="../ink/ink2.xml"/><Relationship Id="rId5" Type="http://schemas.openxmlformats.org/officeDocument/2006/relationships/image" Target="../media/image6.png"/><Relationship Id="rId15" Type="http://schemas.openxmlformats.org/officeDocument/2006/relationships/customXml" Target="../ink/ink4.xml"/><Relationship Id="rId10" Type="http://schemas.openxmlformats.org/officeDocument/2006/relationships/image" Target="../media/image7.png"/><Relationship Id="rId4" Type="http://schemas.openxmlformats.org/officeDocument/2006/relationships/notesSlide" Target="../notesSlides/notesSlide5.xml"/><Relationship Id="rId9" Type="http://schemas.openxmlformats.org/officeDocument/2006/relationships/customXml" Target="../ink/ink1.xml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34663" y="408050"/>
            <a:ext cx="4114800" cy="17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Avis</a:t>
            </a:r>
            <a:br>
              <a:rPr lang="en" dirty="0"/>
            </a:br>
            <a:r>
              <a:rPr lang="en" dirty="0"/>
              <a:t>Restau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34663" y="2213339"/>
            <a:ext cx="4114800" cy="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Améliorer</a:t>
            </a:r>
            <a:r>
              <a:rPr lang="en-US" dirty="0"/>
              <a:t> le </a:t>
            </a:r>
            <a:r>
              <a:rPr lang="en-US" dirty="0" err="1"/>
              <a:t>produit</a:t>
            </a:r>
            <a:r>
              <a:rPr lang="en-US" dirty="0"/>
              <a:t> IA</a:t>
            </a: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2405" y="-908049"/>
            <a:ext cx="4114905" cy="5640131"/>
            <a:chOff x="4572405" y="-908049"/>
            <a:chExt cx="4114905" cy="5640131"/>
          </a:xfrm>
        </p:grpSpPr>
        <p:sp>
          <p:nvSpPr>
            <p:cNvPr id="49" name="Google Shape;49;p15"/>
            <p:cNvSpPr/>
            <p:nvPr/>
          </p:nvSpPr>
          <p:spPr>
            <a:xfrm>
              <a:off x="4647387" y="4435335"/>
              <a:ext cx="3964941" cy="296747"/>
            </a:xfrm>
            <a:custGeom>
              <a:avLst/>
              <a:gdLst/>
              <a:ahLst/>
              <a:cxnLst/>
              <a:rect l="l" t="t" r="r" b="b"/>
              <a:pathLst>
                <a:path w="129605" h="9700" extrusionOk="0">
                  <a:moveTo>
                    <a:pt x="61472" y="0"/>
                  </a:moveTo>
                  <a:lnTo>
                    <a:pt x="58173" y="13"/>
                  </a:lnTo>
                  <a:lnTo>
                    <a:pt x="54927" y="52"/>
                  </a:lnTo>
                  <a:lnTo>
                    <a:pt x="51746" y="91"/>
                  </a:lnTo>
                  <a:lnTo>
                    <a:pt x="48604" y="144"/>
                  </a:lnTo>
                  <a:lnTo>
                    <a:pt x="45527" y="209"/>
                  </a:lnTo>
                  <a:lnTo>
                    <a:pt x="42516" y="287"/>
                  </a:lnTo>
                  <a:lnTo>
                    <a:pt x="39582" y="378"/>
                  </a:lnTo>
                  <a:lnTo>
                    <a:pt x="36701" y="470"/>
                  </a:lnTo>
                  <a:lnTo>
                    <a:pt x="33911" y="574"/>
                  </a:lnTo>
                  <a:lnTo>
                    <a:pt x="31199" y="691"/>
                  </a:lnTo>
                  <a:lnTo>
                    <a:pt x="28566" y="822"/>
                  </a:lnTo>
                  <a:lnTo>
                    <a:pt x="26023" y="952"/>
                  </a:lnTo>
                  <a:lnTo>
                    <a:pt x="23585" y="1095"/>
                  </a:lnTo>
                  <a:lnTo>
                    <a:pt x="21226" y="1252"/>
                  </a:lnTo>
                  <a:lnTo>
                    <a:pt x="18983" y="1421"/>
                  </a:lnTo>
                  <a:lnTo>
                    <a:pt x="16832" y="1578"/>
                  </a:lnTo>
                  <a:lnTo>
                    <a:pt x="14798" y="1760"/>
                  </a:lnTo>
                  <a:lnTo>
                    <a:pt x="12869" y="1943"/>
                  </a:lnTo>
                  <a:lnTo>
                    <a:pt x="11069" y="2138"/>
                  </a:lnTo>
                  <a:lnTo>
                    <a:pt x="9375" y="2334"/>
                  </a:lnTo>
                  <a:lnTo>
                    <a:pt x="7823" y="2529"/>
                  </a:lnTo>
                  <a:lnTo>
                    <a:pt x="6389" y="2738"/>
                  </a:lnTo>
                  <a:lnTo>
                    <a:pt x="5085" y="2960"/>
                  </a:lnTo>
                  <a:lnTo>
                    <a:pt x="3925" y="3181"/>
                  </a:lnTo>
                  <a:lnTo>
                    <a:pt x="3404" y="3286"/>
                  </a:lnTo>
                  <a:lnTo>
                    <a:pt x="2908" y="3403"/>
                  </a:lnTo>
                  <a:lnTo>
                    <a:pt x="2452" y="3520"/>
                  </a:lnTo>
                  <a:lnTo>
                    <a:pt x="2035" y="3638"/>
                  </a:lnTo>
                  <a:lnTo>
                    <a:pt x="1657" y="3755"/>
                  </a:lnTo>
                  <a:lnTo>
                    <a:pt x="1318" y="3872"/>
                  </a:lnTo>
                  <a:lnTo>
                    <a:pt x="1005" y="3990"/>
                  </a:lnTo>
                  <a:lnTo>
                    <a:pt x="744" y="4107"/>
                  </a:lnTo>
                  <a:lnTo>
                    <a:pt x="522" y="4224"/>
                  </a:lnTo>
                  <a:lnTo>
                    <a:pt x="327" y="4355"/>
                  </a:lnTo>
                  <a:lnTo>
                    <a:pt x="183" y="4472"/>
                  </a:lnTo>
                  <a:lnTo>
                    <a:pt x="131" y="4537"/>
                  </a:lnTo>
                  <a:lnTo>
                    <a:pt x="79" y="4602"/>
                  </a:lnTo>
                  <a:lnTo>
                    <a:pt x="40" y="4655"/>
                  </a:lnTo>
                  <a:lnTo>
                    <a:pt x="14" y="4720"/>
                  </a:lnTo>
                  <a:lnTo>
                    <a:pt x="1" y="4785"/>
                  </a:lnTo>
                  <a:lnTo>
                    <a:pt x="1" y="4850"/>
                  </a:lnTo>
                  <a:lnTo>
                    <a:pt x="1" y="4902"/>
                  </a:lnTo>
                  <a:lnTo>
                    <a:pt x="14" y="4967"/>
                  </a:lnTo>
                  <a:lnTo>
                    <a:pt x="40" y="5033"/>
                  </a:lnTo>
                  <a:lnTo>
                    <a:pt x="79" y="5098"/>
                  </a:lnTo>
                  <a:lnTo>
                    <a:pt x="131" y="5163"/>
                  </a:lnTo>
                  <a:lnTo>
                    <a:pt x="183" y="5215"/>
                  </a:lnTo>
                  <a:lnTo>
                    <a:pt x="327" y="5346"/>
                  </a:lnTo>
                  <a:lnTo>
                    <a:pt x="522" y="5463"/>
                  </a:lnTo>
                  <a:lnTo>
                    <a:pt x="744" y="5580"/>
                  </a:lnTo>
                  <a:lnTo>
                    <a:pt x="1005" y="5711"/>
                  </a:lnTo>
                  <a:lnTo>
                    <a:pt x="1318" y="5828"/>
                  </a:lnTo>
                  <a:lnTo>
                    <a:pt x="1657" y="5945"/>
                  </a:lnTo>
                  <a:lnTo>
                    <a:pt x="2035" y="6063"/>
                  </a:lnTo>
                  <a:lnTo>
                    <a:pt x="2452" y="6180"/>
                  </a:lnTo>
                  <a:lnTo>
                    <a:pt x="2908" y="6284"/>
                  </a:lnTo>
                  <a:lnTo>
                    <a:pt x="3404" y="6402"/>
                  </a:lnTo>
                  <a:lnTo>
                    <a:pt x="3925" y="6519"/>
                  </a:lnTo>
                  <a:lnTo>
                    <a:pt x="5085" y="6741"/>
                  </a:lnTo>
                  <a:lnTo>
                    <a:pt x="6389" y="6949"/>
                  </a:lnTo>
                  <a:lnTo>
                    <a:pt x="7823" y="7158"/>
                  </a:lnTo>
                  <a:lnTo>
                    <a:pt x="9375" y="7366"/>
                  </a:lnTo>
                  <a:lnTo>
                    <a:pt x="11069" y="7562"/>
                  </a:lnTo>
                  <a:lnTo>
                    <a:pt x="12869" y="7744"/>
                  </a:lnTo>
                  <a:lnTo>
                    <a:pt x="14798" y="7927"/>
                  </a:lnTo>
                  <a:lnTo>
                    <a:pt x="16832" y="8109"/>
                  </a:lnTo>
                  <a:lnTo>
                    <a:pt x="18983" y="8279"/>
                  </a:lnTo>
                  <a:lnTo>
                    <a:pt x="21226" y="8435"/>
                  </a:lnTo>
                  <a:lnTo>
                    <a:pt x="23585" y="8592"/>
                  </a:lnTo>
                  <a:lnTo>
                    <a:pt x="26023" y="8735"/>
                  </a:lnTo>
                  <a:lnTo>
                    <a:pt x="28566" y="8866"/>
                  </a:lnTo>
                  <a:lnTo>
                    <a:pt x="31199" y="8996"/>
                  </a:lnTo>
                  <a:lnTo>
                    <a:pt x="33911" y="9113"/>
                  </a:lnTo>
                  <a:lnTo>
                    <a:pt x="36701" y="9218"/>
                  </a:lnTo>
                  <a:lnTo>
                    <a:pt x="39582" y="9322"/>
                  </a:lnTo>
                  <a:lnTo>
                    <a:pt x="42516" y="9400"/>
                  </a:lnTo>
                  <a:lnTo>
                    <a:pt x="45527" y="9478"/>
                  </a:lnTo>
                  <a:lnTo>
                    <a:pt x="48604" y="9544"/>
                  </a:lnTo>
                  <a:lnTo>
                    <a:pt x="51746" y="9596"/>
                  </a:lnTo>
                  <a:lnTo>
                    <a:pt x="54927" y="9648"/>
                  </a:lnTo>
                  <a:lnTo>
                    <a:pt x="58173" y="9674"/>
                  </a:lnTo>
                  <a:lnTo>
                    <a:pt x="61472" y="9687"/>
                  </a:lnTo>
                  <a:lnTo>
                    <a:pt x="64796" y="9700"/>
                  </a:lnTo>
                  <a:lnTo>
                    <a:pt x="68134" y="9687"/>
                  </a:lnTo>
                  <a:lnTo>
                    <a:pt x="71432" y="9674"/>
                  </a:lnTo>
                  <a:lnTo>
                    <a:pt x="74666" y="9648"/>
                  </a:lnTo>
                  <a:lnTo>
                    <a:pt x="77860" y="9596"/>
                  </a:lnTo>
                  <a:lnTo>
                    <a:pt x="81002" y="9544"/>
                  </a:lnTo>
                  <a:lnTo>
                    <a:pt x="84066" y="9478"/>
                  </a:lnTo>
                  <a:lnTo>
                    <a:pt x="87077" y="9400"/>
                  </a:lnTo>
                  <a:lnTo>
                    <a:pt x="90024" y="9322"/>
                  </a:lnTo>
                  <a:lnTo>
                    <a:pt x="92892" y="9218"/>
                  </a:lnTo>
                  <a:lnTo>
                    <a:pt x="95695" y="9113"/>
                  </a:lnTo>
                  <a:lnTo>
                    <a:pt x="98407" y="8996"/>
                  </a:lnTo>
                  <a:lnTo>
                    <a:pt x="101027" y="8866"/>
                  </a:lnTo>
                  <a:lnTo>
                    <a:pt x="103569" y="8735"/>
                  </a:lnTo>
                  <a:lnTo>
                    <a:pt x="106020" y="8592"/>
                  </a:lnTo>
                  <a:lnTo>
                    <a:pt x="108367" y="8435"/>
                  </a:lnTo>
                  <a:lnTo>
                    <a:pt x="110623" y="8279"/>
                  </a:lnTo>
                  <a:lnTo>
                    <a:pt x="112774" y="8109"/>
                  </a:lnTo>
                  <a:lnTo>
                    <a:pt x="114808" y="7927"/>
                  </a:lnTo>
                  <a:lnTo>
                    <a:pt x="116724" y="7744"/>
                  </a:lnTo>
                  <a:lnTo>
                    <a:pt x="118536" y="7562"/>
                  </a:lnTo>
                  <a:lnTo>
                    <a:pt x="120218" y="7366"/>
                  </a:lnTo>
                  <a:lnTo>
                    <a:pt x="121783" y="7158"/>
                  </a:lnTo>
                  <a:lnTo>
                    <a:pt x="123217" y="6949"/>
                  </a:lnTo>
                  <a:lnTo>
                    <a:pt x="124507" y="6741"/>
                  </a:lnTo>
                  <a:lnTo>
                    <a:pt x="125668" y="6519"/>
                  </a:lnTo>
                  <a:lnTo>
                    <a:pt x="126202" y="6402"/>
                  </a:lnTo>
                  <a:lnTo>
                    <a:pt x="126685" y="6284"/>
                  </a:lnTo>
                  <a:lnTo>
                    <a:pt x="127141" y="6180"/>
                  </a:lnTo>
                  <a:lnTo>
                    <a:pt x="127558" y="6063"/>
                  </a:lnTo>
                  <a:lnTo>
                    <a:pt x="127949" y="5945"/>
                  </a:lnTo>
                  <a:lnTo>
                    <a:pt x="128288" y="5828"/>
                  </a:lnTo>
                  <a:lnTo>
                    <a:pt x="128588" y="5711"/>
                  </a:lnTo>
                  <a:lnTo>
                    <a:pt x="128862" y="5580"/>
                  </a:lnTo>
                  <a:lnTo>
                    <a:pt x="129084" y="5463"/>
                  </a:lnTo>
                  <a:lnTo>
                    <a:pt x="129266" y="5346"/>
                  </a:lnTo>
                  <a:lnTo>
                    <a:pt x="129409" y="5215"/>
                  </a:lnTo>
                  <a:lnTo>
                    <a:pt x="129475" y="5163"/>
                  </a:lnTo>
                  <a:lnTo>
                    <a:pt x="129514" y="5098"/>
                  </a:lnTo>
                  <a:lnTo>
                    <a:pt x="129553" y="5033"/>
                  </a:lnTo>
                  <a:lnTo>
                    <a:pt x="129579" y="4967"/>
                  </a:lnTo>
                  <a:lnTo>
                    <a:pt x="129605" y="4902"/>
                  </a:lnTo>
                  <a:lnTo>
                    <a:pt x="129605" y="4850"/>
                  </a:lnTo>
                  <a:lnTo>
                    <a:pt x="129605" y="4785"/>
                  </a:lnTo>
                  <a:lnTo>
                    <a:pt x="129579" y="4720"/>
                  </a:lnTo>
                  <a:lnTo>
                    <a:pt x="129553" y="4655"/>
                  </a:lnTo>
                  <a:lnTo>
                    <a:pt x="129514" y="4602"/>
                  </a:lnTo>
                  <a:lnTo>
                    <a:pt x="129475" y="4537"/>
                  </a:lnTo>
                  <a:lnTo>
                    <a:pt x="129409" y="4472"/>
                  </a:lnTo>
                  <a:lnTo>
                    <a:pt x="129266" y="4355"/>
                  </a:lnTo>
                  <a:lnTo>
                    <a:pt x="129084" y="4224"/>
                  </a:lnTo>
                  <a:lnTo>
                    <a:pt x="128862" y="4107"/>
                  </a:lnTo>
                  <a:lnTo>
                    <a:pt x="128588" y="3990"/>
                  </a:lnTo>
                  <a:lnTo>
                    <a:pt x="128288" y="3872"/>
                  </a:lnTo>
                  <a:lnTo>
                    <a:pt x="127949" y="3755"/>
                  </a:lnTo>
                  <a:lnTo>
                    <a:pt x="127558" y="3638"/>
                  </a:lnTo>
                  <a:lnTo>
                    <a:pt x="127141" y="3520"/>
                  </a:lnTo>
                  <a:lnTo>
                    <a:pt x="126685" y="3403"/>
                  </a:lnTo>
                  <a:lnTo>
                    <a:pt x="126202" y="3286"/>
                  </a:lnTo>
                  <a:lnTo>
                    <a:pt x="125668" y="3181"/>
                  </a:lnTo>
                  <a:lnTo>
                    <a:pt x="124507" y="2960"/>
                  </a:lnTo>
                  <a:lnTo>
                    <a:pt x="123217" y="2738"/>
                  </a:lnTo>
                  <a:lnTo>
                    <a:pt x="121783" y="2529"/>
                  </a:lnTo>
                  <a:lnTo>
                    <a:pt x="120218" y="2334"/>
                  </a:lnTo>
                  <a:lnTo>
                    <a:pt x="118536" y="2138"/>
                  </a:lnTo>
                  <a:lnTo>
                    <a:pt x="116724" y="1943"/>
                  </a:lnTo>
                  <a:lnTo>
                    <a:pt x="114808" y="1760"/>
                  </a:lnTo>
                  <a:lnTo>
                    <a:pt x="112774" y="1578"/>
                  </a:lnTo>
                  <a:lnTo>
                    <a:pt x="110623" y="1421"/>
                  </a:lnTo>
                  <a:lnTo>
                    <a:pt x="108367" y="1252"/>
                  </a:lnTo>
                  <a:lnTo>
                    <a:pt x="106020" y="1095"/>
                  </a:lnTo>
                  <a:lnTo>
                    <a:pt x="103569" y="952"/>
                  </a:lnTo>
                  <a:lnTo>
                    <a:pt x="101027" y="822"/>
                  </a:lnTo>
                  <a:lnTo>
                    <a:pt x="98407" y="691"/>
                  </a:lnTo>
                  <a:lnTo>
                    <a:pt x="95695" y="574"/>
                  </a:lnTo>
                  <a:lnTo>
                    <a:pt x="92892" y="470"/>
                  </a:lnTo>
                  <a:lnTo>
                    <a:pt x="90024" y="378"/>
                  </a:lnTo>
                  <a:lnTo>
                    <a:pt x="87077" y="287"/>
                  </a:lnTo>
                  <a:lnTo>
                    <a:pt x="84066" y="209"/>
                  </a:lnTo>
                  <a:lnTo>
                    <a:pt x="81002" y="144"/>
                  </a:lnTo>
                  <a:lnTo>
                    <a:pt x="77860" y="91"/>
                  </a:lnTo>
                  <a:lnTo>
                    <a:pt x="74666" y="52"/>
                  </a:lnTo>
                  <a:lnTo>
                    <a:pt x="71432" y="13"/>
                  </a:lnTo>
                  <a:lnTo>
                    <a:pt x="68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4647387" y="4435335"/>
              <a:ext cx="3964941" cy="296747"/>
            </a:xfrm>
            <a:custGeom>
              <a:avLst/>
              <a:gdLst/>
              <a:ahLst/>
              <a:cxnLst/>
              <a:rect l="l" t="t" r="r" b="b"/>
              <a:pathLst>
                <a:path w="129605" h="9700" fill="none" extrusionOk="0">
                  <a:moveTo>
                    <a:pt x="64796" y="0"/>
                  </a:moveTo>
                  <a:lnTo>
                    <a:pt x="64796" y="0"/>
                  </a:lnTo>
                  <a:lnTo>
                    <a:pt x="61472" y="0"/>
                  </a:lnTo>
                  <a:lnTo>
                    <a:pt x="58173" y="13"/>
                  </a:lnTo>
                  <a:lnTo>
                    <a:pt x="54927" y="52"/>
                  </a:lnTo>
                  <a:lnTo>
                    <a:pt x="51746" y="91"/>
                  </a:lnTo>
                  <a:lnTo>
                    <a:pt x="48604" y="144"/>
                  </a:lnTo>
                  <a:lnTo>
                    <a:pt x="45527" y="209"/>
                  </a:lnTo>
                  <a:lnTo>
                    <a:pt x="42516" y="287"/>
                  </a:lnTo>
                  <a:lnTo>
                    <a:pt x="39582" y="378"/>
                  </a:lnTo>
                  <a:lnTo>
                    <a:pt x="36701" y="470"/>
                  </a:lnTo>
                  <a:lnTo>
                    <a:pt x="33911" y="574"/>
                  </a:lnTo>
                  <a:lnTo>
                    <a:pt x="31199" y="691"/>
                  </a:lnTo>
                  <a:lnTo>
                    <a:pt x="28566" y="822"/>
                  </a:lnTo>
                  <a:lnTo>
                    <a:pt x="26023" y="952"/>
                  </a:lnTo>
                  <a:lnTo>
                    <a:pt x="23585" y="1095"/>
                  </a:lnTo>
                  <a:lnTo>
                    <a:pt x="21226" y="1252"/>
                  </a:lnTo>
                  <a:lnTo>
                    <a:pt x="18983" y="1421"/>
                  </a:lnTo>
                  <a:lnTo>
                    <a:pt x="16832" y="1578"/>
                  </a:lnTo>
                  <a:lnTo>
                    <a:pt x="14798" y="1760"/>
                  </a:lnTo>
                  <a:lnTo>
                    <a:pt x="12869" y="1943"/>
                  </a:lnTo>
                  <a:lnTo>
                    <a:pt x="11069" y="2138"/>
                  </a:lnTo>
                  <a:lnTo>
                    <a:pt x="9375" y="2334"/>
                  </a:lnTo>
                  <a:lnTo>
                    <a:pt x="7823" y="2529"/>
                  </a:lnTo>
                  <a:lnTo>
                    <a:pt x="6389" y="2738"/>
                  </a:lnTo>
                  <a:lnTo>
                    <a:pt x="5085" y="2960"/>
                  </a:lnTo>
                  <a:lnTo>
                    <a:pt x="3925" y="3181"/>
                  </a:lnTo>
                  <a:lnTo>
                    <a:pt x="3404" y="3286"/>
                  </a:lnTo>
                  <a:lnTo>
                    <a:pt x="2908" y="3403"/>
                  </a:lnTo>
                  <a:lnTo>
                    <a:pt x="2452" y="3520"/>
                  </a:lnTo>
                  <a:lnTo>
                    <a:pt x="2035" y="3638"/>
                  </a:lnTo>
                  <a:lnTo>
                    <a:pt x="1657" y="3755"/>
                  </a:lnTo>
                  <a:lnTo>
                    <a:pt x="1318" y="3872"/>
                  </a:lnTo>
                  <a:lnTo>
                    <a:pt x="1005" y="3990"/>
                  </a:lnTo>
                  <a:lnTo>
                    <a:pt x="744" y="4107"/>
                  </a:lnTo>
                  <a:lnTo>
                    <a:pt x="522" y="4224"/>
                  </a:lnTo>
                  <a:lnTo>
                    <a:pt x="327" y="4355"/>
                  </a:lnTo>
                  <a:lnTo>
                    <a:pt x="183" y="4472"/>
                  </a:lnTo>
                  <a:lnTo>
                    <a:pt x="131" y="4537"/>
                  </a:lnTo>
                  <a:lnTo>
                    <a:pt x="79" y="4602"/>
                  </a:lnTo>
                  <a:lnTo>
                    <a:pt x="40" y="4655"/>
                  </a:lnTo>
                  <a:lnTo>
                    <a:pt x="14" y="4720"/>
                  </a:lnTo>
                  <a:lnTo>
                    <a:pt x="1" y="4785"/>
                  </a:lnTo>
                  <a:lnTo>
                    <a:pt x="1" y="4850"/>
                  </a:lnTo>
                  <a:lnTo>
                    <a:pt x="1" y="4850"/>
                  </a:lnTo>
                  <a:lnTo>
                    <a:pt x="1" y="4902"/>
                  </a:lnTo>
                  <a:lnTo>
                    <a:pt x="14" y="4967"/>
                  </a:lnTo>
                  <a:lnTo>
                    <a:pt x="40" y="5033"/>
                  </a:lnTo>
                  <a:lnTo>
                    <a:pt x="79" y="5098"/>
                  </a:lnTo>
                  <a:lnTo>
                    <a:pt x="131" y="5163"/>
                  </a:lnTo>
                  <a:lnTo>
                    <a:pt x="183" y="5215"/>
                  </a:lnTo>
                  <a:lnTo>
                    <a:pt x="327" y="5346"/>
                  </a:lnTo>
                  <a:lnTo>
                    <a:pt x="522" y="5463"/>
                  </a:lnTo>
                  <a:lnTo>
                    <a:pt x="744" y="5580"/>
                  </a:lnTo>
                  <a:lnTo>
                    <a:pt x="1005" y="5711"/>
                  </a:lnTo>
                  <a:lnTo>
                    <a:pt x="1318" y="5828"/>
                  </a:lnTo>
                  <a:lnTo>
                    <a:pt x="1657" y="5945"/>
                  </a:lnTo>
                  <a:lnTo>
                    <a:pt x="2035" y="6063"/>
                  </a:lnTo>
                  <a:lnTo>
                    <a:pt x="2452" y="6180"/>
                  </a:lnTo>
                  <a:lnTo>
                    <a:pt x="2908" y="6284"/>
                  </a:lnTo>
                  <a:lnTo>
                    <a:pt x="3404" y="6402"/>
                  </a:lnTo>
                  <a:lnTo>
                    <a:pt x="3925" y="6519"/>
                  </a:lnTo>
                  <a:lnTo>
                    <a:pt x="5085" y="6741"/>
                  </a:lnTo>
                  <a:lnTo>
                    <a:pt x="6389" y="6949"/>
                  </a:lnTo>
                  <a:lnTo>
                    <a:pt x="7823" y="7158"/>
                  </a:lnTo>
                  <a:lnTo>
                    <a:pt x="9375" y="7366"/>
                  </a:lnTo>
                  <a:lnTo>
                    <a:pt x="11069" y="7562"/>
                  </a:lnTo>
                  <a:lnTo>
                    <a:pt x="12869" y="7744"/>
                  </a:lnTo>
                  <a:lnTo>
                    <a:pt x="14798" y="7927"/>
                  </a:lnTo>
                  <a:lnTo>
                    <a:pt x="16832" y="8109"/>
                  </a:lnTo>
                  <a:lnTo>
                    <a:pt x="18983" y="8279"/>
                  </a:lnTo>
                  <a:lnTo>
                    <a:pt x="21226" y="8435"/>
                  </a:lnTo>
                  <a:lnTo>
                    <a:pt x="23585" y="8592"/>
                  </a:lnTo>
                  <a:lnTo>
                    <a:pt x="26023" y="8735"/>
                  </a:lnTo>
                  <a:lnTo>
                    <a:pt x="28566" y="8866"/>
                  </a:lnTo>
                  <a:lnTo>
                    <a:pt x="31199" y="8996"/>
                  </a:lnTo>
                  <a:lnTo>
                    <a:pt x="33911" y="9113"/>
                  </a:lnTo>
                  <a:lnTo>
                    <a:pt x="36701" y="9218"/>
                  </a:lnTo>
                  <a:lnTo>
                    <a:pt x="39582" y="9322"/>
                  </a:lnTo>
                  <a:lnTo>
                    <a:pt x="42516" y="9400"/>
                  </a:lnTo>
                  <a:lnTo>
                    <a:pt x="45527" y="9478"/>
                  </a:lnTo>
                  <a:lnTo>
                    <a:pt x="48604" y="9544"/>
                  </a:lnTo>
                  <a:lnTo>
                    <a:pt x="51746" y="9596"/>
                  </a:lnTo>
                  <a:lnTo>
                    <a:pt x="54927" y="9648"/>
                  </a:lnTo>
                  <a:lnTo>
                    <a:pt x="58173" y="9674"/>
                  </a:lnTo>
                  <a:lnTo>
                    <a:pt x="61472" y="9687"/>
                  </a:lnTo>
                  <a:lnTo>
                    <a:pt x="64796" y="9700"/>
                  </a:lnTo>
                  <a:lnTo>
                    <a:pt x="64796" y="9700"/>
                  </a:lnTo>
                  <a:lnTo>
                    <a:pt x="68134" y="9687"/>
                  </a:lnTo>
                  <a:lnTo>
                    <a:pt x="71432" y="9674"/>
                  </a:lnTo>
                  <a:lnTo>
                    <a:pt x="74666" y="9648"/>
                  </a:lnTo>
                  <a:lnTo>
                    <a:pt x="77860" y="9596"/>
                  </a:lnTo>
                  <a:lnTo>
                    <a:pt x="81002" y="9544"/>
                  </a:lnTo>
                  <a:lnTo>
                    <a:pt x="84066" y="9478"/>
                  </a:lnTo>
                  <a:lnTo>
                    <a:pt x="87077" y="9400"/>
                  </a:lnTo>
                  <a:lnTo>
                    <a:pt x="90024" y="9322"/>
                  </a:lnTo>
                  <a:lnTo>
                    <a:pt x="92892" y="9218"/>
                  </a:lnTo>
                  <a:lnTo>
                    <a:pt x="95695" y="9113"/>
                  </a:lnTo>
                  <a:lnTo>
                    <a:pt x="98407" y="8996"/>
                  </a:lnTo>
                  <a:lnTo>
                    <a:pt x="101027" y="8866"/>
                  </a:lnTo>
                  <a:lnTo>
                    <a:pt x="103569" y="8735"/>
                  </a:lnTo>
                  <a:lnTo>
                    <a:pt x="106020" y="8592"/>
                  </a:lnTo>
                  <a:lnTo>
                    <a:pt x="108367" y="8435"/>
                  </a:lnTo>
                  <a:lnTo>
                    <a:pt x="110623" y="8279"/>
                  </a:lnTo>
                  <a:lnTo>
                    <a:pt x="112774" y="8109"/>
                  </a:lnTo>
                  <a:lnTo>
                    <a:pt x="114808" y="7927"/>
                  </a:lnTo>
                  <a:lnTo>
                    <a:pt x="116724" y="7744"/>
                  </a:lnTo>
                  <a:lnTo>
                    <a:pt x="118536" y="7562"/>
                  </a:lnTo>
                  <a:lnTo>
                    <a:pt x="120218" y="7366"/>
                  </a:lnTo>
                  <a:lnTo>
                    <a:pt x="121783" y="7158"/>
                  </a:lnTo>
                  <a:lnTo>
                    <a:pt x="123217" y="6949"/>
                  </a:lnTo>
                  <a:lnTo>
                    <a:pt x="124507" y="6741"/>
                  </a:lnTo>
                  <a:lnTo>
                    <a:pt x="125668" y="6519"/>
                  </a:lnTo>
                  <a:lnTo>
                    <a:pt x="126202" y="6402"/>
                  </a:lnTo>
                  <a:lnTo>
                    <a:pt x="126685" y="6284"/>
                  </a:lnTo>
                  <a:lnTo>
                    <a:pt x="127141" y="6180"/>
                  </a:lnTo>
                  <a:lnTo>
                    <a:pt x="127558" y="6063"/>
                  </a:lnTo>
                  <a:lnTo>
                    <a:pt x="127949" y="5945"/>
                  </a:lnTo>
                  <a:lnTo>
                    <a:pt x="128288" y="5828"/>
                  </a:lnTo>
                  <a:lnTo>
                    <a:pt x="128588" y="5711"/>
                  </a:lnTo>
                  <a:lnTo>
                    <a:pt x="128862" y="5580"/>
                  </a:lnTo>
                  <a:lnTo>
                    <a:pt x="129084" y="5463"/>
                  </a:lnTo>
                  <a:lnTo>
                    <a:pt x="129266" y="5346"/>
                  </a:lnTo>
                  <a:lnTo>
                    <a:pt x="129409" y="5215"/>
                  </a:lnTo>
                  <a:lnTo>
                    <a:pt x="129475" y="5163"/>
                  </a:lnTo>
                  <a:lnTo>
                    <a:pt x="129514" y="5098"/>
                  </a:lnTo>
                  <a:lnTo>
                    <a:pt x="129553" y="5033"/>
                  </a:lnTo>
                  <a:lnTo>
                    <a:pt x="129579" y="4967"/>
                  </a:lnTo>
                  <a:lnTo>
                    <a:pt x="129605" y="4902"/>
                  </a:lnTo>
                  <a:lnTo>
                    <a:pt x="129605" y="4850"/>
                  </a:lnTo>
                  <a:lnTo>
                    <a:pt x="129605" y="4850"/>
                  </a:lnTo>
                  <a:lnTo>
                    <a:pt x="129605" y="4785"/>
                  </a:lnTo>
                  <a:lnTo>
                    <a:pt x="129579" y="4720"/>
                  </a:lnTo>
                  <a:lnTo>
                    <a:pt x="129553" y="4655"/>
                  </a:lnTo>
                  <a:lnTo>
                    <a:pt x="129514" y="4602"/>
                  </a:lnTo>
                  <a:lnTo>
                    <a:pt x="129475" y="4537"/>
                  </a:lnTo>
                  <a:lnTo>
                    <a:pt x="129409" y="4472"/>
                  </a:lnTo>
                  <a:lnTo>
                    <a:pt x="129266" y="4355"/>
                  </a:lnTo>
                  <a:lnTo>
                    <a:pt x="129084" y="4224"/>
                  </a:lnTo>
                  <a:lnTo>
                    <a:pt x="128862" y="4107"/>
                  </a:lnTo>
                  <a:lnTo>
                    <a:pt x="128588" y="3990"/>
                  </a:lnTo>
                  <a:lnTo>
                    <a:pt x="128288" y="3872"/>
                  </a:lnTo>
                  <a:lnTo>
                    <a:pt x="127949" y="3755"/>
                  </a:lnTo>
                  <a:lnTo>
                    <a:pt x="127558" y="3638"/>
                  </a:lnTo>
                  <a:lnTo>
                    <a:pt x="127141" y="3520"/>
                  </a:lnTo>
                  <a:lnTo>
                    <a:pt x="126685" y="3403"/>
                  </a:lnTo>
                  <a:lnTo>
                    <a:pt x="126202" y="3286"/>
                  </a:lnTo>
                  <a:lnTo>
                    <a:pt x="125668" y="3181"/>
                  </a:lnTo>
                  <a:lnTo>
                    <a:pt x="124507" y="2960"/>
                  </a:lnTo>
                  <a:lnTo>
                    <a:pt x="123217" y="2738"/>
                  </a:lnTo>
                  <a:lnTo>
                    <a:pt x="121783" y="2529"/>
                  </a:lnTo>
                  <a:lnTo>
                    <a:pt x="120218" y="2334"/>
                  </a:lnTo>
                  <a:lnTo>
                    <a:pt x="118536" y="2138"/>
                  </a:lnTo>
                  <a:lnTo>
                    <a:pt x="116724" y="1943"/>
                  </a:lnTo>
                  <a:lnTo>
                    <a:pt x="114808" y="1760"/>
                  </a:lnTo>
                  <a:lnTo>
                    <a:pt x="112774" y="1578"/>
                  </a:lnTo>
                  <a:lnTo>
                    <a:pt x="110623" y="1421"/>
                  </a:lnTo>
                  <a:lnTo>
                    <a:pt x="108367" y="1252"/>
                  </a:lnTo>
                  <a:lnTo>
                    <a:pt x="106020" y="1095"/>
                  </a:lnTo>
                  <a:lnTo>
                    <a:pt x="103569" y="952"/>
                  </a:lnTo>
                  <a:lnTo>
                    <a:pt x="101027" y="822"/>
                  </a:lnTo>
                  <a:lnTo>
                    <a:pt x="98407" y="691"/>
                  </a:lnTo>
                  <a:lnTo>
                    <a:pt x="95695" y="574"/>
                  </a:lnTo>
                  <a:lnTo>
                    <a:pt x="92892" y="470"/>
                  </a:lnTo>
                  <a:lnTo>
                    <a:pt x="90024" y="378"/>
                  </a:lnTo>
                  <a:lnTo>
                    <a:pt x="87077" y="287"/>
                  </a:lnTo>
                  <a:lnTo>
                    <a:pt x="84066" y="209"/>
                  </a:lnTo>
                  <a:lnTo>
                    <a:pt x="81002" y="144"/>
                  </a:lnTo>
                  <a:lnTo>
                    <a:pt x="77860" y="91"/>
                  </a:lnTo>
                  <a:lnTo>
                    <a:pt x="74666" y="52"/>
                  </a:lnTo>
                  <a:lnTo>
                    <a:pt x="71432" y="13"/>
                  </a:lnTo>
                  <a:lnTo>
                    <a:pt x="68134" y="0"/>
                  </a:lnTo>
                  <a:lnTo>
                    <a:pt x="647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759876" y="2227719"/>
              <a:ext cx="678052" cy="1514849"/>
            </a:xfrm>
            <a:custGeom>
              <a:avLst/>
              <a:gdLst/>
              <a:ahLst/>
              <a:cxnLst/>
              <a:rect l="l" t="t" r="r" b="b"/>
              <a:pathLst>
                <a:path w="22164" h="49517" extrusionOk="0">
                  <a:moveTo>
                    <a:pt x="15671" y="0"/>
                  </a:moveTo>
                  <a:lnTo>
                    <a:pt x="15476" y="13"/>
                  </a:lnTo>
                  <a:lnTo>
                    <a:pt x="0" y="13"/>
                  </a:lnTo>
                  <a:lnTo>
                    <a:pt x="4954" y="45801"/>
                  </a:lnTo>
                  <a:lnTo>
                    <a:pt x="5698" y="45996"/>
                  </a:lnTo>
                  <a:lnTo>
                    <a:pt x="7666" y="46505"/>
                  </a:lnTo>
                  <a:lnTo>
                    <a:pt x="10430" y="47209"/>
                  </a:lnTo>
                  <a:lnTo>
                    <a:pt x="11982" y="47587"/>
                  </a:lnTo>
                  <a:lnTo>
                    <a:pt x="13598" y="47978"/>
                  </a:lnTo>
                  <a:lnTo>
                    <a:pt x="15202" y="48343"/>
                  </a:lnTo>
                  <a:lnTo>
                    <a:pt x="16766" y="48695"/>
                  </a:lnTo>
                  <a:lnTo>
                    <a:pt x="18213" y="48995"/>
                  </a:lnTo>
                  <a:lnTo>
                    <a:pt x="18891" y="49125"/>
                  </a:lnTo>
                  <a:lnTo>
                    <a:pt x="19517" y="49242"/>
                  </a:lnTo>
                  <a:lnTo>
                    <a:pt x="20091" y="49347"/>
                  </a:lnTo>
                  <a:lnTo>
                    <a:pt x="20612" y="49425"/>
                  </a:lnTo>
                  <a:lnTo>
                    <a:pt x="21069" y="49477"/>
                  </a:lnTo>
                  <a:lnTo>
                    <a:pt x="21447" y="49503"/>
                  </a:lnTo>
                  <a:lnTo>
                    <a:pt x="21760" y="49516"/>
                  </a:lnTo>
                  <a:lnTo>
                    <a:pt x="21877" y="49503"/>
                  </a:lnTo>
                  <a:lnTo>
                    <a:pt x="21981" y="49490"/>
                  </a:lnTo>
                  <a:lnTo>
                    <a:pt x="22059" y="49464"/>
                  </a:lnTo>
                  <a:lnTo>
                    <a:pt x="22125" y="49438"/>
                  </a:lnTo>
                  <a:lnTo>
                    <a:pt x="22151" y="49399"/>
                  </a:lnTo>
                  <a:lnTo>
                    <a:pt x="22164" y="49360"/>
                  </a:lnTo>
                  <a:lnTo>
                    <a:pt x="17575" y="1747"/>
                  </a:lnTo>
                  <a:lnTo>
                    <a:pt x="17549" y="1552"/>
                  </a:lnTo>
                  <a:lnTo>
                    <a:pt x="17496" y="1356"/>
                  </a:lnTo>
                  <a:lnTo>
                    <a:pt x="17431" y="1187"/>
                  </a:lnTo>
                  <a:lnTo>
                    <a:pt x="17353" y="1017"/>
                  </a:lnTo>
                  <a:lnTo>
                    <a:pt x="17249" y="848"/>
                  </a:lnTo>
                  <a:lnTo>
                    <a:pt x="17144" y="704"/>
                  </a:lnTo>
                  <a:lnTo>
                    <a:pt x="17014" y="574"/>
                  </a:lnTo>
                  <a:lnTo>
                    <a:pt x="16884" y="443"/>
                  </a:lnTo>
                  <a:lnTo>
                    <a:pt x="16727" y="339"/>
                  </a:lnTo>
                  <a:lnTo>
                    <a:pt x="16571" y="235"/>
                  </a:lnTo>
                  <a:lnTo>
                    <a:pt x="16401" y="157"/>
                  </a:lnTo>
                  <a:lnTo>
                    <a:pt x="16232" y="91"/>
                  </a:lnTo>
                  <a:lnTo>
                    <a:pt x="16049" y="39"/>
                  </a:lnTo>
                  <a:lnTo>
                    <a:pt x="15867" y="13"/>
                  </a:lnTo>
                  <a:lnTo>
                    <a:pt x="15671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4906261" y="3487671"/>
              <a:ext cx="1317007" cy="300357"/>
            </a:xfrm>
            <a:custGeom>
              <a:avLst/>
              <a:gdLst/>
              <a:ahLst/>
              <a:cxnLst/>
              <a:rect l="l" t="t" r="r" b="b"/>
              <a:pathLst>
                <a:path w="43050" h="9818" extrusionOk="0">
                  <a:moveTo>
                    <a:pt x="2529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3"/>
                  </a:lnTo>
                  <a:lnTo>
                    <a:pt x="587" y="926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3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39" y="6780"/>
                  </a:lnTo>
                  <a:lnTo>
                    <a:pt x="78" y="6949"/>
                  </a:lnTo>
                  <a:lnTo>
                    <a:pt x="117" y="7119"/>
                  </a:lnTo>
                  <a:lnTo>
                    <a:pt x="169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30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1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3" y="8879"/>
                  </a:lnTo>
                  <a:lnTo>
                    <a:pt x="1304" y="8996"/>
                  </a:lnTo>
                  <a:lnTo>
                    <a:pt x="1447" y="9100"/>
                  </a:lnTo>
                  <a:lnTo>
                    <a:pt x="1578" y="9205"/>
                  </a:lnTo>
                  <a:lnTo>
                    <a:pt x="1734" y="9296"/>
                  </a:lnTo>
                  <a:lnTo>
                    <a:pt x="1877" y="9374"/>
                  </a:lnTo>
                  <a:lnTo>
                    <a:pt x="2034" y="9452"/>
                  </a:lnTo>
                  <a:lnTo>
                    <a:pt x="2190" y="9531"/>
                  </a:lnTo>
                  <a:lnTo>
                    <a:pt x="2360" y="9596"/>
                  </a:lnTo>
                  <a:lnTo>
                    <a:pt x="2516" y="9648"/>
                  </a:lnTo>
                  <a:lnTo>
                    <a:pt x="2686" y="9700"/>
                  </a:lnTo>
                  <a:lnTo>
                    <a:pt x="2868" y="9739"/>
                  </a:lnTo>
                  <a:lnTo>
                    <a:pt x="3038" y="9765"/>
                  </a:lnTo>
                  <a:lnTo>
                    <a:pt x="3220" y="9791"/>
                  </a:lnTo>
                  <a:lnTo>
                    <a:pt x="3403" y="9804"/>
                  </a:lnTo>
                  <a:lnTo>
                    <a:pt x="3585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4" y="9739"/>
                  </a:lnTo>
                  <a:lnTo>
                    <a:pt x="40364" y="9700"/>
                  </a:lnTo>
                  <a:lnTo>
                    <a:pt x="40533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5" y="9452"/>
                  </a:lnTo>
                  <a:lnTo>
                    <a:pt x="41172" y="9374"/>
                  </a:lnTo>
                  <a:lnTo>
                    <a:pt x="41328" y="9296"/>
                  </a:lnTo>
                  <a:lnTo>
                    <a:pt x="41472" y="9205"/>
                  </a:lnTo>
                  <a:lnTo>
                    <a:pt x="41615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6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32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7" y="7784"/>
                  </a:lnTo>
                  <a:lnTo>
                    <a:pt x="42762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71" y="6949"/>
                  </a:lnTo>
                  <a:lnTo>
                    <a:pt x="43010" y="6780"/>
                  </a:lnTo>
                  <a:lnTo>
                    <a:pt x="43036" y="6597"/>
                  </a:lnTo>
                  <a:lnTo>
                    <a:pt x="43049" y="6415"/>
                  </a:lnTo>
                  <a:lnTo>
                    <a:pt x="43049" y="6232"/>
                  </a:lnTo>
                  <a:lnTo>
                    <a:pt x="43049" y="2530"/>
                  </a:lnTo>
                  <a:lnTo>
                    <a:pt x="43036" y="2269"/>
                  </a:lnTo>
                  <a:lnTo>
                    <a:pt x="42997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49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6" y="743"/>
                  </a:lnTo>
                  <a:lnTo>
                    <a:pt x="42124" y="574"/>
                  </a:lnTo>
                  <a:lnTo>
                    <a:pt x="41941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6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5232897" y="3510401"/>
              <a:ext cx="990371" cy="299959"/>
            </a:xfrm>
            <a:custGeom>
              <a:avLst/>
              <a:gdLst/>
              <a:ahLst/>
              <a:cxnLst/>
              <a:rect l="l" t="t" r="r" b="b"/>
              <a:pathLst>
                <a:path w="32373" h="9805" extrusionOk="0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196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196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4" y="9374"/>
                  </a:lnTo>
                  <a:lnTo>
                    <a:pt x="31447" y="9231"/>
                  </a:lnTo>
                  <a:lnTo>
                    <a:pt x="31629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29" y="744"/>
                  </a:lnTo>
                  <a:lnTo>
                    <a:pt x="31447" y="574"/>
                  </a:lnTo>
                  <a:lnTo>
                    <a:pt x="31264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241677" y="3810330"/>
              <a:ext cx="230545" cy="770992"/>
            </a:xfrm>
            <a:custGeom>
              <a:avLst/>
              <a:gdLst/>
              <a:ahLst/>
              <a:cxnLst/>
              <a:rect l="l" t="t" r="r" b="b"/>
              <a:pathLst>
                <a:path w="7536" h="25202" extrusionOk="0">
                  <a:moveTo>
                    <a:pt x="3116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7536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984708" y="3810330"/>
              <a:ext cx="142041" cy="770992"/>
            </a:xfrm>
            <a:custGeom>
              <a:avLst/>
              <a:gdLst/>
              <a:ahLst/>
              <a:cxnLst/>
              <a:rect l="l" t="t" r="r" b="b"/>
              <a:pathLst>
                <a:path w="4643" h="25202" extrusionOk="0">
                  <a:moveTo>
                    <a:pt x="1" y="1"/>
                  </a:moveTo>
                  <a:lnTo>
                    <a:pt x="2243" y="25202"/>
                  </a:lnTo>
                  <a:lnTo>
                    <a:pt x="4642" y="25202"/>
                  </a:lnTo>
                  <a:lnTo>
                    <a:pt x="4421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332996" y="3810330"/>
              <a:ext cx="796935" cy="61858"/>
            </a:xfrm>
            <a:custGeom>
              <a:avLst/>
              <a:gdLst/>
              <a:ahLst/>
              <a:cxnLst/>
              <a:rect l="l" t="t" r="r" b="b"/>
              <a:pathLst>
                <a:path w="26050" h="2022" extrusionOk="0">
                  <a:moveTo>
                    <a:pt x="1" y="1"/>
                  </a:moveTo>
                  <a:lnTo>
                    <a:pt x="1" y="2021"/>
                  </a:lnTo>
                  <a:lnTo>
                    <a:pt x="26050" y="2021"/>
                  </a:lnTo>
                  <a:lnTo>
                    <a:pt x="2605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4735555" y="3510401"/>
              <a:ext cx="990340" cy="299959"/>
            </a:xfrm>
            <a:custGeom>
              <a:avLst/>
              <a:gdLst/>
              <a:ahLst/>
              <a:cxnLst/>
              <a:rect l="l" t="t" r="r" b="b"/>
              <a:pathLst>
                <a:path w="32372" h="9805" extrusionOk="0">
                  <a:moveTo>
                    <a:pt x="2529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4"/>
                  </a:lnTo>
                  <a:lnTo>
                    <a:pt x="587" y="913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4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2" y="7797"/>
                  </a:lnTo>
                  <a:lnTo>
                    <a:pt x="117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0" y="8696"/>
                  </a:lnTo>
                  <a:lnTo>
                    <a:pt x="587" y="8892"/>
                  </a:lnTo>
                  <a:lnTo>
                    <a:pt x="743" y="9075"/>
                  </a:lnTo>
                  <a:lnTo>
                    <a:pt x="926" y="9231"/>
                  </a:lnTo>
                  <a:lnTo>
                    <a:pt x="1121" y="9374"/>
                  </a:lnTo>
                  <a:lnTo>
                    <a:pt x="1330" y="9505"/>
                  </a:lnTo>
                  <a:lnTo>
                    <a:pt x="1551" y="9609"/>
                  </a:lnTo>
                  <a:lnTo>
                    <a:pt x="1786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29" y="9805"/>
                  </a:lnTo>
                  <a:lnTo>
                    <a:pt x="29843" y="9805"/>
                  </a:lnTo>
                  <a:lnTo>
                    <a:pt x="30103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3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59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6" y="8266"/>
                  </a:lnTo>
                  <a:lnTo>
                    <a:pt x="32254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4" y="1774"/>
                  </a:lnTo>
                  <a:lnTo>
                    <a:pt x="32176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59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3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3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4572405" y="2227321"/>
              <a:ext cx="380938" cy="1587017"/>
            </a:xfrm>
            <a:custGeom>
              <a:avLst/>
              <a:gdLst/>
              <a:ahLst/>
              <a:cxnLst/>
              <a:rect l="l" t="t" r="r" b="b"/>
              <a:pathLst>
                <a:path w="12452" h="51876" extrusionOk="0">
                  <a:moveTo>
                    <a:pt x="5972" y="0"/>
                  </a:moveTo>
                  <a:lnTo>
                    <a:pt x="1526" y="430"/>
                  </a:lnTo>
                  <a:lnTo>
                    <a:pt x="1357" y="456"/>
                  </a:lnTo>
                  <a:lnTo>
                    <a:pt x="1187" y="496"/>
                  </a:lnTo>
                  <a:lnTo>
                    <a:pt x="1031" y="561"/>
                  </a:lnTo>
                  <a:lnTo>
                    <a:pt x="887" y="626"/>
                  </a:lnTo>
                  <a:lnTo>
                    <a:pt x="744" y="717"/>
                  </a:lnTo>
                  <a:lnTo>
                    <a:pt x="614" y="809"/>
                  </a:lnTo>
                  <a:lnTo>
                    <a:pt x="496" y="913"/>
                  </a:lnTo>
                  <a:lnTo>
                    <a:pt x="379" y="1043"/>
                  </a:lnTo>
                  <a:lnTo>
                    <a:pt x="288" y="1161"/>
                  </a:lnTo>
                  <a:lnTo>
                    <a:pt x="209" y="1304"/>
                  </a:lnTo>
                  <a:lnTo>
                    <a:pt x="131" y="1447"/>
                  </a:lnTo>
                  <a:lnTo>
                    <a:pt x="79" y="1604"/>
                  </a:lnTo>
                  <a:lnTo>
                    <a:pt x="40" y="1760"/>
                  </a:lnTo>
                  <a:lnTo>
                    <a:pt x="14" y="1930"/>
                  </a:lnTo>
                  <a:lnTo>
                    <a:pt x="1" y="2099"/>
                  </a:lnTo>
                  <a:lnTo>
                    <a:pt x="14" y="2269"/>
                  </a:lnTo>
                  <a:lnTo>
                    <a:pt x="4642" y="50364"/>
                  </a:lnTo>
                  <a:lnTo>
                    <a:pt x="4668" y="50533"/>
                  </a:lnTo>
                  <a:lnTo>
                    <a:pt x="4707" y="50690"/>
                  </a:lnTo>
                  <a:lnTo>
                    <a:pt x="4759" y="50846"/>
                  </a:lnTo>
                  <a:lnTo>
                    <a:pt x="4838" y="51002"/>
                  </a:lnTo>
                  <a:lnTo>
                    <a:pt x="4916" y="51133"/>
                  </a:lnTo>
                  <a:lnTo>
                    <a:pt x="5020" y="51263"/>
                  </a:lnTo>
                  <a:lnTo>
                    <a:pt x="5124" y="51394"/>
                  </a:lnTo>
                  <a:lnTo>
                    <a:pt x="5242" y="51498"/>
                  </a:lnTo>
                  <a:lnTo>
                    <a:pt x="5372" y="51589"/>
                  </a:lnTo>
                  <a:lnTo>
                    <a:pt x="5516" y="51680"/>
                  </a:lnTo>
                  <a:lnTo>
                    <a:pt x="5659" y="51746"/>
                  </a:lnTo>
                  <a:lnTo>
                    <a:pt x="5815" y="51811"/>
                  </a:lnTo>
                  <a:lnTo>
                    <a:pt x="5972" y="51850"/>
                  </a:lnTo>
                  <a:lnTo>
                    <a:pt x="6141" y="51876"/>
                  </a:lnTo>
                  <a:lnTo>
                    <a:pt x="6480" y="51876"/>
                  </a:lnTo>
                  <a:lnTo>
                    <a:pt x="10926" y="51446"/>
                  </a:lnTo>
                  <a:lnTo>
                    <a:pt x="11096" y="51420"/>
                  </a:lnTo>
                  <a:lnTo>
                    <a:pt x="11265" y="51381"/>
                  </a:lnTo>
                  <a:lnTo>
                    <a:pt x="11421" y="51328"/>
                  </a:lnTo>
                  <a:lnTo>
                    <a:pt x="11565" y="51250"/>
                  </a:lnTo>
                  <a:lnTo>
                    <a:pt x="11708" y="51172"/>
                  </a:lnTo>
                  <a:lnTo>
                    <a:pt x="11839" y="51068"/>
                  </a:lnTo>
                  <a:lnTo>
                    <a:pt x="11956" y="50963"/>
                  </a:lnTo>
                  <a:lnTo>
                    <a:pt x="12060" y="50846"/>
                  </a:lnTo>
                  <a:lnTo>
                    <a:pt x="12165" y="50716"/>
                  </a:lnTo>
                  <a:lnTo>
                    <a:pt x="12243" y="50572"/>
                  </a:lnTo>
                  <a:lnTo>
                    <a:pt x="12321" y="50429"/>
                  </a:lnTo>
                  <a:lnTo>
                    <a:pt x="12373" y="50272"/>
                  </a:lnTo>
                  <a:lnTo>
                    <a:pt x="12412" y="50116"/>
                  </a:lnTo>
                  <a:lnTo>
                    <a:pt x="12438" y="49946"/>
                  </a:lnTo>
                  <a:lnTo>
                    <a:pt x="12451" y="49777"/>
                  </a:lnTo>
                  <a:lnTo>
                    <a:pt x="12438" y="49607"/>
                  </a:lnTo>
                  <a:lnTo>
                    <a:pt x="7810" y="1513"/>
                  </a:lnTo>
                  <a:lnTo>
                    <a:pt x="7784" y="1343"/>
                  </a:lnTo>
                  <a:lnTo>
                    <a:pt x="7745" y="1187"/>
                  </a:lnTo>
                  <a:lnTo>
                    <a:pt x="7680" y="1030"/>
                  </a:lnTo>
                  <a:lnTo>
                    <a:pt x="7615" y="874"/>
                  </a:lnTo>
                  <a:lnTo>
                    <a:pt x="7536" y="743"/>
                  </a:lnTo>
                  <a:lnTo>
                    <a:pt x="7432" y="613"/>
                  </a:lnTo>
                  <a:lnTo>
                    <a:pt x="7328" y="483"/>
                  </a:lnTo>
                  <a:lnTo>
                    <a:pt x="7197" y="378"/>
                  </a:lnTo>
                  <a:lnTo>
                    <a:pt x="7080" y="287"/>
                  </a:lnTo>
                  <a:lnTo>
                    <a:pt x="6937" y="196"/>
                  </a:lnTo>
                  <a:lnTo>
                    <a:pt x="6793" y="131"/>
                  </a:lnTo>
                  <a:lnTo>
                    <a:pt x="6637" y="65"/>
                  </a:lnTo>
                  <a:lnTo>
                    <a:pt x="6480" y="2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4744702" y="3810330"/>
              <a:ext cx="230178" cy="770992"/>
            </a:xfrm>
            <a:custGeom>
              <a:avLst/>
              <a:gdLst/>
              <a:ahLst/>
              <a:cxnLst/>
              <a:rect l="l" t="t" r="r" b="b"/>
              <a:pathLst>
                <a:path w="7524" h="25202" extrusionOk="0">
                  <a:moveTo>
                    <a:pt x="3104" y="1"/>
                  </a:moveTo>
                  <a:lnTo>
                    <a:pt x="1" y="25202"/>
                  </a:lnTo>
                  <a:lnTo>
                    <a:pt x="2400" y="25202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5487366" y="3810330"/>
              <a:ext cx="135249" cy="770992"/>
            </a:xfrm>
            <a:custGeom>
              <a:avLst/>
              <a:gdLst/>
              <a:ahLst/>
              <a:cxnLst/>
              <a:rect l="l" t="t" r="r" b="b"/>
              <a:pathLst>
                <a:path w="4421" h="25202" extrusionOk="0">
                  <a:moveTo>
                    <a:pt x="0" y="1"/>
                  </a:moveTo>
                  <a:lnTo>
                    <a:pt x="1995" y="25202"/>
                  </a:lnTo>
                  <a:lnTo>
                    <a:pt x="4394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835654" y="3810330"/>
              <a:ext cx="793722" cy="61858"/>
            </a:xfrm>
            <a:custGeom>
              <a:avLst/>
              <a:gdLst/>
              <a:ahLst/>
              <a:cxnLst/>
              <a:rect l="l" t="t" r="r" b="b"/>
              <a:pathLst>
                <a:path w="25945" h="2022" extrusionOk="0">
                  <a:moveTo>
                    <a:pt x="0" y="1"/>
                  </a:moveTo>
                  <a:lnTo>
                    <a:pt x="0" y="2021"/>
                  </a:lnTo>
                  <a:lnTo>
                    <a:pt x="25945" y="2021"/>
                  </a:lnTo>
                  <a:lnTo>
                    <a:pt x="259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741123" y="3510799"/>
              <a:ext cx="189490" cy="288793"/>
            </a:xfrm>
            <a:custGeom>
              <a:avLst/>
              <a:gdLst/>
              <a:ahLst/>
              <a:cxnLst/>
              <a:rect l="l" t="t" r="r" b="b"/>
              <a:pathLst>
                <a:path w="6194" h="9440" fill="none" extrusionOk="0">
                  <a:moveTo>
                    <a:pt x="6193" y="1"/>
                  </a:moveTo>
                  <a:lnTo>
                    <a:pt x="1" y="9440"/>
                  </a:lnTo>
                </a:path>
              </a:pathLst>
            </a:custGeom>
            <a:noFill/>
            <a:ln w="21175" cap="rnd" cmpd="sng">
              <a:solidFill>
                <a:srgbClr val="6651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821787" y="2227719"/>
              <a:ext cx="677685" cy="1514849"/>
            </a:xfrm>
            <a:custGeom>
              <a:avLst/>
              <a:gdLst/>
              <a:ahLst/>
              <a:cxnLst/>
              <a:rect l="l" t="t" r="r" b="b"/>
              <a:pathLst>
                <a:path w="22152" h="49517" extrusionOk="0">
                  <a:moveTo>
                    <a:pt x="6494" y="0"/>
                  </a:moveTo>
                  <a:lnTo>
                    <a:pt x="6298" y="13"/>
                  </a:lnTo>
                  <a:lnTo>
                    <a:pt x="6102" y="39"/>
                  </a:lnTo>
                  <a:lnTo>
                    <a:pt x="5920" y="91"/>
                  </a:lnTo>
                  <a:lnTo>
                    <a:pt x="5750" y="157"/>
                  </a:lnTo>
                  <a:lnTo>
                    <a:pt x="5581" y="235"/>
                  </a:lnTo>
                  <a:lnTo>
                    <a:pt x="5425" y="339"/>
                  </a:lnTo>
                  <a:lnTo>
                    <a:pt x="5281" y="443"/>
                  </a:lnTo>
                  <a:lnTo>
                    <a:pt x="5138" y="574"/>
                  </a:lnTo>
                  <a:lnTo>
                    <a:pt x="5020" y="704"/>
                  </a:lnTo>
                  <a:lnTo>
                    <a:pt x="4903" y="848"/>
                  </a:lnTo>
                  <a:lnTo>
                    <a:pt x="4812" y="1017"/>
                  </a:lnTo>
                  <a:lnTo>
                    <a:pt x="4720" y="1187"/>
                  </a:lnTo>
                  <a:lnTo>
                    <a:pt x="4655" y="1356"/>
                  </a:lnTo>
                  <a:lnTo>
                    <a:pt x="4616" y="1552"/>
                  </a:lnTo>
                  <a:lnTo>
                    <a:pt x="4590" y="1747"/>
                  </a:lnTo>
                  <a:lnTo>
                    <a:pt x="1" y="49360"/>
                  </a:lnTo>
                  <a:lnTo>
                    <a:pt x="1" y="49399"/>
                  </a:lnTo>
                  <a:lnTo>
                    <a:pt x="40" y="49438"/>
                  </a:lnTo>
                  <a:lnTo>
                    <a:pt x="92" y="49464"/>
                  </a:lnTo>
                  <a:lnTo>
                    <a:pt x="170" y="49490"/>
                  </a:lnTo>
                  <a:lnTo>
                    <a:pt x="275" y="49503"/>
                  </a:lnTo>
                  <a:lnTo>
                    <a:pt x="405" y="49516"/>
                  </a:lnTo>
                  <a:lnTo>
                    <a:pt x="705" y="49503"/>
                  </a:lnTo>
                  <a:lnTo>
                    <a:pt x="1096" y="49477"/>
                  </a:lnTo>
                  <a:lnTo>
                    <a:pt x="1552" y="49425"/>
                  </a:lnTo>
                  <a:lnTo>
                    <a:pt x="2061" y="49347"/>
                  </a:lnTo>
                  <a:lnTo>
                    <a:pt x="2648" y="49242"/>
                  </a:lnTo>
                  <a:lnTo>
                    <a:pt x="3273" y="49125"/>
                  </a:lnTo>
                  <a:lnTo>
                    <a:pt x="3938" y="48995"/>
                  </a:lnTo>
                  <a:lnTo>
                    <a:pt x="5398" y="48695"/>
                  </a:lnTo>
                  <a:lnTo>
                    <a:pt x="6950" y="48343"/>
                  </a:lnTo>
                  <a:lnTo>
                    <a:pt x="8553" y="47978"/>
                  </a:lnTo>
                  <a:lnTo>
                    <a:pt x="10170" y="47587"/>
                  </a:lnTo>
                  <a:lnTo>
                    <a:pt x="11735" y="47209"/>
                  </a:lnTo>
                  <a:lnTo>
                    <a:pt x="14499" y="46505"/>
                  </a:lnTo>
                  <a:lnTo>
                    <a:pt x="16454" y="45996"/>
                  </a:lnTo>
                  <a:lnTo>
                    <a:pt x="17197" y="45801"/>
                  </a:lnTo>
                  <a:lnTo>
                    <a:pt x="22151" y="13"/>
                  </a:lnTo>
                  <a:lnTo>
                    <a:pt x="6689" y="13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036080" y="3487671"/>
              <a:ext cx="1317007" cy="300357"/>
            </a:xfrm>
            <a:custGeom>
              <a:avLst/>
              <a:gdLst/>
              <a:ahLst/>
              <a:cxnLst/>
              <a:rect l="l" t="t" r="r" b="b"/>
              <a:pathLst>
                <a:path w="43050" h="9818" extrusionOk="0">
                  <a:moveTo>
                    <a:pt x="2530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3"/>
                  </a:lnTo>
                  <a:lnTo>
                    <a:pt x="587" y="926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3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53" y="6780"/>
                  </a:lnTo>
                  <a:lnTo>
                    <a:pt x="79" y="6949"/>
                  </a:lnTo>
                  <a:lnTo>
                    <a:pt x="118" y="7119"/>
                  </a:lnTo>
                  <a:lnTo>
                    <a:pt x="170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44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2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4" y="8879"/>
                  </a:lnTo>
                  <a:lnTo>
                    <a:pt x="1304" y="8996"/>
                  </a:lnTo>
                  <a:lnTo>
                    <a:pt x="1448" y="9100"/>
                  </a:lnTo>
                  <a:lnTo>
                    <a:pt x="1591" y="9205"/>
                  </a:lnTo>
                  <a:lnTo>
                    <a:pt x="1734" y="9296"/>
                  </a:lnTo>
                  <a:lnTo>
                    <a:pt x="1878" y="9374"/>
                  </a:lnTo>
                  <a:lnTo>
                    <a:pt x="2034" y="9452"/>
                  </a:lnTo>
                  <a:lnTo>
                    <a:pt x="2191" y="9531"/>
                  </a:lnTo>
                  <a:lnTo>
                    <a:pt x="2360" y="9596"/>
                  </a:lnTo>
                  <a:lnTo>
                    <a:pt x="2530" y="9648"/>
                  </a:lnTo>
                  <a:lnTo>
                    <a:pt x="2699" y="9700"/>
                  </a:lnTo>
                  <a:lnTo>
                    <a:pt x="2869" y="9739"/>
                  </a:lnTo>
                  <a:lnTo>
                    <a:pt x="3038" y="9765"/>
                  </a:lnTo>
                  <a:lnTo>
                    <a:pt x="3221" y="9791"/>
                  </a:lnTo>
                  <a:lnTo>
                    <a:pt x="3403" y="9804"/>
                  </a:lnTo>
                  <a:lnTo>
                    <a:pt x="3586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5" y="9739"/>
                  </a:lnTo>
                  <a:lnTo>
                    <a:pt x="40364" y="9700"/>
                  </a:lnTo>
                  <a:lnTo>
                    <a:pt x="40534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6" y="9452"/>
                  </a:lnTo>
                  <a:lnTo>
                    <a:pt x="41172" y="9374"/>
                  </a:lnTo>
                  <a:lnTo>
                    <a:pt x="41329" y="9296"/>
                  </a:lnTo>
                  <a:lnTo>
                    <a:pt x="41472" y="9205"/>
                  </a:lnTo>
                  <a:lnTo>
                    <a:pt x="41616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7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46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8" y="7784"/>
                  </a:lnTo>
                  <a:lnTo>
                    <a:pt x="42776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85" y="6949"/>
                  </a:lnTo>
                  <a:lnTo>
                    <a:pt x="43011" y="6780"/>
                  </a:lnTo>
                  <a:lnTo>
                    <a:pt x="43037" y="6597"/>
                  </a:lnTo>
                  <a:lnTo>
                    <a:pt x="43050" y="6415"/>
                  </a:lnTo>
                  <a:lnTo>
                    <a:pt x="43050" y="6232"/>
                  </a:lnTo>
                  <a:lnTo>
                    <a:pt x="43050" y="2530"/>
                  </a:lnTo>
                  <a:lnTo>
                    <a:pt x="43037" y="2269"/>
                  </a:lnTo>
                  <a:lnTo>
                    <a:pt x="42998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50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7" y="743"/>
                  </a:lnTo>
                  <a:lnTo>
                    <a:pt x="42137" y="574"/>
                  </a:lnTo>
                  <a:lnTo>
                    <a:pt x="41942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7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036080" y="3510401"/>
              <a:ext cx="990371" cy="299959"/>
            </a:xfrm>
            <a:custGeom>
              <a:avLst/>
              <a:gdLst/>
              <a:ahLst/>
              <a:cxnLst/>
              <a:rect l="l" t="t" r="r" b="b"/>
              <a:pathLst>
                <a:path w="32373" h="9805" extrusionOk="0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60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60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787493" y="3810330"/>
              <a:ext cx="230178" cy="770992"/>
            </a:xfrm>
            <a:custGeom>
              <a:avLst/>
              <a:gdLst/>
              <a:ahLst/>
              <a:cxnLst/>
              <a:rect l="l" t="t" r="r" b="b"/>
              <a:pathLst>
                <a:path w="7524" h="25202" extrusionOk="0">
                  <a:moveTo>
                    <a:pt x="1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132600" y="3810330"/>
              <a:ext cx="142010" cy="770992"/>
            </a:xfrm>
            <a:custGeom>
              <a:avLst/>
              <a:gdLst/>
              <a:ahLst/>
              <a:cxnLst/>
              <a:rect l="l" t="t" r="r" b="b"/>
              <a:pathLst>
                <a:path w="4642" h="25202" extrusionOk="0">
                  <a:moveTo>
                    <a:pt x="235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129418" y="3810330"/>
              <a:ext cx="796904" cy="61858"/>
            </a:xfrm>
            <a:custGeom>
              <a:avLst/>
              <a:gdLst/>
              <a:ahLst/>
              <a:cxnLst/>
              <a:rect l="l" t="t" r="r" b="b"/>
              <a:pathLst>
                <a:path w="26049" h="2022" extrusionOk="0">
                  <a:moveTo>
                    <a:pt x="0" y="1"/>
                  </a:moveTo>
                  <a:lnTo>
                    <a:pt x="0" y="2021"/>
                  </a:lnTo>
                  <a:lnTo>
                    <a:pt x="26049" y="2021"/>
                  </a:lnTo>
                  <a:lnTo>
                    <a:pt x="26049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533423" y="3510401"/>
              <a:ext cx="990371" cy="299959"/>
            </a:xfrm>
            <a:custGeom>
              <a:avLst/>
              <a:gdLst/>
              <a:ahLst/>
              <a:cxnLst/>
              <a:rect l="l" t="t" r="r" b="b"/>
              <a:pathLst>
                <a:path w="32373" h="9805" extrusionOk="0">
                  <a:moveTo>
                    <a:pt x="2530" y="0"/>
                  </a:moveTo>
                  <a:lnTo>
                    <a:pt x="2269" y="14"/>
                  </a:lnTo>
                  <a:lnTo>
                    <a:pt x="2022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1" y="300"/>
                  </a:lnTo>
                  <a:lnTo>
                    <a:pt x="1122" y="431"/>
                  </a:lnTo>
                  <a:lnTo>
                    <a:pt x="927" y="574"/>
                  </a:lnTo>
                  <a:lnTo>
                    <a:pt x="744" y="744"/>
                  </a:lnTo>
                  <a:lnTo>
                    <a:pt x="588" y="913"/>
                  </a:lnTo>
                  <a:lnTo>
                    <a:pt x="431" y="1109"/>
                  </a:lnTo>
                  <a:lnTo>
                    <a:pt x="314" y="1317"/>
                  </a:lnTo>
                  <a:lnTo>
                    <a:pt x="210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10" y="8266"/>
                  </a:lnTo>
                  <a:lnTo>
                    <a:pt x="314" y="8488"/>
                  </a:lnTo>
                  <a:lnTo>
                    <a:pt x="431" y="8696"/>
                  </a:lnTo>
                  <a:lnTo>
                    <a:pt x="588" y="8892"/>
                  </a:lnTo>
                  <a:lnTo>
                    <a:pt x="744" y="9075"/>
                  </a:lnTo>
                  <a:lnTo>
                    <a:pt x="927" y="9231"/>
                  </a:lnTo>
                  <a:lnTo>
                    <a:pt x="1122" y="9374"/>
                  </a:lnTo>
                  <a:lnTo>
                    <a:pt x="1331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2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600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5" y="9374"/>
                  </a:lnTo>
                  <a:lnTo>
                    <a:pt x="31460" y="9231"/>
                  </a:lnTo>
                  <a:lnTo>
                    <a:pt x="31630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3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1" y="7797"/>
                  </a:lnTo>
                  <a:lnTo>
                    <a:pt x="32360" y="7536"/>
                  </a:lnTo>
                  <a:lnTo>
                    <a:pt x="32373" y="7288"/>
                  </a:lnTo>
                  <a:lnTo>
                    <a:pt x="32373" y="2530"/>
                  </a:lnTo>
                  <a:lnTo>
                    <a:pt x="32360" y="2269"/>
                  </a:lnTo>
                  <a:lnTo>
                    <a:pt x="32321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3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30" y="744"/>
                  </a:lnTo>
                  <a:lnTo>
                    <a:pt x="31460" y="574"/>
                  </a:lnTo>
                  <a:lnTo>
                    <a:pt x="31265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600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306006" y="2227321"/>
              <a:ext cx="381305" cy="1587017"/>
            </a:xfrm>
            <a:custGeom>
              <a:avLst/>
              <a:gdLst/>
              <a:ahLst/>
              <a:cxnLst/>
              <a:rect l="l" t="t" r="r" b="b"/>
              <a:pathLst>
                <a:path w="12464" h="51876" extrusionOk="0">
                  <a:moveTo>
                    <a:pt x="6141" y="0"/>
                  </a:moveTo>
                  <a:lnTo>
                    <a:pt x="5984" y="26"/>
                  </a:lnTo>
                  <a:lnTo>
                    <a:pt x="5828" y="65"/>
                  </a:lnTo>
                  <a:lnTo>
                    <a:pt x="5672" y="131"/>
                  </a:lnTo>
                  <a:lnTo>
                    <a:pt x="5528" y="196"/>
                  </a:lnTo>
                  <a:lnTo>
                    <a:pt x="5385" y="287"/>
                  </a:lnTo>
                  <a:lnTo>
                    <a:pt x="5254" y="378"/>
                  </a:lnTo>
                  <a:lnTo>
                    <a:pt x="5137" y="483"/>
                  </a:lnTo>
                  <a:lnTo>
                    <a:pt x="5020" y="613"/>
                  </a:lnTo>
                  <a:lnTo>
                    <a:pt x="4928" y="743"/>
                  </a:lnTo>
                  <a:lnTo>
                    <a:pt x="4837" y="874"/>
                  </a:lnTo>
                  <a:lnTo>
                    <a:pt x="4772" y="1030"/>
                  </a:lnTo>
                  <a:lnTo>
                    <a:pt x="4720" y="1187"/>
                  </a:lnTo>
                  <a:lnTo>
                    <a:pt x="4668" y="1343"/>
                  </a:lnTo>
                  <a:lnTo>
                    <a:pt x="4642" y="1513"/>
                  </a:lnTo>
                  <a:lnTo>
                    <a:pt x="13" y="49607"/>
                  </a:lnTo>
                  <a:lnTo>
                    <a:pt x="0" y="49777"/>
                  </a:lnTo>
                  <a:lnTo>
                    <a:pt x="13" y="49946"/>
                  </a:lnTo>
                  <a:lnTo>
                    <a:pt x="39" y="50116"/>
                  </a:lnTo>
                  <a:lnTo>
                    <a:pt x="79" y="50272"/>
                  </a:lnTo>
                  <a:lnTo>
                    <a:pt x="144" y="50429"/>
                  </a:lnTo>
                  <a:lnTo>
                    <a:pt x="209" y="50572"/>
                  </a:lnTo>
                  <a:lnTo>
                    <a:pt x="300" y="50716"/>
                  </a:lnTo>
                  <a:lnTo>
                    <a:pt x="391" y="50846"/>
                  </a:lnTo>
                  <a:lnTo>
                    <a:pt x="496" y="50963"/>
                  </a:lnTo>
                  <a:lnTo>
                    <a:pt x="626" y="51068"/>
                  </a:lnTo>
                  <a:lnTo>
                    <a:pt x="743" y="51172"/>
                  </a:lnTo>
                  <a:lnTo>
                    <a:pt x="887" y="51250"/>
                  </a:lnTo>
                  <a:lnTo>
                    <a:pt x="1043" y="51328"/>
                  </a:lnTo>
                  <a:lnTo>
                    <a:pt x="1200" y="51381"/>
                  </a:lnTo>
                  <a:lnTo>
                    <a:pt x="1356" y="51420"/>
                  </a:lnTo>
                  <a:lnTo>
                    <a:pt x="1526" y="51446"/>
                  </a:lnTo>
                  <a:lnTo>
                    <a:pt x="5971" y="51876"/>
                  </a:lnTo>
                  <a:lnTo>
                    <a:pt x="6323" y="51876"/>
                  </a:lnTo>
                  <a:lnTo>
                    <a:pt x="6480" y="51850"/>
                  </a:lnTo>
                  <a:lnTo>
                    <a:pt x="6636" y="51811"/>
                  </a:lnTo>
                  <a:lnTo>
                    <a:pt x="6793" y="51746"/>
                  </a:lnTo>
                  <a:lnTo>
                    <a:pt x="6936" y="51680"/>
                  </a:lnTo>
                  <a:lnTo>
                    <a:pt x="7080" y="51589"/>
                  </a:lnTo>
                  <a:lnTo>
                    <a:pt x="7210" y="51498"/>
                  </a:lnTo>
                  <a:lnTo>
                    <a:pt x="7327" y="51394"/>
                  </a:lnTo>
                  <a:lnTo>
                    <a:pt x="7445" y="51263"/>
                  </a:lnTo>
                  <a:lnTo>
                    <a:pt x="7536" y="51133"/>
                  </a:lnTo>
                  <a:lnTo>
                    <a:pt x="7627" y="51002"/>
                  </a:lnTo>
                  <a:lnTo>
                    <a:pt x="7692" y="50846"/>
                  </a:lnTo>
                  <a:lnTo>
                    <a:pt x="7744" y="50690"/>
                  </a:lnTo>
                  <a:lnTo>
                    <a:pt x="7797" y="50533"/>
                  </a:lnTo>
                  <a:lnTo>
                    <a:pt x="7810" y="50364"/>
                  </a:lnTo>
                  <a:lnTo>
                    <a:pt x="12451" y="2269"/>
                  </a:lnTo>
                  <a:lnTo>
                    <a:pt x="12464" y="2099"/>
                  </a:lnTo>
                  <a:lnTo>
                    <a:pt x="12451" y="1930"/>
                  </a:lnTo>
                  <a:lnTo>
                    <a:pt x="12425" y="1760"/>
                  </a:lnTo>
                  <a:lnTo>
                    <a:pt x="12386" y="1604"/>
                  </a:lnTo>
                  <a:lnTo>
                    <a:pt x="12321" y="1447"/>
                  </a:lnTo>
                  <a:lnTo>
                    <a:pt x="12255" y="1304"/>
                  </a:lnTo>
                  <a:lnTo>
                    <a:pt x="12164" y="1161"/>
                  </a:lnTo>
                  <a:lnTo>
                    <a:pt x="12073" y="1043"/>
                  </a:lnTo>
                  <a:lnTo>
                    <a:pt x="11969" y="913"/>
                  </a:lnTo>
                  <a:lnTo>
                    <a:pt x="11838" y="809"/>
                  </a:lnTo>
                  <a:lnTo>
                    <a:pt x="11708" y="717"/>
                  </a:lnTo>
                  <a:lnTo>
                    <a:pt x="11577" y="626"/>
                  </a:lnTo>
                  <a:lnTo>
                    <a:pt x="11421" y="561"/>
                  </a:lnTo>
                  <a:lnTo>
                    <a:pt x="11265" y="496"/>
                  </a:lnTo>
                  <a:lnTo>
                    <a:pt x="11108" y="456"/>
                  </a:lnTo>
                  <a:lnTo>
                    <a:pt x="10939" y="430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284866" y="3810330"/>
              <a:ext cx="230147" cy="770992"/>
            </a:xfrm>
            <a:custGeom>
              <a:avLst/>
              <a:gdLst/>
              <a:ahLst/>
              <a:cxnLst/>
              <a:rect l="l" t="t" r="r" b="b"/>
              <a:pathLst>
                <a:path w="7523" h="25202" extrusionOk="0">
                  <a:moveTo>
                    <a:pt x="0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637131" y="3810330"/>
              <a:ext cx="134852" cy="770992"/>
            </a:xfrm>
            <a:custGeom>
              <a:avLst/>
              <a:gdLst/>
              <a:ahLst/>
              <a:cxnLst/>
              <a:rect l="l" t="t" r="r" b="b"/>
              <a:pathLst>
                <a:path w="4408" h="25202" extrusionOk="0">
                  <a:moveTo>
                    <a:pt x="1" y="1"/>
                  </a:moveTo>
                  <a:lnTo>
                    <a:pt x="14" y="25202"/>
                  </a:lnTo>
                  <a:lnTo>
                    <a:pt x="2426" y="25202"/>
                  </a:lnTo>
                  <a:lnTo>
                    <a:pt x="44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629973" y="3810330"/>
              <a:ext cx="793722" cy="61858"/>
            </a:xfrm>
            <a:custGeom>
              <a:avLst/>
              <a:gdLst/>
              <a:ahLst/>
              <a:cxnLst/>
              <a:rect l="l" t="t" r="r" b="b"/>
              <a:pathLst>
                <a:path w="25945" h="2022" extrusionOk="0">
                  <a:moveTo>
                    <a:pt x="0" y="1"/>
                  </a:moveTo>
                  <a:lnTo>
                    <a:pt x="0" y="2021"/>
                  </a:lnTo>
                  <a:lnTo>
                    <a:pt x="25944" y="2021"/>
                  </a:lnTo>
                  <a:lnTo>
                    <a:pt x="259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8329133" y="3510799"/>
              <a:ext cx="189092" cy="288793"/>
            </a:xfrm>
            <a:custGeom>
              <a:avLst/>
              <a:gdLst/>
              <a:ahLst/>
              <a:cxnLst/>
              <a:rect l="l" t="t" r="r" b="b"/>
              <a:pathLst>
                <a:path w="6181" h="9440" fill="none" extrusionOk="0">
                  <a:moveTo>
                    <a:pt x="0" y="1"/>
                  </a:moveTo>
                  <a:lnTo>
                    <a:pt x="6180" y="9440"/>
                  </a:lnTo>
                </a:path>
              </a:pathLst>
            </a:custGeom>
            <a:noFill/>
            <a:ln w="21175" cap="rnd" cmpd="sng">
              <a:solidFill>
                <a:srgbClr val="6651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577805" y="2909351"/>
              <a:ext cx="104137" cy="1637678"/>
            </a:xfrm>
            <a:custGeom>
              <a:avLst/>
              <a:gdLst/>
              <a:ahLst/>
              <a:cxnLst/>
              <a:rect l="l" t="t" r="r" b="b"/>
              <a:pathLst>
                <a:path w="3404" h="53532" extrusionOk="0">
                  <a:moveTo>
                    <a:pt x="1" y="0"/>
                  </a:moveTo>
                  <a:lnTo>
                    <a:pt x="1" y="53532"/>
                  </a:lnTo>
                  <a:lnTo>
                    <a:pt x="3403" y="53532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5524046" y="2733841"/>
              <a:ext cx="2212419" cy="977216"/>
            </a:xfrm>
            <a:custGeom>
              <a:avLst/>
              <a:gdLst/>
              <a:ahLst/>
              <a:cxnLst/>
              <a:rect l="l" t="t" r="r" b="b"/>
              <a:pathLst>
                <a:path w="72319" h="31943" extrusionOk="0">
                  <a:moveTo>
                    <a:pt x="5203" y="1"/>
                  </a:moveTo>
                  <a:lnTo>
                    <a:pt x="1" y="27040"/>
                  </a:lnTo>
                  <a:lnTo>
                    <a:pt x="653" y="27249"/>
                  </a:lnTo>
                  <a:lnTo>
                    <a:pt x="1448" y="27497"/>
                  </a:lnTo>
                  <a:lnTo>
                    <a:pt x="2543" y="27809"/>
                  </a:lnTo>
                  <a:lnTo>
                    <a:pt x="3925" y="28174"/>
                  </a:lnTo>
                  <a:lnTo>
                    <a:pt x="4733" y="28383"/>
                  </a:lnTo>
                  <a:lnTo>
                    <a:pt x="5607" y="28592"/>
                  </a:lnTo>
                  <a:lnTo>
                    <a:pt x="6546" y="28813"/>
                  </a:lnTo>
                  <a:lnTo>
                    <a:pt x="7549" y="29035"/>
                  </a:lnTo>
                  <a:lnTo>
                    <a:pt x="8632" y="29270"/>
                  </a:lnTo>
                  <a:lnTo>
                    <a:pt x="9779" y="29491"/>
                  </a:lnTo>
                  <a:lnTo>
                    <a:pt x="10978" y="29726"/>
                  </a:lnTo>
                  <a:lnTo>
                    <a:pt x="12256" y="29948"/>
                  </a:lnTo>
                  <a:lnTo>
                    <a:pt x="13586" y="30182"/>
                  </a:lnTo>
                  <a:lnTo>
                    <a:pt x="14981" y="30391"/>
                  </a:lnTo>
                  <a:lnTo>
                    <a:pt x="16441" y="30599"/>
                  </a:lnTo>
                  <a:lnTo>
                    <a:pt x="17953" y="30808"/>
                  </a:lnTo>
                  <a:lnTo>
                    <a:pt x="19531" y="31004"/>
                  </a:lnTo>
                  <a:lnTo>
                    <a:pt x="21160" y="31173"/>
                  </a:lnTo>
                  <a:lnTo>
                    <a:pt x="22855" y="31343"/>
                  </a:lnTo>
                  <a:lnTo>
                    <a:pt x="24602" y="31499"/>
                  </a:lnTo>
                  <a:lnTo>
                    <a:pt x="26401" y="31629"/>
                  </a:lnTo>
                  <a:lnTo>
                    <a:pt x="28253" y="31734"/>
                  </a:lnTo>
                  <a:lnTo>
                    <a:pt x="30156" y="31825"/>
                  </a:lnTo>
                  <a:lnTo>
                    <a:pt x="32112" y="31890"/>
                  </a:lnTo>
                  <a:lnTo>
                    <a:pt x="34107" y="31929"/>
                  </a:lnTo>
                  <a:lnTo>
                    <a:pt x="36166" y="31942"/>
                  </a:lnTo>
                  <a:lnTo>
                    <a:pt x="38213" y="31929"/>
                  </a:lnTo>
                  <a:lnTo>
                    <a:pt x="40221" y="31890"/>
                  </a:lnTo>
                  <a:lnTo>
                    <a:pt x="42177" y="31825"/>
                  </a:lnTo>
                  <a:lnTo>
                    <a:pt x="44080" y="31734"/>
                  </a:lnTo>
                  <a:lnTo>
                    <a:pt x="45931" y="31629"/>
                  </a:lnTo>
                  <a:lnTo>
                    <a:pt x="47731" y="31499"/>
                  </a:lnTo>
                  <a:lnTo>
                    <a:pt x="49478" y="31343"/>
                  </a:lnTo>
                  <a:lnTo>
                    <a:pt x="51159" y="31173"/>
                  </a:lnTo>
                  <a:lnTo>
                    <a:pt x="52789" y="31004"/>
                  </a:lnTo>
                  <a:lnTo>
                    <a:pt x="54367" y="30808"/>
                  </a:lnTo>
                  <a:lnTo>
                    <a:pt x="55892" y="30599"/>
                  </a:lnTo>
                  <a:lnTo>
                    <a:pt x="57339" y="30391"/>
                  </a:lnTo>
                  <a:lnTo>
                    <a:pt x="58734" y="30182"/>
                  </a:lnTo>
                  <a:lnTo>
                    <a:pt x="60077" y="29948"/>
                  </a:lnTo>
                  <a:lnTo>
                    <a:pt x="61342" y="29726"/>
                  </a:lnTo>
                  <a:lnTo>
                    <a:pt x="62554" y="29491"/>
                  </a:lnTo>
                  <a:lnTo>
                    <a:pt x="63701" y="29270"/>
                  </a:lnTo>
                  <a:lnTo>
                    <a:pt x="64770" y="29035"/>
                  </a:lnTo>
                  <a:lnTo>
                    <a:pt x="65787" y="28813"/>
                  </a:lnTo>
                  <a:lnTo>
                    <a:pt x="66726" y="28592"/>
                  </a:lnTo>
                  <a:lnTo>
                    <a:pt x="67599" y="28383"/>
                  </a:lnTo>
                  <a:lnTo>
                    <a:pt x="68395" y="28174"/>
                  </a:lnTo>
                  <a:lnTo>
                    <a:pt x="69790" y="27809"/>
                  </a:lnTo>
                  <a:lnTo>
                    <a:pt x="70885" y="27497"/>
                  </a:lnTo>
                  <a:lnTo>
                    <a:pt x="71680" y="27249"/>
                  </a:lnTo>
                  <a:lnTo>
                    <a:pt x="72319" y="27040"/>
                  </a:lnTo>
                  <a:lnTo>
                    <a:pt x="67117" y="1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24046" y="2733841"/>
              <a:ext cx="2212419" cy="977216"/>
            </a:xfrm>
            <a:custGeom>
              <a:avLst/>
              <a:gdLst/>
              <a:ahLst/>
              <a:cxnLst/>
              <a:rect l="l" t="t" r="r" b="b"/>
              <a:pathLst>
                <a:path w="72319" h="31943" fill="none" extrusionOk="0">
                  <a:moveTo>
                    <a:pt x="72319" y="27040"/>
                  </a:moveTo>
                  <a:lnTo>
                    <a:pt x="72319" y="27040"/>
                  </a:lnTo>
                  <a:lnTo>
                    <a:pt x="71680" y="27249"/>
                  </a:lnTo>
                  <a:lnTo>
                    <a:pt x="70885" y="27497"/>
                  </a:lnTo>
                  <a:lnTo>
                    <a:pt x="69790" y="27809"/>
                  </a:lnTo>
                  <a:lnTo>
                    <a:pt x="68395" y="28174"/>
                  </a:lnTo>
                  <a:lnTo>
                    <a:pt x="67599" y="28383"/>
                  </a:lnTo>
                  <a:lnTo>
                    <a:pt x="66726" y="28592"/>
                  </a:lnTo>
                  <a:lnTo>
                    <a:pt x="65787" y="28813"/>
                  </a:lnTo>
                  <a:lnTo>
                    <a:pt x="64770" y="29035"/>
                  </a:lnTo>
                  <a:lnTo>
                    <a:pt x="63701" y="29270"/>
                  </a:lnTo>
                  <a:lnTo>
                    <a:pt x="62554" y="29491"/>
                  </a:lnTo>
                  <a:lnTo>
                    <a:pt x="61342" y="29726"/>
                  </a:lnTo>
                  <a:lnTo>
                    <a:pt x="60077" y="29948"/>
                  </a:lnTo>
                  <a:lnTo>
                    <a:pt x="58734" y="30182"/>
                  </a:lnTo>
                  <a:lnTo>
                    <a:pt x="57339" y="30391"/>
                  </a:lnTo>
                  <a:lnTo>
                    <a:pt x="55892" y="30599"/>
                  </a:lnTo>
                  <a:lnTo>
                    <a:pt x="54367" y="30808"/>
                  </a:lnTo>
                  <a:lnTo>
                    <a:pt x="52789" y="31004"/>
                  </a:lnTo>
                  <a:lnTo>
                    <a:pt x="51159" y="31173"/>
                  </a:lnTo>
                  <a:lnTo>
                    <a:pt x="49478" y="31343"/>
                  </a:lnTo>
                  <a:lnTo>
                    <a:pt x="47731" y="31499"/>
                  </a:lnTo>
                  <a:lnTo>
                    <a:pt x="45931" y="31629"/>
                  </a:lnTo>
                  <a:lnTo>
                    <a:pt x="44080" y="31734"/>
                  </a:lnTo>
                  <a:lnTo>
                    <a:pt x="42177" y="31825"/>
                  </a:lnTo>
                  <a:lnTo>
                    <a:pt x="40221" y="31890"/>
                  </a:lnTo>
                  <a:lnTo>
                    <a:pt x="38213" y="31929"/>
                  </a:lnTo>
                  <a:lnTo>
                    <a:pt x="36166" y="31942"/>
                  </a:lnTo>
                  <a:lnTo>
                    <a:pt x="36166" y="31942"/>
                  </a:lnTo>
                  <a:lnTo>
                    <a:pt x="34107" y="31929"/>
                  </a:lnTo>
                  <a:lnTo>
                    <a:pt x="32112" y="31890"/>
                  </a:lnTo>
                  <a:lnTo>
                    <a:pt x="30156" y="31825"/>
                  </a:lnTo>
                  <a:lnTo>
                    <a:pt x="28253" y="31734"/>
                  </a:lnTo>
                  <a:lnTo>
                    <a:pt x="26401" y="31629"/>
                  </a:lnTo>
                  <a:lnTo>
                    <a:pt x="24602" y="31499"/>
                  </a:lnTo>
                  <a:lnTo>
                    <a:pt x="22855" y="31343"/>
                  </a:lnTo>
                  <a:lnTo>
                    <a:pt x="21160" y="31173"/>
                  </a:lnTo>
                  <a:lnTo>
                    <a:pt x="19531" y="31004"/>
                  </a:lnTo>
                  <a:lnTo>
                    <a:pt x="17953" y="30808"/>
                  </a:lnTo>
                  <a:lnTo>
                    <a:pt x="16441" y="30599"/>
                  </a:lnTo>
                  <a:lnTo>
                    <a:pt x="14981" y="30391"/>
                  </a:lnTo>
                  <a:lnTo>
                    <a:pt x="13586" y="30182"/>
                  </a:lnTo>
                  <a:lnTo>
                    <a:pt x="12256" y="29948"/>
                  </a:lnTo>
                  <a:lnTo>
                    <a:pt x="10978" y="29726"/>
                  </a:lnTo>
                  <a:lnTo>
                    <a:pt x="9779" y="29491"/>
                  </a:lnTo>
                  <a:lnTo>
                    <a:pt x="8632" y="29270"/>
                  </a:lnTo>
                  <a:lnTo>
                    <a:pt x="7549" y="29035"/>
                  </a:lnTo>
                  <a:lnTo>
                    <a:pt x="6546" y="28813"/>
                  </a:lnTo>
                  <a:lnTo>
                    <a:pt x="5607" y="28592"/>
                  </a:lnTo>
                  <a:lnTo>
                    <a:pt x="4733" y="28383"/>
                  </a:lnTo>
                  <a:lnTo>
                    <a:pt x="3925" y="28174"/>
                  </a:lnTo>
                  <a:lnTo>
                    <a:pt x="2543" y="27809"/>
                  </a:lnTo>
                  <a:lnTo>
                    <a:pt x="1448" y="27497"/>
                  </a:lnTo>
                  <a:lnTo>
                    <a:pt x="653" y="27249"/>
                  </a:lnTo>
                  <a:lnTo>
                    <a:pt x="1" y="27040"/>
                  </a:lnTo>
                  <a:lnTo>
                    <a:pt x="5203" y="1"/>
                  </a:lnTo>
                  <a:lnTo>
                    <a:pt x="67117" y="1"/>
                  </a:lnTo>
                  <a:lnTo>
                    <a:pt x="72319" y="270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941634" y="3078864"/>
              <a:ext cx="170737" cy="603070"/>
            </a:xfrm>
            <a:custGeom>
              <a:avLst/>
              <a:gdLst/>
              <a:ahLst/>
              <a:cxnLst/>
              <a:rect l="l" t="t" r="r" b="b"/>
              <a:pathLst>
                <a:path w="5581" h="19713" extrusionOk="0">
                  <a:moveTo>
                    <a:pt x="5581" y="0"/>
                  </a:moveTo>
                  <a:lnTo>
                    <a:pt x="1" y="18995"/>
                  </a:lnTo>
                  <a:lnTo>
                    <a:pt x="5294" y="19713"/>
                  </a:lnTo>
                  <a:lnTo>
                    <a:pt x="558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7115835" y="3078864"/>
              <a:ext cx="170339" cy="603070"/>
            </a:xfrm>
            <a:custGeom>
              <a:avLst/>
              <a:gdLst/>
              <a:ahLst/>
              <a:cxnLst/>
              <a:rect l="l" t="t" r="r" b="b"/>
              <a:pathLst>
                <a:path w="5568" h="19713" extrusionOk="0">
                  <a:moveTo>
                    <a:pt x="1" y="0"/>
                  </a:moveTo>
                  <a:lnTo>
                    <a:pt x="275" y="19713"/>
                  </a:lnTo>
                  <a:lnTo>
                    <a:pt x="5568" y="18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666056" y="2733841"/>
              <a:ext cx="1927236" cy="98141"/>
            </a:xfrm>
            <a:custGeom>
              <a:avLst/>
              <a:gdLst/>
              <a:ahLst/>
              <a:cxnLst/>
              <a:rect l="l" t="t" r="r" b="b"/>
              <a:pathLst>
                <a:path w="62997" h="3208" extrusionOk="0">
                  <a:moveTo>
                    <a:pt x="548" y="1"/>
                  </a:moveTo>
                  <a:lnTo>
                    <a:pt x="0" y="3208"/>
                  </a:lnTo>
                  <a:lnTo>
                    <a:pt x="62997" y="3208"/>
                  </a:lnTo>
                  <a:lnTo>
                    <a:pt x="6246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666056" y="2733841"/>
              <a:ext cx="1927236" cy="98141"/>
            </a:xfrm>
            <a:custGeom>
              <a:avLst/>
              <a:gdLst/>
              <a:ahLst/>
              <a:cxnLst/>
              <a:rect l="l" t="t" r="r" b="b"/>
              <a:pathLst>
                <a:path w="62997" h="3208" fill="none" extrusionOk="0">
                  <a:moveTo>
                    <a:pt x="62997" y="3208"/>
                  </a:moveTo>
                  <a:lnTo>
                    <a:pt x="0" y="3208"/>
                  </a:lnTo>
                  <a:lnTo>
                    <a:pt x="548" y="1"/>
                  </a:lnTo>
                  <a:lnTo>
                    <a:pt x="62462" y="1"/>
                  </a:lnTo>
                  <a:lnTo>
                    <a:pt x="62997" y="32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524046" y="2733841"/>
              <a:ext cx="331867" cy="852368"/>
            </a:xfrm>
            <a:custGeom>
              <a:avLst/>
              <a:gdLst/>
              <a:ahLst/>
              <a:cxnLst/>
              <a:rect l="l" t="t" r="r" b="b"/>
              <a:pathLst>
                <a:path w="10848" h="27862" extrusionOk="0">
                  <a:moveTo>
                    <a:pt x="5203" y="1"/>
                  </a:moveTo>
                  <a:lnTo>
                    <a:pt x="1" y="27040"/>
                  </a:lnTo>
                  <a:lnTo>
                    <a:pt x="2726" y="27862"/>
                  </a:lnTo>
                  <a:lnTo>
                    <a:pt x="10848" y="2791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839462" y="1681704"/>
              <a:ext cx="69414" cy="103311"/>
            </a:xfrm>
            <a:custGeom>
              <a:avLst/>
              <a:gdLst/>
              <a:ahLst/>
              <a:cxnLst/>
              <a:rect l="l" t="t" r="r" b="b"/>
              <a:pathLst>
                <a:path w="2269" h="3377" extrusionOk="0">
                  <a:moveTo>
                    <a:pt x="0" y="0"/>
                  </a:moveTo>
                  <a:lnTo>
                    <a:pt x="0" y="3377"/>
                  </a:lnTo>
                  <a:lnTo>
                    <a:pt x="2269" y="337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404598" y="2733841"/>
              <a:ext cx="331867" cy="852368"/>
            </a:xfrm>
            <a:custGeom>
              <a:avLst/>
              <a:gdLst/>
              <a:ahLst/>
              <a:cxnLst/>
              <a:rect l="l" t="t" r="r" b="b"/>
              <a:pathLst>
                <a:path w="10848" h="27862" extrusionOk="0">
                  <a:moveTo>
                    <a:pt x="5646" y="1"/>
                  </a:moveTo>
                  <a:lnTo>
                    <a:pt x="1" y="2791"/>
                  </a:lnTo>
                  <a:lnTo>
                    <a:pt x="8123" y="27862"/>
                  </a:lnTo>
                  <a:lnTo>
                    <a:pt x="10848" y="27040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6214060" y="4468039"/>
              <a:ext cx="831627" cy="113284"/>
            </a:xfrm>
            <a:custGeom>
              <a:avLst/>
              <a:gdLst/>
              <a:ahLst/>
              <a:cxnLst/>
              <a:rect l="l" t="t" r="r" b="b"/>
              <a:pathLst>
                <a:path w="27184" h="3703" extrusionOk="0">
                  <a:moveTo>
                    <a:pt x="0" y="0"/>
                  </a:moveTo>
                  <a:lnTo>
                    <a:pt x="0" y="3703"/>
                  </a:lnTo>
                  <a:lnTo>
                    <a:pt x="27183" y="3703"/>
                  </a:lnTo>
                  <a:lnTo>
                    <a:pt x="27183" y="0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760472" y="1996379"/>
              <a:ext cx="230178" cy="737493"/>
            </a:xfrm>
            <a:custGeom>
              <a:avLst/>
              <a:gdLst/>
              <a:ahLst/>
              <a:cxnLst/>
              <a:rect l="l" t="t" r="r" b="b"/>
              <a:pathLst>
                <a:path w="7524" h="24107" extrusionOk="0">
                  <a:moveTo>
                    <a:pt x="3573" y="1"/>
                  </a:moveTo>
                  <a:lnTo>
                    <a:pt x="3377" y="14"/>
                  </a:lnTo>
                  <a:lnTo>
                    <a:pt x="3195" y="40"/>
                  </a:lnTo>
                  <a:lnTo>
                    <a:pt x="2999" y="79"/>
                  </a:lnTo>
                  <a:lnTo>
                    <a:pt x="2830" y="118"/>
                  </a:lnTo>
                  <a:lnTo>
                    <a:pt x="2647" y="170"/>
                  </a:lnTo>
                  <a:lnTo>
                    <a:pt x="2465" y="222"/>
                  </a:lnTo>
                  <a:lnTo>
                    <a:pt x="2295" y="287"/>
                  </a:lnTo>
                  <a:lnTo>
                    <a:pt x="2139" y="366"/>
                  </a:lnTo>
                  <a:lnTo>
                    <a:pt x="1969" y="457"/>
                  </a:lnTo>
                  <a:lnTo>
                    <a:pt x="1813" y="548"/>
                  </a:lnTo>
                  <a:lnTo>
                    <a:pt x="1656" y="639"/>
                  </a:lnTo>
                  <a:lnTo>
                    <a:pt x="1513" y="744"/>
                  </a:lnTo>
                  <a:lnTo>
                    <a:pt x="1370" y="861"/>
                  </a:lnTo>
                  <a:lnTo>
                    <a:pt x="1239" y="978"/>
                  </a:lnTo>
                  <a:lnTo>
                    <a:pt x="1109" y="1096"/>
                  </a:lnTo>
                  <a:lnTo>
                    <a:pt x="978" y="1226"/>
                  </a:lnTo>
                  <a:lnTo>
                    <a:pt x="861" y="1369"/>
                  </a:lnTo>
                  <a:lnTo>
                    <a:pt x="744" y="1513"/>
                  </a:lnTo>
                  <a:lnTo>
                    <a:pt x="639" y="1656"/>
                  </a:lnTo>
                  <a:lnTo>
                    <a:pt x="548" y="1813"/>
                  </a:lnTo>
                  <a:lnTo>
                    <a:pt x="457" y="1969"/>
                  </a:lnTo>
                  <a:lnTo>
                    <a:pt x="379" y="2126"/>
                  </a:lnTo>
                  <a:lnTo>
                    <a:pt x="300" y="2295"/>
                  </a:lnTo>
                  <a:lnTo>
                    <a:pt x="235" y="2465"/>
                  </a:lnTo>
                  <a:lnTo>
                    <a:pt x="170" y="2634"/>
                  </a:lnTo>
                  <a:lnTo>
                    <a:pt x="118" y="2817"/>
                  </a:lnTo>
                  <a:lnTo>
                    <a:pt x="79" y="2999"/>
                  </a:lnTo>
                  <a:lnTo>
                    <a:pt x="40" y="3182"/>
                  </a:lnTo>
                  <a:lnTo>
                    <a:pt x="27" y="3377"/>
                  </a:lnTo>
                  <a:lnTo>
                    <a:pt x="1" y="3560"/>
                  </a:lnTo>
                  <a:lnTo>
                    <a:pt x="1" y="3755"/>
                  </a:lnTo>
                  <a:lnTo>
                    <a:pt x="1" y="24107"/>
                  </a:lnTo>
                  <a:lnTo>
                    <a:pt x="7523" y="24107"/>
                  </a:lnTo>
                  <a:lnTo>
                    <a:pt x="7523" y="3755"/>
                  </a:lnTo>
                  <a:lnTo>
                    <a:pt x="7523" y="3560"/>
                  </a:lnTo>
                  <a:lnTo>
                    <a:pt x="7510" y="3377"/>
                  </a:lnTo>
                  <a:lnTo>
                    <a:pt x="7484" y="3182"/>
                  </a:lnTo>
                  <a:lnTo>
                    <a:pt x="7445" y="2999"/>
                  </a:lnTo>
                  <a:lnTo>
                    <a:pt x="7406" y="2817"/>
                  </a:lnTo>
                  <a:lnTo>
                    <a:pt x="7354" y="2634"/>
                  </a:lnTo>
                  <a:lnTo>
                    <a:pt x="7302" y="2465"/>
                  </a:lnTo>
                  <a:lnTo>
                    <a:pt x="7236" y="2295"/>
                  </a:lnTo>
                  <a:lnTo>
                    <a:pt x="7158" y="2126"/>
                  </a:lnTo>
                  <a:lnTo>
                    <a:pt x="7067" y="1969"/>
                  </a:lnTo>
                  <a:lnTo>
                    <a:pt x="6976" y="1813"/>
                  </a:lnTo>
                  <a:lnTo>
                    <a:pt x="6884" y="1656"/>
                  </a:lnTo>
                  <a:lnTo>
                    <a:pt x="6780" y="1513"/>
                  </a:lnTo>
                  <a:lnTo>
                    <a:pt x="6663" y="1369"/>
                  </a:lnTo>
                  <a:lnTo>
                    <a:pt x="6545" y="1226"/>
                  </a:lnTo>
                  <a:lnTo>
                    <a:pt x="6428" y="1096"/>
                  </a:lnTo>
                  <a:lnTo>
                    <a:pt x="6298" y="978"/>
                  </a:lnTo>
                  <a:lnTo>
                    <a:pt x="6154" y="861"/>
                  </a:lnTo>
                  <a:lnTo>
                    <a:pt x="6011" y="744"/>
                  </a:lnTo>
                  <a:lnTo>
                    <a:pt x="5867" y="639"/>
                  </a:lnTo>
                  <a:lnTo>
                    <a:pt x="5711" y="548"/>
                  </a:lnTo>
                  <a:lnTo>
                    <a:pt x="5555" y="457"/>
                  </a:lnTo>
                  <a:lnTo>
                    <a:pt x="5398" y="366"/>
                  </a:lnTo>
                  <a:lnTo>
                    <a:pt x="5229" y="287"/>
                  </a:lnTo>
                  <a:lnTo>
                    <a:pt x="5059" y="222"/>
                  </a:lnTo>
                  <a:lnTo>
                    <a:pt x="4877" y="170"/>
                  </a:lnTo>
                  <a:lnTo>
                    <a:pt x="4707" y="118"/>
                  </a:lnTo>
                  <a:lnTo>
                    <a:pt x="4525" y="79"/>
                  </a:lnTo>
                  <a:lnTo>
                    <a:pt x="4342" y="40"/>
                  </a:lnTo>
                  <a:lnTo>
                    <a:pt x="4146" y="14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827470" y="1748304"/>
              <a:ext cx="96152" cy="262851"/>
            </a:xfrm>
            <a:custGeom>
              <a:avLst/>
              <a:gdLst/>
              <a:ahLst/>
              <a:cxnLst/>
              <a:rect l="l" t="t" r="r" b="b"/>
              <a:pathLst>
                <a:path w="3143" h="8592" extrusionOk="0">
                  <a:moveTo>
                    <a:pt x="1" y="0"/>
                  </a:moveTo>
                  <a:lnTo>
                    <a:pt x="1" y="8592"/>
                  </a:lnTo>
                  <a:lnTo>
                    <a:pt x="3143" y="8592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779623" y="2232492"/>
              <a:ext cx="211027" cy="277229"/>
            </a:xfrm>
            <a:custGeom>
              <a:avLst/>
              <a:gdLst/>
              <a:ahLst/>
              <a:cxnLst/>
              <a:rect l="l" t="t" r="r" b="b"/>
              <a:pathLst>
                <a:path w="6898" h="9062" extrusionOk="0">
                  <a:moveTo>
                    <a:pt x="0" y="1"/>
                  </a:moveTo>
                  <a:lnTo>
                    <a:pt x="0" y="9062"/>
                  </a:lnTo>
                  <a:lnTo>
                    <a:pt x="6897" y="9062"/>
                  </a:lnTo>
                  <a:lnTo>
                    <a:pt x="6897" y="1"/>
                  </a:lnTo>
                  <a:close/>
                </a:path>
              </a:pathLst>
            </a:custGeom>
            <a:solidFill>
              <a:srgbClr val="EAD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817099" y="1747509"/>
              <a:ext cx="114110" cy="29522"/>
            </a:xfrm>
            <a:custGeom>
              <a:avLst/>
              <a:gdLst/>
              <a:ahLst/>
              <a:cxnLst/>
              <a:rect l="l" t="t" r="r" b="b"/>
              <a:pathLst>
                <a:path w="3730" h="965" extrusionOk="0">
                  <a:moveTo>
                    <a:pt x="1" y="0"/>
                  </a:moveTo>
                  <a:lnTo>
                    <a:pt x="1" y="965"/>
                  </a:lnTo>
                  <a:lnTo>
                    <a:pt x="3730" y="965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811929" y="2273577"/>
              <a:ext cx="175907" cy="16398"/>
            </a:xfrm>
            <a:custGeom>
              <a:avLst/>
              <a:gdLst/>
              <a:ahLst/>
              <a:cxnLst/>
              <a:rect l="l" t="t" r="r" b="b"/>
              <a:pathLst>
                <a:path w="5750" h="536" extrusionOk="0">
                  <a:moveTo>
                    <a:pt x="0" y="1"/>
                  </a:moveTo>
                  <a:lnTo>
                    <a:pt x="0" y="535"/>
                  </a:lnTo>
                  <a:lnTo>
                    <a:pt x="5750" y="535"/>
                  </a:lnTo>
                  <a:lnTo>
                    <a:pt x="57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844632" y="2444681"/>
              <a:ext cx="110898" cy="13185"/>
            </a:xfrm>
            <a:custGeom>
              <a:avLst/>
              <a:gdLst/>
              <a:ahLst/>
              <a:cxnLst/>
              <a:rect l="l" t="t" r="r" b="b"/>
              <a:pathLst>
                <a:path w="3625" h="431" extrusionOk="0">
                  <a:moveTo>
                    <a:pt x="0" y="1"/>
                  </a:moveTo>
                  <a:lnTo>
                    <a:pt x="0" y="431"/>
                  </a:lnTo>
                  <a:lnTo>
                    <a:pt x="3625" y="431"/>
                  </a:lnTo>
                  <a:lnTo>
                    <a:pt x="3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844632" y="2473010"/>
              <a:ext cx="110898" cy="13185"/>
            </a:xfrm>
            <a:custGeom>
              <a:avLst/>
              <a:gdLst/>
              <a:ahLst/>
              <a:cxnLst/>
              <a:rect l="l" t="t" r="r" b="b"/>
              <a:pathLst>
                <a:path w="3625" h="431" extrusionOk="0">
                  <a:moveTo>
                    <a:pt x="0" y="0"/>
                  </a:moveTo>
                  <a:lnTo>
                    <a:pt x="0" y="430"/>
                  </a:lnTo>
                  <a:lnTo>
                    <a:pt x="3625" y="430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25084" y="2328216"/>
              <a:ext cx="149597" cy="80611"/>
            </a:xfrm>
            <a:custGeom>
              <a:avLst/>
              <a:gdLst/>
              <a:ahLst/>
              <a:cxnLst/>
              <a:rect l="l" t="t" r="r" b="b"/>
              <a:pathLst>
                <a:path w="4890" h="2635" extrusionOk="0">
                  <a:moveTo>
                    <a:pt x="2204" y="1"/>
                  </a:moveTo>
                  <a:lnTo>
                    <a:pt x="1956" y="27"/>
                  </a:lnTo>
                  <a:lnTo>
                    <a:pt x="1722" y="53"/>
                  </a:lnTo>
                  <a:lnTo>
                    <a:pt x="1500" y="105"/>
                  </a:lnTo>
                  <a:lnTo>
                    <a:pt x="1278" y="157"/>
                  </a:lnTo>
                  <a:lnTo>
                    <a:pt x="1083" y="222"/>
                  </a:lnTo>
                  <a:lnTo>
                    <a:pt x="900" y="301"/>
                  </a:lnTo>
                  <a:lnTo>
                    <a:pt x="718" y="379"/>
                  </a:lnTo>
                  <a:lnTo>
                    <a:pt x="561" y="483"/>
                  </a:lnTo>
                  <a:lnTo>
                    <a:pt x="418" y="574"/>
                  </a:lnTo>
                  <a:lnTo>
                    <a:pt x="301" y="692"/>
                  </a:lnTo>
                  <a:lnTo>
                    <a:pt x="196" y="796"/>
                  </a:lnTo>
                  <a:lnTo>
                    <a:pt x="118" y="926"/>
                  </a:lnTo>
                  <a:lnTo>
                    <a:pt x="53" y="1044"/>
                  </a:lnTo>
                  <a:lnTo>
                    <a:pt x="14" y="1174"/>
                  </a:lnTo>
                  <a:lnTo>
                    <a:pt x="1" y="1317"/>
                  </a:lnTo>
                  <a:lnTo>
                    <a:pt x="14" y="1448"/>
                  </a:lnTo>
                  <a:lnTo>
                    <a:pt x="53" y="1578"/>
                  </a:lnTo>
                  <a:lnTo>
                    <a:pt x="118" y="1709"/>
                  </a:lnTo>
                  <a:lnTo>
                    <a:pt x="196" y="1826"/>
                  </a:lnTo>
                  <a:lnTo>
                    <a:pt x="301" y="1943"/>
                  </a:lnTo>
                  <a:lnTo>
                    <a:pt x="418" y="2048"/>
                  </a:lnTo>
                  <a:lnTo>
                    <a:pt x="561" y="2152"/>
                  </a:lnTo>
                  <a:lnTo>
                    <a:pt x="718" y="2243"/>
                  </a:lnTo>
                  <a:lnTo>
                    <a:pt x="900" y="2321"/>
                  </a:lnTo>
                  <a:lnTo>
                    <a:pt x="1083" y="2400"/>
                  </a:lnTo>
                  <a:lnTo>
                    <a:pt x="1278" y="2465"/>
                  </a:lnTo>
                  <a:lnTo>
                    <a:pt x="1500" y="2530"/>
                  </a:lnTo>
                  <a:lnTo>
                    <a:pt x="1722" y="2569"/>
                  </a:lnTo>
                  <a:lnTo>
                    <a:pt x="1956" y="2595"/>
                  </a:lnTo>
                  <a:lnTo>
                    <a:pt x="2204" y="2621"/>
                  </a:lnTo>
                  <a:lnTo>
                    <a:pt x="2452" y="2634"/>
                  </a:lnTo>
                  <a:lnTo>
                    <a:pt x="2699" y="2621"/>
                  </a:lnTo>
                  <a:lnTo>
                    <a:pt x="2947" y="2595"/>
                  </a:lnTo>
                  <a:lnTo>
                    <a:pt x="3182" y="2569"/>
                  </a:lnTo>
                  <a:lnTo>
                    <a:pt x="3403" y="2530"/>
                  </a:lnTo>
                  <a:lnTo>
                    <a:pt x="3612" y="2465"/>
                  </a:lnTo>
                  <a:lnTo>
                    <a:pt x="3821" y="2400"/>
                  </a:lnTo>
                  <a:lnTo>
                    <a:pt x="4003" y="2321"/>
                  </a:lnTo>
                  <a:lnTo>
                    <a:pt x="4173" y="2243"/>
                  </a:lnTo>
                  <a:lnTo>
                    <a:pt x="4342" y="2152"/>
                  </a:lnTo>
                  <a:lnTo>
                    <a:pt x="4472" y="2048"/>
                  </a:lnTo>
                  <a:lnTo>
                    <a:pt x="4603" y="1943"/>
                  </a:lnTo>
                  <a:lnTo>
                    <a:pt x="4707" y="1826"/>
                  </a:lnTo>
                  <a:lnTo>
                    <a:pt x="4785" y="1709"/>
                  </a:lnTo>
                  <a:lnTo>
                    <a:pt x="4851" y="1578"/>
                  </a:lnTo>
                  <a:lnTo>
                    <a:pt x="4877" y="1448"/>
                  </a:lnTo>
                  <a:lnTo>
                    <a:pt x="4890" y="1317"/>
                  </a:lnTo>
                  <a:lnTo>
                    <a:pt x="4877" y="1174"/>
                  </a:lnTo>
                  <a:lnTo>
                    <a:pt x="4851" y="1044"/>
                  </a:lnTo>
                  <a:lnTo>
                    <a:pt x="4785" y="926"/>
                  </a:lnTo>
                  <a:lnTo>
                    <a:pt x="4707" y="796"/>
                  </a:lnTo>
                  <a:lnTo>
                    <a:pt x="4603" y="692"/>
                  </a:lnTo>
                  <a:lnTo>
                    <a:pt x="4472" y="574"/>
                  </a:lnTo>
                  <a:lnTo>
                    <a:pt x="4342" y="483"/>
                  </a:lnTo>
                  <a:lnTo>
                    <a:pt x="4173" y="379"/>
                  </a:lnTo>
                  <a:lnTo>
                    <a:pt x="4003" y="301"/>
                  </a:lnTo>
                  <a:lnTo>
                    <a:pt x="3821" y="222"/>
                  </a:lnTo>
                  <a:lnTo>
                    <a:pt x="3612" y="157"/>
                  </a:lnTo>
                  <a:lnTo>
                    <a:pt x="3403" y="105"/>
                  </a:lnTo>
                  <a:lnTo>
                    <a:pt x="3182" y="53"/>
                  </a:lnTo>
                  <a:lnTo>
                    <a:pt x="2947" y="27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551097" y="1676952"/>
              <a:ext cx="86974" cy="1047395"/>
            </a:xfrm>
            <a:custGeom>
              <a:avLst/>
              <a:gdLst/>
              <a:ahLst/>
              <a:cxnLst/>
              <a:rect l="l" t="t" r="r" b="b"/>
              <a:pathLst>
                <a:path w="2843" h="34237" fill="none" extrusionOk="0">
                  <a:moveTo>
                    <a:pt x="2842" y="0"/>
                  </a:moveTo>
                  <a:lnTo>
                    <a:pt x="0" y="34237"/>
                  </a:lnTo>
                </a:path>
              </a:pathLst>
            </a:custGeom>
            <a:solidFill>
              <a:schemeClr val="accent2"/>
            </a:solidFill>
            <a:ln w="21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6567831" y="1455932"/>
              <a:ext cx="151984" cy="232166"/>
            </a:xfrm>
            <a:custGeom>
              <a:avLst/>
              <a:gdLst/>
              <a:ahLst/>
              <a:cxnLst/>
              <a:rect l="l" t="t" r="r" b="b"/>
              <a:pathLst>
                <a:path w="4968" h="7589" extrusionOk="0">
                  <a:moveTo>
                    <a:pt x="3873" y="1"/>
                  </a:moveTo>
                  <a:lnTo>
                    <a:pt x="3521" y="223"/>
                  </a:lnTo>
                  <a:lnTo>
                    <a:pt x="3169" y="470"/>
                  </a:lnTo>
                  <a:lnTo>
                    <a:pt x="2830" y="731"/>
                  </a:lnTo>
                  <a:lnTo>
                    <a:pt x="2504" y="1005"/>
                  </a:lnTo>
                  <a:lnTo>
                    <a:pt x="2204" y="1292"/>
                  </a:lnTo>
                  <a:lnTo>
                    <a:pt x="1904" y="1591"/>
                  </a:lnTo>
                  <a:lnTo>
                    <a:pt x="1617" y="1904"/>
                  </a:lnTo>
                  <a:lnTo>
                    <a:pt x="1343" y="2243"/>
                  </a:lnTo>
                  <a:lnTo>
                    <a:pt x="1122" y="2517"/>
                  </a:lnTo>
                  <a:lnTo>
                    <a:pt x="913" y="2817"/>
                  </a:lnTo>
                  <a:lnTo>
                    <a:pt x="705" y="3130"/>
                  </a:lnTo>
                  <a:lnTo>
                    <a:pt x="509" y="3456"/>
                  </a:lnTo>
                  <a:lnTo>
                    <a:pt x="327" y="3795"/>
                  </a:lnTo>
                  <a:lnTo>
                    <a:pt x="248" y="3964"/>
                  </a:lnTo>
                  <a:lnTo>
                    <a:pt x="183" y="4134"/>
                  </a:lnTo>
                  <a:lnTo>
                    <a:pt x="131" y="4316"/>
                  </a:lnTo>
                  <a:lnTo>
                    <a:pt x="79" y="4486"/>
                  </a:lnTo>
                  <a:lnTo>
                    <a:pt x="40" y="4668"/>
                  </a:lnTo>
                  <a:lnTo>
                    <a:pt x="14" y="4851"/>
                  </a:lnTo>
                  <a:lnTo>
                    <a:pt x="1" y="5098"/>
                  </a:lnTo>
                  <a:lnTo>
                    <a:pt x="14" y="5346"/>
                  </a:lnTo>
                  <a:lnTo>
                    <a:pt x="53" y="5594"/>
                  </a:lnTo>
                  <a:lnTo>
                    <a:pt x="105" y="5829"/>
                  </a:lnTo>
                  <a:lnTo>
                    <a:pt x="183" y="6050"/>
                  </a:lnTo>
                  <a:lnTo>
                    <a:pt x="287" y="6272"/>
                  </a:lnTo>
                  <a:lnTo>
                    <a:pt x="418" y="6480"/>
                  </a:lnTo>
                  <a:lnTo>
                    <a:pt x="548" y="6676"/>
                  </a:lnTo>
                  <a:lnTo>
                    <a:pt x="718" y="6845"/>
                  </a:lnTo>
                  <a:lnTo>
                    <a:pt x="887" y="7015"/>
                  </a:lnTo>
                  <a:lnTo>
                    <a:pt x="1083" y="7158"/>
                  </a:lnTo>
                  <a:lnTo>
                    <a:pt x="1278" y="7276"/>
                  </a:lnTo>
                  <a:lnTo>
                    <a:pt x="1500" y="7393"/>
                  </a:lnTo>
                  <a:lnTo>
                    <a:pt x="1735" y="7471"/>
                  </a:lnTo>
                  <a:lnTo>
                    <a:pt x="1969" y="7536"/>
                  </a:lnTo>
                  <a:lnTo>
                    <a:pt x="2217" y="7576"/>
                  </a:lnTo>
                  <a:lnTo>
                    <a:pt x="2478" y="7589"/>
                  </a:lnTo>
                  <a:lnTo>
                    <a:pt x="2725" y="7576"/>
                  </a:lnTo>
                  <a:lnTo>
                    <a:pt x="2973" y="7550"/>
                  </a:lnTo>
                  <a:lnTo>
                    <a:pt x="3208" y="7484"/>
                  </a:lnTo>
                  <a:lnTo>
                    <a:pt x="3429" y="7406"/>
                  </a:lnTo>
                  <a:lnTo>
                    <a:pt x="3651" y="7302"/>
                  </a:lnTo>
                  <a:lnTo>
                    <a:pt x="3847" y="7184"/>
                  </a:lnTo>
                  <a:lnTo>
                    <a:pt x="4042" y="7041"/>
                  </a:lnTo>
                  <a:lnTo>
                    <a:pt x="4225" y="6885"/>
                  </a:lnTo>
                  <a:lnTo>
                    <a:pt x="4381" y="6702"/>
                  </a:lnTo>
                  <a:lnTo>
                    <a:pt x="4525" y="6520"/>
                  </a:lnTo>
                  <a:lnTo>
                    <a:pt x="4655" y="6311"/>
                  </a:lnTo>
                  <a:lnTo>
                    <a:pt x="4759" y="6089"/>
                  </a:lnTo>
                  <a:lnTo>
                    <a:pt x="4850" y="5868"/>
                  </a:lnTo>
                  <a:lnTo>
                    <a:pt x="4916" y="5620"/>
                  </a:lnTo>
                  <a:lnTo>
                    <a:pt x="4955" y="5372"/>
                  </a:lnTo>
                  <a:lnTo>
                    <a:pt x="4968" y="5229"/>
                  </a:lnTo>
                  <a:lnTo>
                    <a:pt x="4955" y="5072"/>
                  </a:lnTo>
                  <a:lnTo>
                    <a:pt x="4955" y="4929"/>
                  </a:lnTo>
                  <a:lnTo>
                    <a:pt x="4929" y="4773"/>
                  </a:lnTo>
                  <a:lnTo>
                    <a:pt x="4877" y="4473"/>
                  </a:lnTo>
                  <a:lnTo>
                    <a:pt x="4811" y="4186"/>
                  </a:lnTo>
                  <a:lnTo>
                    <a:pt x="4733" y="3834"/>
                  </a:lnTo>
                  <a:lnTo>
                    <a:pt x="4655" y="3495"/>
                  </a:lnTo>
                  <a:lnTo>
                    <a:pt x="4603" y="3143"/>
                  </a:lnTo>
                  <a:lnTo>
                    <a:pt x="4551" y="2791"/>
                  </a:lnTo>
                  <a:lnTo>
                    <a:pt x="4498" y="2387"/>
                  </a:lnTo>
                  <a:lnTo>
                    <a:pt x="4433" y="1983"/>
                  </a:lnTo>
                  <a:lnTo>
                    <a:pt x="4355" y="1578"/>
                  </a:lnTo>
                  <a:lnTo>
                    <a:pt x="4264" y="1174"/>
                  </a:lnTo>
                  <a:lnTo>
                    <a:pt x="4055" y="548"/>
                  </a:lnTo>
                  <a:lnTo>
                    <a:pt x="3925" y="170"/>
                  </a:lnTo>
                  <a:lnTo>
                    <a:pt x="3873" y="1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6569025" y="1451159"/>
              <a:ext cx="151984" cy="237337"/>
            </a:xfrm>
            <a:custGeom>
              <a:avLst/>
              <a:gdLst/>
              <a:ahLst/>
              <a:cxnLst/>
              <a:rect l="l" t="t" r="r" b="b"/>
              <a:pathLst>
                <a:path w="4968" h="7758" extrusionOk="0">
                  <a:moveTo>
                    <a:pt x="1956" y="0"/>
                  </a:moveTo>
                  <a:lnTo>
                    <a:pt x="1878" y="170"/>
                  </a:lnTo>
                  <a:lnTo>
                    <a:pt x="1683" y="522"/>
                  </a:lnTo>
                  <a:lnTo>
                    <a:pt x="1383" y="1096"/>
                  </a:lnTo>
                  <a:lnTo>
                    <a:pt x="1213" y="1474"/>
                  </a:lnTo>
                  <a:lnTo>
                    <a:pt x="1070" y="1865"/>
                  </a:lnTo>
                  <a:lnTo>
                    <a:pt x="952" y="2243"/>
                  </a:lnTo>
                  <a:lnTo>
                    <a:pt x="822" y="2634"/>
                  </a:lnTo>
                  <a:lnTo>
                    <a:pt x="718" y="2986"/>
                  </a:lnTo>
                  <a:lnTo>
                    <a:pt x="600" y="3312"/>
                  </a:lnTo>
                  <a:lnTo>
                    <a:pt x="483" y="3651"/>
                  </a:lnTo>
                  <a:lnTo>
                    <a:pt x="340" y="3977"/>
                  </a:lnTo>
                  <a:lnTo>
                    <a:pt x="222" y="4251"/>
                  </a:lnTo>
                  <a:lnTo>
                    <a:pt x="118" y="4537"/>
                  </a:lnTo>
                  <a:lnTo>
                    <a:pt x="79" y="4681"/>
                  </a:lnTo>
                  <a:lnTo>
                    <a:pt x="40" y="4824"/>
                  </a:lnTo>
                  <a:lnTo>
                    <a:pt x="14" y="4981"/>
                  </a:lnTo>
                  <a:lnTo>
                    <a:pt x="1" y="5124"/>
                  </a:lnTo>
                  <a:lnTo>
                    <a:pt x="1" y="5372"/>
                  </a:lnTo>
                  <a:lnTo>
                    <a:pt x="27" y="5620"/>
                  </a:lnTo>
                  <a:lnTo>
                    <a:pt x="66" y="5867"/>
                  </a:lnTo>
                  <a:lnTo>
                    <a:pt x="144" y="6102"/>
                  </a:lnTo>
                  <a:lnTo>
                    <a:pt x="235" y="6324"/>
                  </a:lnTo>
                  <a:lnTo>
                    <a:pt x="340" y="6532"/>
                  </a:lnTo>
                  <a:lnTo>
                    <a:pt x="470" y="6728"/>
                  </a:lnTo>
                  <a:lnTo>
                    <a:pt x="626" y="6923"/>
                  </a:lnTo>
                  <a:lnTo>
                    <a:pt x="783" y="7093"/>
                  </a:lnTo>
                  <a:lnTo>
                    <a:pt x="965" y="7249"/>
                  </a:lnTo>
                  <a:lnTo>
                    <a:pt x="1161" y="7380"/>
                  </a:lnTo>
                  <a:lnTo>
                    <a:pt x="1383" y="7497"/>
                  </a:lnTo>
                  <a:lnTo>
                    <a:pt x="1604" y="7588"/>
                  </a:lnTo>
                  <a:lnTo>
                    <a:pt x="1839" y="7666"/>
                  </a:lnTo>
                  <a:lnTo>
                    <a:pt x="2074" y="7719"/>
                  </a:lnTo>
                  <a:lnTo>
                    <a:pt x="2334" y="7745"/>
                  </a:lnTo>
                  <a:lnTo>
                    <a:pt x="2582" y="7758"/>
                  </a:lnTo>
                  <a:lnTo>
                    <a:pt x="2830" y="7732"/>
                  </a:lnTo>
                  <a:lnTo>
                    <a:pt x="3078" y="7679"/>
                  </a:lnTo>
                  <a:lnTo>
                    <a:pt x="3312" y="7614"/>
                  </a:lnTo>
                  <a:lnTo>
                    <a:pt x="3534" y="7523"/>
                  </a:lnTo>
                  <a:lnTo>
                    <a:pt x="3742" y="7406"/>
                  </a:lnTo>
                  <a:lnTo>
                    <a:pt x="3938" y="7275"/>
                  </a:lnTo>
                  <a:lnTo>
                    <a:pt x="4120" y="7132"/>
                  </a:lnTo>
                  <a:lnTo>
                    <a:pt x="4303" y="6962"/>
                  </a:lnTo>
                  <a:lnTo>
                    <a:pt x="4446" y="6780"/>
                  </a:lnTo>
                  <a:lnTo>
                    <a:pt x="4590" y="6584"/>
                  </a:lnTo>
                  <a:lnTo>
                    <a:pt x="4707" y="6376"/>
                  </a:lnTo>
                  <a:lnTo>
                    <a:pt x="4798" y="6154"/>
                  </a:lnTo>
                  <a:lnTo>
                    <a:pt x="4877" y="5919"/>
                  </a:lnTo>
                  <a:lnTo>
                    <a:pt x="4929" y="5672"/>
                  </a:lnTo>
                  <a:lnTo>
                    <a:pt x="4955" y="5424"/>
                  </a:lnTo>
                  <a:lnTo>
                    <a:pt x="4968" y="5241"/>
                  </a:lnTo>
                  <a:lnTo>
                    <a:pt x="4955" y="5059"/>
                  </a:lnTo>
                  <a:lnTo>
                    <a:pt x="4942" y="4876"/>
                  </a:lnTo>
                  <a:lnTo>
                    <a:pt x="4903" y="4694"/>
                  </a:lnTo>
                  <a:lnTo>
                    <a:pt x="4864" y="4511"/>
                  </a:lnTo>
                  <a:lnTo>
                    <a:pt x="4825" y="4329"/>
                  </a:lnTo>
                  <a:lnTo>
                    <a:pt x="4707" y="3964"/>
                  </a:lnTo>
                  <a:lnTo>
                    <a:pt x="4564" y="3612"/>
                  </a:lnTo>
                  <a:lnTo>
                    <a:pt x="4407" y="3273"/>
                  </a:lnTo>
                  <a:lnTo>
                    <a:pt x="4251" y="2934"/>
                  </a:lnTo>
                  <a:lnTo>
                    <a:pt x="4081" y="2621"/>
                  </a:lnTo>
                  <a:lnTo>
                    <a:pt x="3873" y="2256"/>
                  </a:lnTo>
                  <a:lnTo>
                    <a:pt x="3638" y="1904"/>
                  </a:lnTo>
                  <a:lnTo>
                    <a:pt x="3390" y="1552"/>
                  </a:lnTo>
                  <a:lnTo>
                    <a:pt x="3130" y="1226"/>
                  </a:lnTo>
                  <a:lnTo>
                    <a:pt x="2856" y="900"/>
                  </a:lnTo>
                  <a:lnTo>
                    <a:pt x="2569" y="587"/>
                  </a:lnTo>
                  <a:lnTo>
                    <a:pt x="2269" y="287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6567831" y="1496620"/>
              <a:ext cx="214606" cy="191478"/>
            </a:xfrm>
            <a:custGeom>
              <a:avLst/>
              <a:gdLst/>
              <a:ahLst/>
              <a:cxnLst/>
              <a:rect l="l" t="t" r="r" b="b"/>
              <a:pathLst>
                <a:path w="7015" h="6259" extrusionOk="0">
                  <a:moveTo>
                    <a:pt x="5137" y="1"/>
                  </a:moveTo>
                  <a:lnTo>
                    <a:pt x="4824" y="27"/>
                  </a:lnTo>
                  <a:lnTo>
                    <a:pt x="4511" y="53"/>
                  </a:lnTo>
                  <a:lnTo>
                    <a:pt x="4186" y="118"/>
                  </a:lnTo>
                  <a:lnTo>
                    <a:pt x="3873" y="183"/>
                  </a:lnTo>
                  <a:lnTo>
                    <a:pt x="3547" y="274"/>
                  </a:lnTo>
                  <a:lnTo>
                    <a:pt x="3234" y="392"/>
                  </a:lnTo>
                  <a:lnTo>
                    <a:pt x="2921" y="509"/>
                  </a:lnTo>
                  <a:lnTo>
                    <a:pt x="2621" y="653"/>
                  </a:lnTo>
                  <a:lnTo>
                    <a:pt x="2334" y="809"/>
                  </a:lnTo>
                  <a:lnTo>
                    <a:pt x="2060" y="992"/>
                  </a:lnTo>
                  <a:lnTo>
                    <a:pt x="1604" y="1304"/>
                  </a:lnTo>
                  <a:lnTo>
                    <a:pt x="1369" y="1474"/>
                  </a:lnTo>
                  <a:lnTo>
                    <a:pt x="1135" y="1656"/>
                  </a:lnTo>
                  <a:lnTo>
                    <a:pt x="913" y="1852"/>
                  </a:lnTo>
                  <a:lnTo>
                    <a:pt x="705" y="2048"/>
                  </a:lnTo>
                  <a:lnTo>
                    <a:pt x="522" y="2256"/>
                  </a:lnTo>
                  <a:lnTo>
                    <a:pt x="444" y="2373"/>
                  </a:lnTo>
                  <a:lnTo>
                    <a:pt x="366" y="2491"/>
                  </a:lnTo>
                  <a:lnTo>
                    <a:pt x="248" y="2712"/>
                  </a:lnTo>
                  <a:lnTo>
                    <a:pt x="144" y="2947"/>
                  </a:lnTo>
                  <a:lnTo>
                    <a:pt x="79" y="3182"/>
                  </a:lnTo>
                  <a:lnTo>
                    <a:pt x="27" y="3416"/>
                  </a:lnTo>
                  <a:lnTo>
                    <a:pt x="1" y="3651"/>
                  </a:lnTo>
                  <a:lnTo>
                    <a:pt x="1" y="3899"/>
                  </a:lnTo>
                  <a:lnTo>
                    <a:pt x="27" y="4134"/>
                  </a:lnTo>
                  <a:lnTo>
                    <a:pt x="79" y="4368"/>
                  </a:lnTo>
                  <a:lnTo>
                    <a:pt x="144" y="4590"/>
                  </a:lnTo>
                  <a:lnTo>
                    <a:pt x="222" y="4811"/>
                  </a:lnTo>
                  <a:lnTo>
                    <a:pt x="340" y="5033"/>
                  </a:lnTo>
                  <a:lnTo>
                    <a:pt x="470" y="5229"/>
                  </a:lnTo>
                  <a:lnTo>
                    <a:pt x="626" y="5424"/>
                  </a:lnTo>
                  <a:lnTo>
                    <a:pt x="796" y="5594"/>
                  </a:lnTo>
                  <a:lnTo>
                    <a:pt x="978" y="5750"/>
                  </a:lnTo>
                  <a:lnTo>
                    <a:pt x="1187" y="5894"/>
                  </a:lnTo>
                  <a:lnTo>
                    <a:pt x="1422" y="6024"/>
                  </a:lnTo>
                  <a:lnTo>
                    <a:pt x="1643" y="6115"/>
                  </a:lnTo>
                  <a:lnTo>
                    <a:pt x="1878" y="6193"/>
                  </a:lnTo>
                  <a:lnTo>
                    <a:pt x="2126" y="6233"/>
                  </a:lnTo>
                  <a:lnTo>
                    <a:pt x="2360" y="6259"/>
                  </a:lnTo>
                  <a:lnTo>
                    <a:pt x="2595" y="6259"/>
                  </a:lnTo>
                  <a:lnTo>
                    <a:pt x="2843" y="6233"/>
                  </a:lnTo>
                  <a:lnTo>
                    <a:pt x="3064" y="6193"/>
                  </a:lnTo>
                  <a:lnTo>
                    <a:pt x="3299" y="6128"/>
                  </a:lnTo>
                  <a:lnTo>
                    <a:pt x="3521" y="6037"/>
                  </a:lnTo>
                  <a:lnTo>
                    <a:pt x="3729" y="5920"/>
                  </a:lnTo>
                  <a:lnTo>
                    <a:pt x="3938" y="5789"/>
                  </a:lnTo>
                  <a:lnTo>
                    <a:pt x="4120" y="5646"/>
                  </a:lnTo>
                  <a:lnTo>
                    <a:pt x="4303" y="5476"/>
                  </a:lnTo>
                  <a:lnTo>
                    <a:pt x="4459" y="5281"/>
                  </a:lnTo>
                  <a:lnTo>
                    <a:pt x="4603" y="5072"/>
                  </a:lnTo>
                  <a:lnTo>
                    <a:pt x="4681" y="4929"/>
                  </a:lnTo>
                  <a:lnTo>
                    <a:pt x="4759" y="4772"/>
                  </a:lnTo>
                  <a:lnTo>
                    <a:pt x="4824" y="4616"/>
                  </a:lnTo>
                  <a:lnTo>
                    <a:pt x="4890" y="4459"/>
                  </a:lnTo>
                  <a:lnTo>
                    <a:pt x="4994" y="4134"/>
                  </a:lnTo>
                  <a:lnTo>
                    <a:pt x="5085" y="3795"/>
                  </a:lnTo>
                  <a:lnTo>
                    <a:pt x="5229" y="3104"/>
                  </a:lnTo>
                  <a:lnTo>
                    <a:pt x="5307" y="2752"/>
                  </a:lnTo>
                  <a:lnTo>
                    <a:pt x="5385" y="2413"/>
                  </a:lnTo>
                  <a:lnTo>
                    <a:pt x="5476" y="2074"/>
                  </a:lnTo>
                  <a:lnTo>
                    <a:pt x="5594" y="1761"/>
                  </a:lnTo>
                  <a:lnTo>
                    <a:pt x="5659" y="1604"/>
                  </a:lnTo>
                  <a:lnTo>
                    <a:pt x="5724" y="1461"/>
                  </a:lnTo>
                  <a:lnTo>
                    <a:pt x="5815" y="1317"/>
                  </a:lnTo>
                  <a:lnTo>
                    <a:pt x="5893" y="1174"/>
                  </a:lnTo>
                  <a:lnTo>
                    <a:pt x="5998" y="1044"/>
                  </a:lnTo>
                  <a:lnTo>
                    <a:pt x="6102" y="926"/>
                  </a:lnTo>
                  <a:lnTo>
                    <a:pt x="6219" y="809"/>
                  </a:lnTo>
                  <a:lnTo>
                    <a:pt x="6363" y="705"/>
                  </a:lnTo>
                  <a:lnTo>
                    <a:pt x="6506" y="600"/>
                  </a:lnTo>
                  <a:lnTo>
                    <a:pt x="6663" y="509"/>
                  </a:lnTo>
                  <a:lnTo>
                    <a:pt x="6832" y="431"/>
                  </a:lnTo>
                  <a:lnTo>
                    <a:pt x="7015" y="353"/>
                  </a:lnTo>
                  <a:lnTo>
                    <a:pt x="6715" y="235"/>
                  </a:lnTo>
                  <a:lnTo>
                    <a:pt x="6415" y="144"/>
                  </a:lnTo>
                  <a:lnTo>
                    <a:pt x="6102" y="79"/>
                  </a:lnTo>
                  <a:lnTo>
                    <a:pt x="5776" y="27"/>
                  </a:lnTo>
                  <a:lnTo>
                    <a:pt x="5463" y="1"/>
                  </a:lnTo>
                  <a:close/>
                </a:path>
              </a:pathLst>
            </a:custGeom>
            <a:solidFill>
              <a:srgbClr val="FF8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527143" y="1477866"/>
              <a:ext cx="188695" cy="210232"/>
            </a:xfrm>
            <a:custGeom>
              <a:avLst/>
              <a:gdLst/>
              <a:ahLst/>
              <a:cxnLst/>
              <a:rect l="l" t="t" r="r" b="b"/>
              <a:pathLst>
                <a:path w="6168" h="6872" extrusionOk="0">
                  <a:moveTo>
                    <a:pt x="627" y="1"/>
                  </a:moveTo>
                  <a:lnTo>
                    <a:pt x="314" y="27"/>
                  </a:lnTo>
                  <a:lnTo>
                    <a:pt x="1" y="79"/>
                  </a:lnTo>
                  <a:lnTo>
                    <a:pt x="170" y="183"/>
                  </a:lnTo>
                  <a:lnTo>
                    <a:pt x="314" y="301"/>
                  </a:lnTo>
                  <a:lnTo>
                    <a:pt x="444" y="418"/>
                  </a:lnTo>
                  <a:lnTo>
                    <a:pt x="561" y="548"/>
                  </a:lnTo>
                  <a:lnTo>
                    <a:pt x="666" y="692"/>
                  </a:lnTo>
                  <a:lnTo>
                    <a:pt x="757" y="822"/>
                  </a:lnTo>
                  <a:lnTo>
                    <a:pt x="848" y="966"/>
                  </a:lnTo>
                  <a:lnTo>
                    <a:pt x="913" y="1122"/>
                  </a:lnTo>
                  <a:lnTo>
                    <a:pt x="966" y="1279"/>
                  </a:lnTo>
                  <a:lnTo>
                    <a:pt x="1018" y="1435"/>
                  </a:lnTo>
                  <a:lnTo>
                    <a:pt x="1057" y="1591"/>
                  </a:lnTo>
                  <a:lnTo>
                    <a:pt x="1083" y="1748"/>
                  </a:lnTo>
                  <a:lnTo>
                    <a:pt x="1135" y="2087"/>
                  </a:lnTo>
                  <a:lnTo>
                    <a:pt x="1148" y="2439"/>
                  </a:lnTo>
                  <a:lnTo>
                    <a:pt x="1148" y="2778"/>
                  </a:lnTo>
                  <a:lnTo>
                    <a:pt x="1148" y="3143"/>
                  </a:lnTo>
                  <a:lnTo>
                    <a:pt x="1148" y="3847"/>
                  </a:lnTo>
                  <a:lnTo>
                    <a:pt x="1161" y="4199"/>
                  </a:lnTo>
                  <a:lnTo>
                    <a:pt x="1187" y="4538"/>
                  </a:lnTo>
                  <a:lnTo>
                    <a:pt x="1213" y="4707"/>
                  </a:lnTo>
                  <a:lnTo>
                    <a:pt x="1252" y="4877"/>
                  </a:lnTo>
                  <a:lnTo>
                    <a:pt x="1291" y="5033"/>
                  </a:lnTo>
                  <a:lnTo>
                    <a:pt x="1344" y="5203"/>
                  </a:lnTo>
                  <a:lnTo>
                    <a:pt x="1435" y="5438"/>
                  </a:lnTo>
                  <a:lnTo>
                    <a:pt x="1552" y="5659"/>
                  </a:lnTo>
                  <a:lnTo>
                    <a:pt x="1683" y="5855"/>
                  </a:lnTo>
                  <a:lnTo>
                    <a:pt x="1839" y="6050"/>
                  </a:lnTo>
                  <a:lnTo>
                    <a:pt x="2009" y="6220"/>
                  </a:lnTo>
                  <a:lnTo>
                    <a:pt x="2191" y="6376"/>
                  </a:lnTo>
                  <a:lnTo>
                    <a:pt x="2387" y="6507"/>
                  </a:lnTo>
                  <a:lnTo>
                    <a:pt x="2595" y="6624"/>
                  </a:lnTo>
                  <a:lnTo>
                    <a:pt x="2817" y="6715"/>
                  </a:lnTo>
                  <a:lnTo>
                    <a:pt x="3038" y="6793"/>
                  </a:lnTo>
                  <a:lnTo>
                    <a:pt x="3273" y="6846"/>
                  </a:lnTo>
                  <a:lnTo>
                    <a:pt x="3521" y="6872"/>
                  </a:lnTo>
                  <a:lnTo>
                    <a:pt x="3756" y="6872"/>
                  </a:lnTo>
                  <a:lnTo>
                    <a:pt x="4003" y="6859"/>
                  </a:lnTo>
                  <a:lnTo>
                    <a:pt x="4251" y="6806"/>
                  </a:lnTo>
                  <a:lnTo>
                    <a:pt x="4499" y="6741"/>
                  </a:lnTo>
                  <a:lnTo>
                    <a:pt x="4733" y="6650"/>
                  </a:lnTo>
                  <a:lnTo>
                    <a:pt x="4955" y="6533"/>
                  </a:lnTo>
                  <a:lnTo>
                    <a:pt x="5151" y="6389"/>
                  </a:lnTo>
                  <a:lnTo>
                    <a:pt x="5346" y="6246"/>
                  </a:lnTo>
                  <a:lnTo>
                    <a:pt x="5516" y="6076"/>
                  </a:lnTo>
                  <a:lnTo>
                    <a:pt x="5672" y="5894"/>
                  </a:lnTo>
                  <a:lnTo>
                    <a:pt x="5802" y="5685"/>
                  </a:lnTo>
                  <a:lnTo>
                    <a:pt x="5920" y="5477"/>
                  </a:lnTo>
                  <a:lnTo>
                    <a:pt x="6011" y="5268"/>
                  </a:lnTo>
                  <a:lnTo>
                    <a:pt x="6089" y="5033"/>
                  </a:lnTo>
                  <a:lnTo>
                    <a:pt x="6141" y="4799"/>
                  </a:lnTo>
                  <a:lnTo>
                    <a:pt x="6167" y="4564"/>
                  </a:lnTo>
                  <a:lnTo>
                    <a:pt x="6167" y="4316"/>
                  </a:lnTo>
                  <a:lnTo>
                    <a:pt x="6154" y="4082"/>
                  </a:lnTo>
                  <a:lnTo>
                    <a:pt x="6102" y="3834"/>
                  </a:lnTo>
                  <a:lnTo>
                    <a:pt x="6037" y="3586"/>
                  </a:lnTo>
                  <a:lnTo>
                    <a:pt x="5985" y="3456"/>
                  </a:lnTo>
                  <a:lnTo>
                    <a:pt x="5933" y="3325"/>
                  </a:lnTo>
                  <a:lnTo>
                    <a:pt x="5789" y="3078"/>
                  </a:lnTo>
                  <a:lnTo>
                    <a:pt x="5633" y="2843"/>
                  </a:lnTo>
                  <a:lnTo>
                    <a:pt x="5463" y="2608"/>
                  </a:lnTo>
                  <a:lnTo>
                    <a:pt x="5268" y="2387"/>
                  </a:lnTo>
                  <a:lnTo>
                    <a:pt x="5085" y="2165"/>
                  </a:lnTo>
                  <a:lnTo>
                    <a:pt x="4707" y="1761"/>
                  </a:lnTo>
                  <a:lnTo>
                    <a:pt x="4473" y="1526"/>
                  </a:lnTo>
                  <a:lnTo>
                    <a:pt x="4225" y="1318"/>
                  </a:lnTo>
                  <a:lnTo>
                    <a:pt x="3964" y="1109"/>
                  </a:lnTo>
                  <a:lnTo>
                    <a:pt x="3690" y="927"/>
                  </a:lnTo>
                  <a:lnTo>
                    <a:pt x="3404" y="744"/>
                  </a:lnTo>
                  <a:lnTo>
                    <a:pt x="3104" y="588"/>
                  </a:lnTo>
                  <a:lnTo>
                    <a:pt x="2817" y="444"/>
                  </a:lnTo>
                  <a:lnTo>
                    <a:pt x="2517" y="327"/>
                  </a:lnTo>
                  <a:lnTo>
                    <a:pt x="2217" y="223"/>
                  </a:lnTo>
                  <a:lnTo>
                    <a:pt x="1904" y="131"/>
                  </a:lnTo>
                  <a:lnTo>
                    <a:pt x="1591" y="66"/>
                  </a:lnTo>
                  <a:lnTo>
                    <a:pt x="1278" y="27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6381982" y="1903041"/>
              <a:ext cx="213413" cy="339057"/>
            </a:xfrm>
            <a:custGeom>
              <a:avLst/>
              <a:gdLst/>
              <a:ahLst/>
              <a:cxnLst/>
              <a:rect l="l" t="t" r="r" b="b"/>
              <a:pathLst>
                <a:path w="6976" h="11083" extrusionOk="0">
                  <a:moveTo>
                    <a:pt x="4407" y="1"/>
                  </a:moveTo>
                  <a:lnTo>
                    <a:pt x="4302" y="14"/>
                  </a:lnTo>
                  <a:lnTo>
                    <a:pt x="4185" y="40"/>
                  </a:lnTo>
                  <a:lnTo>
                    <a:pt x="4068" y="92"/>
                  </a:lnTo>
                  <a:lnTo>
                    <a:pt x="3950" y="144"/>
                  </a:lnTo>
                  <a:lnTo>
                    <a:pt x="3833" y="222"/>
                  </a:lnTo>
                  <a:lnTo>
                    <a:pt x="2738" y="992"/>
                  </a:lnTo>
                  <a:lnTo>
                    <a:pt x="1982" y="1539"/>
                  </a:lnTo>
                  <a:lnTo>
                    <a:pt x="1617" y="1826"/>
                  </a:lnTo>
                  <a:lnTo>
                    <a:pt x="1252" y="2126"/>
                  </a:lnTo>
                  <a:lnTo>
                    <a:pt x="900" y="2426"/>
                  </a:lnTo>
                  <a:lnTo>
                    <a:pt x="574" y="2765"/>
                  </a:lnTo>
                  <a:lnTo>
                    <a:pt x="430" y="2934"/>
                  </a:lnTo>
                  <a:lnTo>
                    <a:pt x="274" y="3104"/>
                  </a:lnTo>
                  <a:lnTo>
                    <a:pt x="131" y="3286"/>
                  </a:lnTo>
                  <a:lnTo>
                    <a:pt x="0" y="3482"/>
                  </a:lnTo>
                  <a:lnTo>
                    <a:pt x="326" y="3417"/>
                  </a:lnTo>
                  <a:lnTo>
                    <a:pt x="639" y="3351"/>
                  </a:lnTo>
                  <a:lnTo>
                    <a:pt x="952" y="3273"/>
                  </a:lnTo>
                  <a:lnTo>
                    <a:pt x="1265" y="3182"/>
                  </a:lnTo>
                  <a:lnTo>
                    <a:pt x="1578" y="3078"/>
                  </a:lnTo>
                  <a:lnTo>
                    <a:pt x="1891" y="2960"/>
                  </a:lnTo>
                  <a:lnTo>
                    <a:pt x="2190" y="2843"/>
                  </a:lnTo>
                  <a:lnTo>
                    <a:pt x="2490" y="2713"/>
                  </a:lnTo>
                  <a:lnTo>
                    <a:pt x="2777" y="2569"/>
                  </a:lnTo>
                  <a:lnTo>
                    <a:pt x="3064" y="2426"/>
                  </a:lnTo>
                  <a:lnTo>
                    <a:pt x="3351" y="2269"/>
                  </a:lnTo>
                  <a:lnTo>
                    <a:pt x="3638" y="2100"/>
                  </a:lnTo>
                  <a:lnTo>
                    <a:pt x="3911" y="1917"/>
                  </a:lnTo>
                  <a:lnTo>
                    <a:pt x="4172" y="1735"/>
                  </a:lnTo>
                  <a:lnTo>
                    <a:pt x="4446" y="1539"/>
                  </a:lnTo>
                  <a:lnTo>
                    <a:pt x="4694" y="1344"/>
                  </a:lnTo>
                  <a:lnTo>
                    <a:pt x="4798" y="1826"/>
                  </a:lnTo>
                  <a:lnTo>
                    <a:pt x="4889" y="2308"/>
                  </a:lnTo>
                  <a:lnTo>
                    <a:pt x="4967" y="2791"/>
                  </a:lnTo>
                  <a:lnTo>
                    <a:pt x="5020" y="3273"/>
                  </a:lnTo>
                  <a:lnTo>
                    <a:pt x="5059" y="3769"/>
                  </a:lnTo>
                  <a:lnTo>
                    <a:pt x="5098" y="4251"/>
                  </a:lnTo>
                  <a:lnTo>
                    <a:pt x="5111" y="4746"/>
                  </a:lnTo>
                  <a:lnTo>
                    <a:pt x="5124" y="5229"/>
                  </a:lnTo>
                  <a:lnTo>
                    <a:pt x="5137" y="5737"/>
                  </a:lnTo>
                  <a:lnTo>
                    <a:pt x="5176" y="6246"/>
                  </a:lnTo>
                  <a:lnTo>
                    <a:pt x="5241" y="6741"/>
                  </a:lnTo>
                  <a:lnTo>
                    <a:pt x="5332" y="7250"/>
                  </a:lnTo>
                  <a:lnTo>
                    <a:pt x="5437" y="7745"/>
                  </a:lnTo>
                  <a:lnTo>
                    <a:pt x="5554" y="8240"/>
                  </a:lnTo>
                  <a:lnTo>
                    <a:pt x="5697" y="8736"/>
                  </a:lnTo>
                  <a:lnTo>
                    <a:pt x="5854" y="9218"/>
                  </a:lnTo>
                  <a:lnTo>
                    <a:pt x="6050" y="9701"/>
                  </a:lnTo>
                  <a:lnTo>
                    <a:pt x="6141" y="9948"/>
                  </a:lnTo>
                  <a:lnTo>
                    <a:pt x="6258" y="10183"/>
                  </a:lnTo>
                  <a:lnTo>
                    <a:pt x="6375" y="10418"/>
                  </a:lnTo>
                  <a:lnTo>
                    <a:pt x="6506" y="10639"/>
                  </a:lnTo>
                  <a:lnTo>
                    <a:pt x="6636" y="10874"/>
                  </a:lnTo>
                  <a:lnTo>
                    <a:pt x="6793" y="11083"/>
                  </a:lnTo>
                  <a:lnTo>
                    <a:pt x="6936" y="11043"/>
                  </a:lnTo>
                  <a:lnTo>
                    <a:pt x="6962" y="10014"/>
                  </a:lnTo>
                  <a:lnTo>
                    <a:pt x="6975" y="9023"/>
                  </a:lnTo>
                  <a:lnTo>
                    <a:pt x="6949" y="8032"/>
                  </a:lnTo>
                  <a:lnTo>
                    <a:pt x="6910" y="7054"/>
                  </a:lnTo>
                  <a:lnTo>
                    <a:pt x="6884" y="6298"/>
                  </a:lnTo>
                  <a:lnTo>
                    <a:pt x="6858" y="5529"/>
                  </a:lnTo>
                  <a:lnTo>
                    <a:pt x="6832" y="4746"/>
                  </a:lnTo>
                  <a:lnTo>
                    <a:pt x="6780" y="3964"/>
                  </a:lnTo>
                  <a:lnTo>
                    <a:pt x="6754" y="3573"/>
                  </a:lnTo>
                  <a:lnTo>
                    <a:pt x="6714" y="3195"/>
                  </a:lnTo>
                  <a:lnTo>
                    <a:pt x="6662" y="2804"/>
                  </a:lnTo>
                  <a:lnTo>
                    <a:pt x="6610" y="2426"/>
                  </a:lnTo>
                  <a:lnTo>
                    <a:pt x="6545" y="2048"/>
                  </a:lnTo>
                  <a:lnTo>
                    <a:pt x="6454" y="1683"/>
                  </a:lnTo>
                  <a:lnTo>
                    <a:pt x="6362" y="1318"/>
                  </a:lnTo>
                  <a:lnTo>
                    <a:pt x="6258" y="966"/>
                  </a:lnTo>
                  <a:lnTo>
                    <a:pt x="6219" y="861"/>
                  </a:lnTo>
                  <a:lnTo>
                    <a:pt x="6180" y="770"/>
                  </a:lnTo>
                  <a:lnTo>
                    <a:pt x="6128" y="679"/>
                  </a:lnTo>
                  <a:lnTo>
                    <a:pt x="6063" y="601"/>
                  </a:lnTo>
                  <a:lnTo>
                    <a:pt x="5984" y="522"/>
                  </a:lnTo>
                  <a:lnTo>
                    <a:pt x="5880" y="470"/>
                  </a:lnTo>
                  <a:lnTo>
                    <a:pt x="5789" y="431"/>
                  </a:lnTo>
                  <a:lnTo>
                    <a:pt x="5684" y="392"/>
                  </a:lnTo>
                  <a:lnTo>
                    <a:pt x="5437" y="288"/>
                  </a:lnTo>
                  <a:lnTo>
                    <a:pt x="5202" y="196"/>
                  </a:lnTo>
                  <a:lnTo>
                    <a:pt x="4967" y="105"/>
                  </a:lnTo>
                  <a:lnTo>
                    <a:pt x="4746" y="40"/>
                  </a:lnTo>
                  <a:lnTo>
                    <a:pt x="4628" y="14"/>
                  </a:lnTo>
                  <a:lnTo>
                    <a:pt x="4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529530" y="2039055"/>
              <a:ext cx="128060" cy="694817"/>
            </a:xfrm>
            <a:custGeom>
              <a:avLst/>
              <a:gdLst/>
              <a:ahLst/>
              <a:cxnLst/>
              <a:rect l="l" t="t" r="r" b="b"/>
              <a:pathLst>
                <a:path w="4186" h="22712" extrusionOk="0">
                  <a:moveTo>
                    <a:pt x="1" y="1"/>
                  </a:moveTo>
                  <a:lnTo>
                    <a:pt x="1" y="22712"/>
                  </a:lnTo>
                  <a:lnTo>
                    <a:pt x="4186" y="2271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611303" y="1784189"/>
              <a:ext cx="92573" cy="228189"/>
            </a:xfrm>
            <a:custGeom>
              <a:avLst/>
              <a:gdLst/>
              <a:ahLst/>
              <a:cxnLst/>
              <a:rect l="l" t="t" r="r" b="b"/>
              <a:pathLst>
                <a:path w="3026" h="7459" extrusionOk="0">
                  <a:moveTo>
                    <a:pt x="2908" y="1"/>
                  </a:moveTo>
                  <a:lnTo>
                    <a:pt x="2660" y="444"/>
                  </a:lnTo>
                  <a:lnTo>
                    <a:pt x="2439" y="900"/>
                  </a:lnTo>
                  <a:lnTo>
                    <a:pt x="2008" y="1800"/>
                  </a:lnTo>
                  <a:lnTo>
                    <a:pt x="1578" y="2699"/>
                  </a:lnTo>
                  <a:lnTo>
                    <a:pt x="1161" y="3599"/>
                  </a:lnTo>
                  <a:lnTo>
                    <a:pt x="1057" y="3821"/>
                  </a:lnTo>
                  <a:lnTo>
                    <a:pt x="939" y="4042"/>
                  </a:lnTo>
                  <a:lnTo>
                    <a:pt x="705" y="4486"/>
                  </a:lnTo>
                  <a:lnTo>
                    <a:pt x="587" y="4694"/>
                  </a:lnTo>
                  <a:lnTo>
                    <a:pt x="496" y="4916"/>
                  </a:lnTo>
                  <a:lnTo>
                    <a:pt x="405" y="5150"/>
                  </a:lnTo>
                  <a:lnTo>
                    <a:pt x="327" y="5385"/>
                  </a:lnTo>
                  <a:lnTo>
                    <a:pt x="209" y="5854"/>
                  </a:lnTo>
                  <a:lnTo>
                    <a:pt x="118" y="6337"/>
                  </a:lnTo>
                  <a:lnTo>
                    <a:pt x="79" y="6585"/>
                  </a:lnTo>
                  <a:lnTo>
                    <a:pt x="40" y="6845"/>
                  </a:lnTo>
                  <a:lnTo>
                    <a:pt x="14" y="7106"/>
                  </a:lnTo>
                  <a:lnTo>
                    <a:pt x="1" y="7380"/>
                  </a:lnTo>
                  <a:lnTo>
                    <a:pt x="105" y="7458"/>
                  </a:lnTo>
                  <a:lnTo>
                    <a:pt x="235" y="7380"/>
                  </a:lnTo>
                  <a:lnTo>
                    <a:pt x="353" y="7302"/>
                  </a:lnTo>
                  <a:lnTo>
                    <a:pt x="574" y="7132"/>
                  </a:lnTo>
                  <a:lnTo>
                    <a:pt x="770" y="6950"/>
                  </a:lnTo>
                  <a:lnTo>
                    <a:pt x="952" y="6754"/>
                  </a:lnTo>
                  <a:lnTo>
                    <a:pt x="1122" y="6545"/>
                  </a:lnTo>
                  <a:lnTo>
                    <a:pt x="1278" y="6337"/>
                  </a:lnTo>
                  <a:lnTo>
                    <a:pt x="1422" y="6115"/>
                  </a:lnTo>
                  <a:lnTo>
                    <a:pt x="1552" y="5894"/>
                  </a:lnTo>
                  <a:lnTo>
                    <a:pt x="1669" y="5672"/>
                  </a:lnTo>
                  <a:lnTo>
                    <a:pt x="1774" y="5437"/>
                  </a:lnTo>
                  <a:lnTo>
                    <a:pt x="1865" y="5203"/>
                  </a:lnTo>
                  <a:lnTo>
                    <a:pt x="1930" y="4955"/>
                  </a:lnTo>
                  <a:lnTo>
                    <a:pt x="2048" y="4459"/>
                  </a:lnTo>
                  <a:lnTo>
                    <a:pt x="2165" y="3964"/>
                  </a:lnTo>
                  <a:lnTo>
                    <a:pt x="2413" y="2999"/>
                  </a:lnTo>
                  <a:lnTo>
                    <a:pt x="2634" y="2008"/>
                  </a:lnTo>
                  <a:lnTo>
                    <a:pt x="2830" y="1031"/>
                  </a:lnTo>
                  <a:lnTo>
                    <a:pt x="3025" y="53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5933282" y="2696366"/>
              <a:ext cx="360563" cy="37506"/>
            </a:xfrm>
            <a:custGeom>
              <a:avLst/>
              <a:gdLst/>
              <a:ahLst/>
              <a:cxnLst/>
              <a:rect l="l" t="t" r="r" b="b"/>
              <a:pathLst>
                <a:path w="11786" h="1226" extrusionOk="0">
                  <a:moveTo>
                    <a:pt x="0" y="0"/>
                  </a:moveTo>
                  <a:lnTo>
                    <a:pt x="2855" y="913"/>
                  </a:lnTo>
                  <a:lnTo>
                    <a:pt x="2855" y="1226"/>
                  </a:lnTo>
                  <a:lnTo>
                    <a:pt x="8931" y="1226"/>
                  </a:lnTo>
                  <a:lnTo>
                    <a:pt x="8931" y="913"/>
                  </a:lnTo>
                  <a:lnTo>
                    <a:pt x="11786" y="0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36463" y="2562738"/>
              <a:ext cx="298369" cy="133659"/>
            </a:xfrm>
            <a:custGeom>
              <a:avLst/>
              <a:gdLst/>
              <a:ahLst/>
              <a:cxnLst/>
              <a:rect l="l" t="t" r="r" b="b"/>
              <a:pathLst>
                <a:path w="9753" h="4369" extrusionOk="0">
                  <a:moveTo>
                    <a:pt x="1669" y="1187"/>
                  </a:moveTo>
                  <a:lnTo>
                    <a:pt x="1747" y="1200"/>
                  </a:lnTo>
                  <a:lnTo>
                    <a:pt x="1826" y="1213"/>
                  </a:lnTo>
                  <a:lnTo>
                    <a:pt x="1982" y="1252"/>
                  </a:lnTo>
                  <a:lnTo>
                    <a:pt x="2047" y="1487"/>
                  </a:lnTo>
                  <a:lnTo>
                    <a:pt x="2113" y="1709"/>
                  </a:lnTo>
                  <a:lnTo>
                    <a:pt x="2204" y="1930"/>
                  </a:lnTo>
                  <a:lnTo>
                    <a:pt x="2295" y="2139"/>
                  </a:lnTo>
                  <a:lnTo>
                    <a:pt x="2386" y="2334"/>
                  </a:lnTo>
                  <a:lnTo>
                    <a:pt x="2491" y="2530"/>
                  </a:lnTo>
                  <a:lnTo>
                    <a:pt x="2595" y="2699"/>
                  </a:lnTo>
                  <a:lnTo>
                    <a:pt x="2712" y="2869"/>
                  </a:lnTo>
                  <a:lnTo>
                    <a:pt x="2712" y="2869"/>
                  </a:lnTo>
                  <a:lnTo>
                    <a:pt x="2269" y="2856"/>
                  </a:lnTo>
                  <a:lnTo>
                    <a:pt x="1669" y="2856"/>
                  </a:lnTo>
                  <a:lnTo>
                    <a:pt x="1578" y="2843"/>
                  </a:lnTo>
                  <a:lnTo>
                    <a:pt x="1500" y="2830"/>
                  </a:lnTo>
                  <a:lnTo>
                    <a:pt x="1422" y="2817"/>
                  </a:lnTo>
                  <a:lnTo>
                    <a:pt x="1343" y="2791"/>
                  </a:lnTo>
                  <a:lnTo>
                    <a:pt x="1278" y="2752"/>
                  </a:lnTo>
                  <a:lnTo>
                    <a:pt x="1200" y="2712"/>
                  </a:lnTo>
                  <a:lnTo>
                    <a:pt x="1083" y="2608"/>
                  </a:lnTo>
                  <a:lnTo>
                    <a:pt x="978" y="2491"/>
                  </a:lnTo>
                  <a:lnTo>
                    <a:pt x="939" y="2413"/>
                  </a:lnTo>
                  <a:lnTo>
                    <a:pt x="900" y="2347"/>
                  </a:lnTo>
                  <a:lnTo>
                    <a:pt x="874" y="2269"/>
                  </a:lnTo>
                  <a:lnTo>
                    <a:pt x="861" y="2191"/>
                  </a:lnTo>
                  <a:lnTo>
                    <a:pt x="848" y="2113"/>
                  </a:lnTo>
                  <a:lnTo>
                    <a:pt x="835" y="2021"/>
                  </a:lnTo>
                  <a:lnTo>
                    <a:pt x="848" y="1943"/>
                  </a:lnTo>
                  <a:lnTo>
                    <a:pt x="861" y="1852"/>
                  </a:lnTo>
                  <a:lnTo>
                    <a:pt x="874" y="1774"/>
                  </a:lnTo>
                  <a:lnTo>
                    <a:pt x="900" y="1695"/>
                  </a:lnTo>
                  <a:lnTo>
                    <a:pt x="939" y="1630"/>
                  </a:lnTo>
                  <a:lnTo>
                    <a:pt x="978" y="1565"/>
                  </a:lnTo>
                  <a:lnTo>
                    <a:pt x="1083" y="1435"/>
                  </a:lnTo>
                  <a:lnTo>
                    <a:pt x="1200" y="1330"/>
                  </a:lnTo>
                  <a:lnTo>
                    <a:pt x="1278" y="1291"/>
                  </a:lnTo>
                  <a:lnTo>
                    <a:pt x="1343" y="1265"/>
                  </a:lnTo>
                  <a:lnTo>
                    <a:pt x="1422" y="1226"/>
                  </a:lnTo>
                  <a:lnTo>
                    <a:pt x="1500" y="1213"/>
                  </a:lnTo>
                  <a:lnTo>
                    <a:pt x="1578" y="1200"/>
                  </a:lnTo>
                  <a:lnTo>
                    <a:pt x="1669" y="1187"/>
                  </a:lnTo>
                  <a:close/>
                  <a:moveTo>
                    <a:pt x="1826" y="1"/>
                  </a:moveTo>
                  <a:lnTo>
                    <a:pt x="1839" y="366"/>
                  </a:lnTo>
                  <a:lnTo>
                    <a:pt x="1669" y="353"/>
                  </a:lnTo>
                  <a:lnTo>
                    <a:pt x="1500" y="366"/>
                  </a:lnTo>
                  <a:lnTo>
                    <a:pt x="1330" y="379"/>
                  </a:lnTo>
                  <a:lnTo>
                    <a:pt x="1174" y="431"/>
                  </a:lnTo>
                  <a:lnTo>
                    <a:pt x="1017" y="483"/>
                  </a:lnTo>
                  <a:lnTo>
                    <a:pt x="874" y="548"/>
                  </a:lnTo>
                  <a:lnTo>
                    <a:pt x="731" y="639"/>
                  </a:lnTo>
                  <a:lnTo>
                    <a:pt x="600" y="731"/>
                  </a:lnTo>
                  <a:lnTo>
                    <a:pt x="483" y="835"/>
                  </a:lnTo>
                  <a:lnTo>
                    <a:pt x="379" y="965"/>
                  </a:lnTo>
                  <a:lnTo>
                    <a:pt x="287" y="1083"/>
                  </a:lnTo>
                  <a:lnTo>
                    <a:pt x="196" y="1226"/>
                  </a:lnTo>
                  <a:lnTo>
                    <a:pt x="131" y="1370"/>
                  </a:lnTo>
                  <a:lnTo>
                    <a:pt x="66" y="1526"/>
                  </a:lnTo>
                  <a:lnTo>
                    <a:pt x="27" y="1682"/>
                  </a:lnTo>
                  <a:lnTo>
                    <a:pt x="0" y="1852"/>
                  </a:lnTo>
                  <a:lnTo>
                    <a:pt x="0" y="2021"/>
                  </a:lnTo>
                  <a:lnTo>
                    <a:pt x="0" y="2191"/>
                  </a:lnTo>
                  <a:lnTo>
                    <a:pt x="27" y="2360"/>
                  </a:lnTo>
                  <a:lnTo>
                    <a:pt x="66" y="2517"/>
                  </a:lnTo>
                  <a:lnTo>
                    <a:pt x="131" y="2673"/>
                  </a:lnTo>
                  <a:lnTo>
                    <a:pt x="196" y="2817"/>
                  </a:lnTo>
                  <a:lnTo>
                    <a:pt x="287" y="2960"/>
                  </a:lnTo>
                  <a:lnTo>
                    <a:pt x="379" y="3090"/>
                  </a:lnTo>
                  <a:lnTo>
                    <a:pt x="483" y="3208"/>
                  </a:lnTo>
                  <a:lnTo>
                    <a:pt x="600" y="3312"/>
                  </a:lnTo>
                  <a:lnTo>
                    <a:pt x="731" y="3403"/>
                  </a:lnTo>
                  <a:lnTo>
                    <a:pt x="874" y="3495"/>
                  </a:lnTo>
                  <a:lnTo>
                    <a:pt x="1017" y="3560"/>
                  </a:lnTo>
                  <a:lnTo>
                    <a:pt x="1174" y="3625"/>
                  </a:lnTo>
                  <a:lnTo>
                    <a:pt x="1330" y="3664"/>
                  </a:lnTo>
                  <a:lnTo>
                    <a:pt x="1500" y="3690"/>
                  </a:lnTo>
                  <a:lnTo>
                    <a:pt x="2256" y="3690"/>
                  </a:lnTo>
                  <a:lnTo>
                    <a:pt x="2673" y="3716"/>
                  </a:lnTo>
                  <a:lnTo>
                    <a:pt x="2869" y="3729"/>
                  </a:lnTo>
                  <a:lnTo>
                    <a:pt x="3064" y="3768"/>
                  </a:lnTo>
                  <a:lnTo>
                    <a:pt x="3260" y="3808"/>
                  </a:lnTo>
                  <a:lnTo>
                    <a:pt x="3468" y="3873"/>
                  </a:lnTo>
                  <a:lnTo>
                    <a:pt x="3494" y="3795"/>
                  </a:lnTo>
                  <a:lnTo>
                    <a:pt x="3768" y="4055"/>
                  </a:lnTo>
                  <a:lnTo>
                    <a:pt x="4003" y="4225"/>
                  </a:lnTo>
                  <a:lnTo>
                    <a:pt x="4159" y="4342"/>
                  </a:lnTo>
                  <a:lnTo>
                    <a:pt x="4212" y="4368"/>
                  </a:lnTo>
                  <a:lnTo>
                    <a:pt x="7380" y="4368"/>
                  </a:lnTo>
                  <a:lnTo>
                    <a:pt x="7471" y="4303"/>
                  </a:lnTo>
                  <a:lnTo>
                    <a:pt x="7745" y="4094"/>
                  </a:lnTo>
                  <a:lnTo>
                    <a:pt x="7927" y="3938"/>
                  </a:lnTo>
                  <a:lnTo>
                    <a:pt x="8123" y="3755"/>
                  </a:lnTo>
                  <a:lnTo>
                    <a:pt x="8344" y="3534"/>
                  </a:lnTo>
                  <a:lnTo>
                    <a:pt x="8566" y="3273"/>
                  </a:lnTo>
                  <a:lnTo>
                    <a:pt x="8788" y="2986"/>
                  </a:lnTo>
                  <a:lnTo>
                    <a:pt x="9009" y="2660"/>
                  </a:lnTo>
                  <a:lnTo>
                    <a:pt x="9114" y="2478"/>
                  </a:lnTo>
                  <a:lnTo>
                    <a:pt x="9205" y="2295"/>
                  </a:lnTo>
                  <a:lnTo>
                    <a:pt x="9296" y="2100"/>
                  </a:lnTo>
                  <a:lnTo>
                    <a:pt x="9387" y="1904"/>
                  </a:lnTo>
                  <a:lnTo>
                    <a:pt x="9466" y="1695"/>
                  </a:lnTo>
                  <a:lnTo>
                    <a:pt x="9544" y="1474"/>
                  </a:lnTo>
                  <a:lnTo>
                    <a:pt x="9596" y="1252"/>
                  </a:lnTo>
                  <a:lnTo>
                    <a:pt x="9661" y="1018"/>
                  </a:lnTo>
                  <a:lnTo>
                    <a:pt x="9700" y="783"/>
                  </a:lnTo>
                  <a:lnTo>
                    <a:pt x="9726" y="535"/>
                  </a:lnTo>
                  <a:lnTo>
                    <a:pt x="9752" y="274"/>
                  </a:lnTo>
                  <a:lnTo>
                    <a:pt x="975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6039377" y="2266786"/>
              <a:ext cx="78194" cy="268480"/>
            </a:xfrm>
            <a:custGeom>
              <a:avLst/>
              <a:gdLst/>
              <a:ahLst/>
              <a:cxnLst/>
              <a:rect l="l" t="t" r="r" b="b"/>
              <a:pathLst>
                <a:path w="2556" h="8776" extrusionOk="0">
                  <a:moveTo>
                    <a:pt x="1512" y="1"/>
                  </a:moveTo>
                  <a:lnTo>
                    <a:pt x="1669" y="288"/>
                  </a:lnTo>
                  <a:lnTo>
                    <a:pt x="1799" y="575"/>
                  </a:lnTo>
                  <a:lnTo>
                    <a:pt x="1864" y="718"/>
                  </a:lnTo>
                  <a:lnTo>
                    <a:pt x="1917" y="861"/>
                  </a:lnTo>
                  <a:lnTo>
                    <a:pt x="1956" y="1018"/>
                  </a:lnTo>
                  <a:lnTo>
                    <a:pt x="1982" y="1161"/>
                  </a:lnTo>
                  <a:lnTo>
                    <a:pt x="2008" y="1305"/>
                  </a:lnTo>
                  <a:lnTo>
                    <a:pt x="2021" y="1448"/>
                  </a:lnTo>
                  <a:lnTo>
                    <a:pt x="2021" y="1578"/>
                  </a:lnTo>
                  <a:lnTo>
                    <a:pt x="2008" y="1722"/>
                  </a:lnTo>
                  <a:lnTo>
                    <a:pt x="1995" y="1787"/>
                  </a:lnTo>
                  <a:lnTo>
                    <a:pt x="1982" y="1852"/>
                  </a:lnTo>
                  <a:lnTo>
                    <a:pt x="1956" y="1917"/>
                  </a:lnTo>
                  <a:lnTo>
                    <a:pt x="1943" y="1983"/>
                  </a:lnTo>
                  <a:lnTo>
                    <a:pt x="1917" y="2048"/>
                  </a:lnTo>
                  <a:lnTo>
                    <a:pt x="1891" y="2100"/>
                  </a:lnTo>
                  <a:lnTo>
                    <a:pt x="1838" y="2217"/>
                  </a:lnTo>
                  <a:lnTo>
                    <a:pt x="1773" y="2335"/>
                  </a:lnTo>
                  <a:lnTo>
                    <a:pt x="1734" y="2400"/>
                  </a:lnTo>
                  <a:lnTo>
                    <a:pt x="1695" y="2452"/>
                  </a:lnTo>
                  <a:lnTo>
                    <a:pt x="1656" y="2504"/>
                  </a:lnTo>
                  <a:lnTo>
                    <a:pt x="1617" y="2556"/>
                  </a:lnTo>
                  <a:lnTo>
                    <a:pt x="1525" y="2647"/>
                  </a:lnTo>
                  <a:lnTo>
                    <a:pt x="1317" y="2830"/>
                  </a:lnTo>
                  <a:lnTo>
                    <a:pt x="1069" y="3013"/>
                  </a:lnTo>
                  <a:lnTo>
                    <a:pt x="808" y="3221"/>
                  </a:lnTo>
                  <a:lnTo>
                    <a:pt x="665" y="3338"/>
                  </a:lnTo>
                  <a:lnTo>
                    <a:pt x="535" y="3469"/>
                  </a:lnTo>
                  <a:lnTo>
                    <a:pt x="404" y="3625"/>
                  </a:lnTo>
                  <a:lnTo>
                    <a:pt x="287" y="3795"/>
                  </a:lnTo>
                  <a:lnTo>
                    <a:pt x="183" y="3964"/>
                  </a:lnTo>
                  <a:lnTo>
                    <a:pt x="104" y="4160"/>
                  </a:lnTo>
                  <a:lnTo>
                    <a:pt x="52" y="4355"/>
                  </a:lnTo>
                  <a:lnTo>
                    <a:pt x="13" y="4564"/>
                  </a:lnTo>
                  <a:lnTo>
                    <a:pt x="0" y="4773"/>
                  </a:lnTo>
                  <a:lnTo>
                    <a:pt x="26" y="4994"/>
                  </a:lnTo>
                  <a:lnTo>
                    <a:pt x="39" y="5099"/>
                  </a:lnTo>
                  <a:lnTo>
                    <a:pt x="78" y="5203"/>
                  </a:lnTo>
                  <a:lnTo>
                    <a:pt x="104" y="5307"/>
                  </a:lnTo>
                  <a:lnTo>
                    <a:pt x="157" y="5411"/>
                  </a:lnTo>
                  <a:lnTo>
                    <a:pt x="196" y="5503"/>
                  </a:lnTo>
                  <a:lnTo>
                    <a:pt x="248" y="5594"/>
                  </a:lnTo>
                  <a:lnTo>
                    <a:pt x="313" y="5672"/>
                  </a:lnTo>
                  <a:lnTo>
                    <a:pt x="365" y="5750"/>
                  </a:lnTo>
                  <a:lnTo>
                    <a:pt x="496" y="5894"/>
                  </a:lnTo>
                  <a:lnTo>
                    <a:pt x="626" y="6024"/>
                  </a:lnTo>
                  <a:lnTo>
                    <a:pt x="756" y="6155"/>
                  </a:lnTo>
                  <a:lnTo>
                    <a:pt x="887" y="6259"/>
                  </a:lnTo>
                  <a:lnTo>
                    <a:pt x="1147" y="6467"/>
                  </a:lnTo>
                  <a:lnTo>
                    <a:pt x="1382" y="6650"/>
                  </a:lnTo>
                  <a:lnTo>
                    <a:pt x="1499" y="6754"/>
                  </a:lnTo>
                  <a:lnTo>
                    <a:pt x="1604" y="6846"/>
                  </a:lnTo>
                  <a:lnTo>
                    <a:pt x="1708" y="6937"/>
                  </a:lnTo>
                  <a:lnTo>
                    <a:pt x="1799" y="7054"/>
                  </a:lnTo>
                  <a:lnTo>
                    <a:pt x="1877" y="7158"/>
                  </a:lnTo>
                  <a:lnTo>
                    <a:pt x="1956" y="7276"/>
                  </a:lnTo>
                  <a:lnTo>
                    <a:pt x="2021" y="7406"/>
                  </a:lnTo>
                  <a:lnTo>
                    <a:pt x="2086" y="7550"/>
                  </a:lnTo>
                  <a:lnTo>
                    <a:pt x="2138" y="7680"/>
                  </a:lnTo>
                  <a:lnTo>
                    <a:pt x="2177" y="7823"/>
                  </a:lnTo>
                  <a:lnTo>
                    <a:pt x="2256" y="8136"/>
                  </a:lnTo>
                  <a:lnTo>
                    <a:pt x="2295" y="8449"/>
                  </a:lnTo>
                  <a:lnTo>
                    <a:pt x="2347" y="8775"/>
                  </a:lnTo>
                  <a:lnTo>
                    <a:pt x="2425" y="8449"/>
                  </a:lnTo>
                  <a:lnTo>
                    <a:pt x="2464" y="8293"/>
                  </a:lnTo>
                  <a:lnTo>
                    <a:pt x="2477" y="8123"/>
                  </a:lnTo>
                  <a:lnTo>
                    <a:pt x="2503" y="7954"/>
                  </a:lnTo>
                  <a:lnTo>
                    <a:pt x="2503" y="7784"/>
                  </a:lnTo>
                  <a:lnTo>
                    <a:pt x="2503" y="7615"/>
                  </a:lnTo>
                  <a:lnTo>
                    <a:pt x="2477" y="7445"/>
                  </a:lnTo>
                  <a:lnTo>
                    <a:pt x="2451" y="7263"/>
                  </a:lnTo>
                  <a:lnTo>
                    <a:pt x="2399" y="7093"/>
                  </a:lnTo>
                  <a:lnTo>
                    <a:pt x="2347" y="6924"/>
                  </a:lnTo>
                  <a:lnTo>
                    <a:pt x="2269" y="6754"/>
                  </a:lnTo>
                  <a:lnTo>
                    <a:pt x="2177" y="6598"/>
                  </a:lnTo>
                  <a:lnTo>
                    <a:pt x="2073" y="6441"/>
                  </a:lnTo>
                  <a:lnTo>
                    <a:pt x="1956" y="6298"/>
                  </a:lnTo>
                  <a:lnTo>
                    <a:pt x="1838" y="6168"/>
                  </a:lnTo>
                  <a:lnTo>
                    <a:pt x="1604" y="5933"/>
                  </a:lnTo>
                  <a:lnTo>
                    <a:pt x="1382" y="5711"/>
                  </a:lnTo>
                  <a:lnTo>
                    <a:pt x="1173" y="5490"/>
                  </a:lnTo>
                  <a:lnTo>
                    <a:pt x="1082" y="5385"/>
                  </a:lnTo>
                  <a:lnTo>
                    <a:pt x="1004" y="5281"/>
                  </a:lnTo>
                  <a:lnTo>
                    <a:pt x="952" y="5177"/>
                  </a:lnTo>
                  <a:lnTo>
                    <a:pt x="900" y="5072"/>
                  </a:lnTo>
                  <a:lnTo>
                    <a:pt x="861" y="4981"/>
                  </a:lnTo>
                  <a:lnTo>
                    <a:pt x="848" y="4877"/>
                  </a:lnTo>
                  <a:lnTo>
                    <a:pt x="848" y="4773"/>
                  </a:lnTo>
                  <a:lnTo>
                    <a:pt x="848" y="4655"/>
                  </a:lnTo>
                  <a:lnTo>
                    <a:pt x="874" y="4551"/>
                  </a:lnTo>
                  <a:lnTo>
                    <a:pt x="900" y="4434"/>
                  </a:lnTo>
                  <a:lnTo>
                    <a:pt x="952" y="4329"/>
                  </a:lnTo>
                  <a:lnTo>
                    <a:pt x="1004" y="4225"/>
                  </a:lnTo>
                  <a:lnTo>
                    <a:pt x="1069" y="4134"/>
                  </a:lnTo>
                  <a:lnTo>
                    <a:pt x="1147" y="4029"/>
                  </a:lnTo>
                  <a:lnTo>
                    <a:pt x="1239" y="3938"/>
                  </a:lnTo>
                  <a:lnTo>
                    <a:pt x="1343" y="3834"/>
                  </a:lnTo>
                  <a:lnTo>
                    <a:pt x="1565" y="3638"/>
                  </a:lnTo>
                  <a:lnTo>
                    <a:pt x="1825" y="3417"/>
                  </a:lnTo>
                  <a:lnTo>
                    <a:pt x="1956" y="3286"/>
                  </a:lnTo>
                  <a:lnTo>
                    <a:pt x="2073" y="3143"/>
                  </a:lnTo>
                  <a:lnTo>
                    <a:pt x="2190" y="2986"/>
                  </a:lnTo>
                  <a:lnTo>
                    <a:pt x="2243" y="2908"/>
                  </a:lnTo>
                  <a:lnTo>
                    <a:pt x="2295" y="2830"/>
                  </a:lnTo>
                  <a:lnTo>
                    <a:pt x="2334" y="2739"/>
                  </a:lnTo>
                  <a:lnTo>
                    <a:pt x="2373" y="2661"/>
                  </a:lnTo>
                  <a:lnTo>
                    <a:pt x="2451" y="2478"/>
                  </a:lnTo>
                  <a:lnTo>
                    <a:pt x="2503" y="2295"/>
                  </a:lnTo>
                  <a:lnTo>
                    <a:pt x="2542" y="2113"/>
                  </a:lnTo>
                  <a:lnTo>
                    <a:pt x="2555" y="1917"/>
                  </a:lnTo>
                  <a:lnTo>
                    <a:pt x="2555" y="1735"/>
                  </a:lnTo>
                  <a:lnTo>
                    <a:pt x="2542" y="1552"/>
                  </a:lnTo>
                  <a:lnTo>
                    <a:pt x="2503" y="1370"/>
                  </a:lnTo>
                  <a:lnTo>
                    <a:pt x="2451" y="1200"/>
                  </a:lnTo>
                  <a:lnTo>
                    <a:pt x="2386" y="1031"/>
                  </a:lnTo>
                  <a:lnTo>
                    <a:pt x="2295" y="874"/>
                  </a:lnTo>
                  <a:lnTo>
                    <a:pt x="2216" y="718"/>
                  </a:lnTo>
                  <a:lnTo>
                    <a:pt x="2112" y="588"/>
                  </a:lnTo>
                  <a:lnTo>
                    <a:pt x="2008" y="457"/>
                  </a:lnTo>
                  <a:lnTo>
                    <a:pt x="1891" y="327"/>
                  </a:lnTo>
                  <a:lnTo>
                    <a:pt x="1773" y="209"/>
                  </a:lnTo>
                  <a:lnTo>
                    <a:pt x="1643" y="105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113166" y="2163505"/>
              <a:ext cx="59839" cy="237337"/>
            </a:xfrm>
            <a:custGeom>
              <a:avLst/>
              <a:gdLst/>
              <a:ahLst/>
              <a:cxnLst/>
              <a:rect l="l" t="t" r="r" b="b"/>
              <a:pathLst>
                <a:path w="1956" h="7758" extrusionOk="0">
                  <a:moveTo>
                    <a:pt x="508" y="0"/>
                  </a:moveTo>
                  <a:lnTo>
                    <a:pt x="430" y="118"/>
                  </a:lnTo>
                  <a:lnTo>
                    <a:pt x="365" y="235"/>
                  </a:lnTo>
                  <a:lnTo>
                    <a:pt x="300" y="352"/>
                  </a:lnTo>
                  <a:lnTo>
                    <a:pt x="235" y="470"/>
                  </a:lnTo>
                  <a:lnTo>
                    <a:pt x="183" y="600"/>
                  </a:lnTo>
                  <a:lnTo>
                    <a:pt x="143" y="730"/>
                  </a:lnTo>
                  <a:lnTo>
                    <a:pt x="104" y="874"/>
                  </a:lnTo>
                  <a:lnTo>
                    <a:pt x="65" y="1004"/>
                  </a:lnTo>
                  <a:lnTo>
                    <a:pt x="26" y="1278"/>
                  </a:lnTo>
                  <a:lnTo>
                    <a:pt x="0" y="1565"/>
                  </a:lnTo>
                  <a:lnTo>
                    <a:pt x="13" y="1852"/>
                  </a:lnTo>
                  <a:lnTo>
                    <a:pt x="39" y="2125"/>
                  </a:lnTo>
                  <a:lnTo>
                    <a:pt x="104" y="2412"/>
                  </a:lnTo>
                  <a:lnTo>
                    <a:pt x="130" y="2556"/>
                  </a:lnTo>
                  <a:lnTo>
                    <a:pt x="183" y="2686"/>
                  </a:lnTo>
                  <a:lnTo>
                    <a:pt x="235" y="2829"/>
                  </a:lnTo>
                  <a:lnTo>
                    <a:pt x="287" y="2960"/>
                  </a:lnTo>
                  <a:lnTo>
                    <a:pt x="417" y="3220"/>
                  </a:lnTo>
                  <a:lnTo>
                    <a:pt x="561" y="3468"/>
                  </a:lnTo>
                  <a:lnTo>
                    <a:pt x="704" y="3690"/>
                  </a:lnTo>
                  <a:lnTo>
                    <a:pt x="834" y="3885"/>
                  </a:lnTo>
                  <a:lnTo>
                    <a:pt x="939" y="4081"/>
                  </a:lnTo>
                  <a:lnTo>
                    <a:pt x="1030" y="4276"/>
                  </a:lnTo>
                  <a:lnTo>
                    <a:pt x="1095" y="4485"/>
                  </a:lnTo>
                  <a:lnTo>
                    <a:pt x="1134" y="4694"/>
                  </a:lnTo>
                  <a:lnTo>
                    <a:pt x="1160" y="4915"/>
                  </a:lnTo>
                  <a:lnTo>
                    <a:pt x="1160" y="5124"/>
                  </a:lnTo>
                  <a:lnTo>
                    <a:pt x="1147" y="5346"/>
                  </a:lnTo>
                  <a:lnTo>
                    <a:pt x="1108" y="5567"/>
                  </a:lnTo>
                  <a:lnTo>
                    <a:pt x="1043" y="5776"/>
                  </a:lnTo>
                  <a:lnTo>
                    <a:pt x="1004" y="5893"/>
                  </a:lnTo>
                  <a:lnTo>
                    <a:pt x="965" y="5997"/>
                  </a:lnTo>
                  <a:lnTo>
                    <a:pt x="913" y="6102"/>
                  </a:lnTo>
                  <a:lnTo>
                    <a:pt x="860" y="6206"/>
                  </a:lnTo>
                  <a:lnTo>
                    <a:pt x="730" y="6441"/>
                  </a:lnTo>
                  <a:lnTo>
                    <a:pt x="600" y="6675"/>
                  </a:lnTo>
                  <a:lnTo>
                    <a:pt x="495" y="6936"/>
                  </a:lnTo>
                  <a:lnTo>
                    <a:pt x="443" y="7066"/>
                  </a:lnTo>
                  <a:lnTo>
                    <a:pt x="417" y="7210"/>
                  </a:lnTo>
                  <a:lnTo>
                    <a:pt x="391" y="7353"/>
                  </a:lnTo>
                  <a:lnTo>
                    <a:pt x="404" y="7497"/>
                  </a:lnTo>
                  <a:lnTo>
                    <a:pt x="430" y="7627"/>
                  </a:lnTo>
                  <a:lnTo>
                    <a:pt x="469" y="7757"/>
                  </a:lnTo>
                  <a:lnTo>
                    <a:pt x="495" y="7627"/>
                  </a:lnTo>
                  <a:lnTo>
                    <a:pt x="522" y="7510"/>
                  </a:lnTo>
                  <a:lnTo>
                    <a:pt x="574" y="7392"/>
                  </a:lnTo>
                  <a:lnTo>
                    <a:pt x="626" y="7288"/>
                  </a:lnTo>
                  <a:lnTo>
                    <a:pt x="704" y="7184"/>
                  </a:lnTo>
                  <a:lnTo>
                    <a:pt x="782" y="7093"/>
                  </a:lnTo>
                  <a:lnTo>
                    <a:pt x="939" y="6910"/>
                  </a:lnTo>
                  <a:lnTo>
                    <a:pt x="1121" y="6727"/>
                  </a:lnTo>
                  <a:lnTo>
                    <a:pt x="1304" y="6532"/>
                  </a:lnTo>
                  <a:lnTo>
                    <a:pt x="1395" y="6428"/>
                  </a:lnTo>
                  <a:lnTo>
                    <a:pt x="1486" y="6310"/>
                  </a:lnTo>
                  <a:lnTo>
                    <a:pt x="1564" y="6193"/>
                  </a:lnTo>
                  <a:lnTo>
                    <a:pt x="1643" y="6063"/>
                  </a:lnTo>
                  <a:lnTo>
                    <a:pt x="1721" y="5919"/>
                  </a:lnTo>
                  <a:lnTo>
                    <a:pt x="1773" y="5789"/>
                  </a:lnTo>
                  <a:lnTo>
                    <a:pt x="1825" y="5645"/>
                  </a:lnTo>
                  <a:lnTo>
                    <a:pt x="1877" y="5502"/>
                  </a:lnTo>
                  <a:lnTo>
                    <a:pt x="1903" y="5359"/>
                  </a:lnTo>
                  <a:lnTo>
                    <a:pt x="1930" y="5202"/>
                  </a:lnTo>
                  <a:lnTo>
                    <a:pt x="1956" y="5059"/>
                  </a:lnTo>
                  <a:lnTo>
                    <a:pt x="1956" y="4902"/>
                  </a:lnTo>
                  <a:lnTo>
                    <a:pt x="1956" y="4746"/>
                  </a:lnTo>
                  <a:lnTo>
                    <a:pt x="1943" y="4602"/>
                  </a:lnTo>
                  <a:lnTo>
                    <a:pt x="1930" y="4446"/>
                  </a:lnTo>
                  <a:lnTo>
                    <a:pt x="1903" y="4290"/>
                  </a:lnTo>
                  <a:lnTo>
                    <a:pt x="1864" y="4146"/>
                  </a:lnTo>
                  <a:lnTo>
                    <a:pt x="1812" y="3990"/>
                  </a:lnTo>
                  <a:lnTo>
                    <a:pt x="1760" y="3846"/>
                  </a:lnTo>
                  <a:lnTo>
                    <a:pt x="1695" y="3703"/>
                  </a:lnTo>
                  <a:lnTo>
                    <a:pt x="1551" y="3455"/>
                  </a:lnTo>
                  <a:lnTo>
                    <a:pt x="1395" y="3220"/>
                  </a:lnTo>
                  <a:lnTo>
                    <a:pt x="1095" y="2803"/>
                  </a:lnTo>
                  <a:lnTo>
                    <a:pt x="978" y="2608"/>
                  </a:lnTo>
                  <a:lnTo>
                    <a:pt x="874" y="2412"/>
                  </a:lnTo>
                  <a:lnTo>
                    <a:pt x="769" y="2190"/>
                  </a:lnTo>
                  <a:lnTo>
                    <a:pt x="691" y="1982"/>
                  </a:lnTo>
                  <a:lnTo>
                    <a:pt x="613" y="1747"/>
                  </a:lnTo>
                  <a:lnTo>
                    <a:pt x="561" y="1513"/>
                  </a:lnTo>
                  <a:lnTo>
                    <a:pt x="508" y="1278"/>
                  </a:lnTo>
                  <a:lnTo>
                    <a:pt x="482" y="1030"/>
                  </a:lnTo>
                  <a:lnTo>
                    <a:pt x="469" y="782"/>
                  </a:lnTo>
                  <a:lnTo>
                    <a:pt x="469" y="522"/>
                  </a:lnTo>
                  <a:lnTo>
                    <a:pt x="482" y="261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7073954" y="2211750"/>
              <a:ext cx="222193" cy="522122"/>
            </a:xfrm>
            <a:custGeom>
              <a:avLst/>
              <a:gdLst/>
              <a:ahLst/>
              <a:cxnLst/>
              <a:rect l="l" t="t" r="r" b="b"/>
              <a:pathLst>
                <a:path w="7263" h="17067" extrusionOk="0">
                  <a:moveTo>
                    <a:pt x="3638" y="1"/>
                  </a:move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3638" y="1"/>
                  </a:lnTo>
                  <a:close/>
                </a:path>
              </a:pathLst>
            </a:custGeom>
            <a:solidFill>
              <a:srgbClr val="F6F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7073954" y="2211750"/>
              <a:ext cx="222193" cy="522122"/>
            </a:xfrm>
            <a:custGeom>
              <a:avLst/>
              <a:gdLst/>
              <a:ahLst/>
              <a:cxnLst/>
              <a:rect l="l" t="t" r="r" b="b"/>
              <a:pathLst>
                <a:path w="7263" h="17067" fill="none" extrusionOk="0">
                  <a:moveTo>
                    <a:pt x="3638" y="1"/>
                  </a:moveTo>
                  <a:lnTo>
                    <a:pt x="3638" y="1"/>
                  </a:lnTo>
                  <a:lnTo>
                    <a:pt x="131" y="14"/>
                  </a:ln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7132" y="14"/>
                  </a:lnTo>
                  <a:lnTo>
                    <a:pt x="36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7089128" y="2333814"/>
              <a:ext cx="193865" cy="136014"/>
            </a:xfrm>
            <a:custGeom>
              <a:avLst/>
              <a:gdLst/>
              <a:ahLst/>
              <a:cxnLst/>
              <a:rect l="l" t="t" r="r" b="b"/>
              <a:pathLst>
                <a:path w="6337" h="4446" extrusionOk="0">
                  <a:moveTo>
                    <a:pt x="0" y="0"/>
                  </a:moveTo>
                  <a:lnTo>
                    <a:pt x="0" y="2060"/>
                  </a:lnTo>
                  <a:lnTo>
                    <a:pt x="13" y="2295"/>
                  </a:lnTo>
                  <a:lnTo>
                    <a:pt x="39" y="2542"/>
                  </a:lnTo>
                  <a:lnTo>
                    <a:pt x="105" y="2764"/>
                  </a:lnTo>
                  <a:lnTo>
                    <a:pt x="183" y="2986"/>
                  </a:lnTo>
                  <a:lnTo>
                    <a:pt x="287" y="3194"/>
                  </a:lnTo>
                  <a:lnTo>
                    <a:pt x="405" y="3390"/>
                  </a:lnTo>
                  <a:lnTo>
                    <a:pt x="548" y="3572"/>
                  </a:lnTo>
                  <a:lnTo>
                    <a:pt x="691" y="3742"/>
                  </a:lnTo>
                  <a:lnTo>
                    <a:pt x="861" y="3898"/>
                  </a:lnTo>
                  <a:lnTo>
                    <a:pt x="1056" y="4042"/>
                  </a:lnTo>
                  <a:lnTo>
                    <a:pt x="1252" y="4159"/>
                  </a:lnTo>
                  <a:lnTo>
                    <a:pt x="1461" y="4250"/>
                  </a:lnTo>
                  <a:lnTo>
                    <a:pt x="1669" y="4342"/>
                  </a:lnTo>
                  <a:lnTo>
                    <a:pt x="1904" y="4394"/>
                  </a:lnTo>
                  <a:lnTo>
                    <a:pt x="2139" y="4433"/>
                  </a:lnTo>
                  <a:lnTo>
                    <a:pt x="2386" y="4446"/>
                  </a:lnTo>
                  <a:lnTo>
                    <a:pt x="3938" y="4446"/>
                  </a:lnTo>
                  <a:lnTo>
                    <a:pt x="4185" y="4433"/>
                  </a:lnTo>
                  <a:lnTo>
                    <a:pt x="4420" y="4394"/>
                  </a:lnTo>
                  <a:lnTo>
                    <a:pt x="4655" y="4342"/>
                  </a:lnTo>
                  <a:lnTo>
                    <a:pt x="4876" y="4250"/>
                  </a:lnTo>
                  <a:lnTo>
                    <a:pt x="5085" y="4159"/>
                  </a:lnTo>
                  <a:lnTo>
                    <a:pt x="5281" y="4042"/>
                  </a:lnTo>
                  <a:lnTo>
                    <a:pt x="5463" y="3898"/>
                  </a:lnTo>
                  <a:lnTo>
                    <a:pt x="5633" y="3742"/>
                  </a:lnTo>
                  <a:lnTo>
                    <a:pt x="5789" y="3572"/>
                  </a:lnTo>
                  <a:lnTo>
                    <a:pt x="5919" y="3390"/>
                  </a:lnTo>
                  <a:lnTo>
                    <a:pt x="6050" y="3194"/>
                  </a:lnTo>
                  <a:lnTo>
                    <a:pt x="6141" y="2986"/>
                  </a:lnTo>
                  <a:lnTo>
                    <a:pt x="6219" y="2764"/>
                  </a:lnTo>
                  <a:lnTo>
                    <a:pt x="6284" y="2542"/>
                  </a:lnTo>
                  <a:lnTo>
                    <a:pt x="6323" y="2295"/>
                  </a:lnTo>
                  <a:lnTo>
                    <a:pt x="6337" y="206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7106259" y="2367710"/>
              <a:ext cx="23189" cy="68221"/>
            </a:xfrm>
            <a:custGeom>
              <a:avLst/>
              <a:gdLst/>
              <a:ahLst/>
              <a:cxnLst/>
              <a:rect l="l" t="t" r="r" b="b"/>
              <a:pathLst>
                <a:path w="758" h="2230" extrusionOk="0">
                  <a:moveTo>
                    <a:pt x="379" y="0"/>
                  </a:moveTo>
                  <a:lnTo>
                    <a:pt x="301" y="13"/>
                  </a:lnTo>
                  <a:lnTo>
                    <a:pt x="236" y="26"/>
                  </a:lnTo>
                  <a:lnTo>
                    <a:pt x="170" y="66"/>
                  </a:lnTo>
                  <a:lnTo>
                    <a:pt x="105" y="105"/>
                  </a:lnTo>
                  <a:lnTo>
                    <a:pt x="66" y="170"/>
                  </a:lnTo>
                  <a:lnTo>
                    <a:pt x="27" y="235"/>
                  </a:lnTo>
                  <a:lnTo>
                    <a:pt x="14" y="300"/>
                  </a:lnTo>
                  <a:lnTo>
                    <a:pt x="1" y="378"/>
                  </a:lnTo>
                  <a:lnTo>
                    <a:pt x="1" y="1852"/>
                  </a:lnTo>
                  <a:lnTo>
                    <a:pt x="14" y="1930"/>
                  </a:lnTo>
                  <a:lnTo>
                    <a:pt x="27" y="1995"/>
                  </a:lnTo>
                  <a:lnTo>
                    <a:pt x="66" y="2060"/>
                  </a:lnTo>
                  <a:lnTo>
                    <a:pt x="105" y="2112"/>
                  </a:lnTo>
                  <a:lnTo>
                    <a:pt x="170" y="2165"/>
                  </a:lnTo>
                  <a:lnTo>
                    <a:pt x="236" y="2191"/>
                  </a:lnTo>
                  <a:lnTo>
                    <a:pt x="301" y="2217"/>
                  </a:lnTo>
                  <a:lnTo>
                    <a:pt x="379" y="2230"/>
                  </a:lnTo>
                  <a:lnTo>
                    <a:pt x="457" y="2217"/>
                  </a:lnTo>
                  <a:lnTo>
                    <a:pt x="522" y="2191"/>
                  </a:lnTo>
                  <a:lnTo>
                    <a:pt x="588" y="2165"/>
                  </a:lnTo>
                  <a:lnTo>
                    <a:pt x="640" y="2112"/>
                  </a:lnTo>
                  <a:lnTo>
                    <a:pt x="692" y="2060"/>
                  </a:lnTo>
                  <a:lnTo>
                    <a:pt x="718" y="1995"/>
                  </a:lnTo>
                  <a:lnTo>
                    <a:pt x="744" y="1930"/>
                  </a:lnTo>
                  <a:lnTo>
                    <a:pt x="757" y="1852"/>
                  </a:lnTo>
                  <a:lnTo>
                    <a:pt x="757" y="378"/>
                  </a:lnTo>
                  <a:lnTo>
                    <a:pt x="744" y="300"/>
                  </a:lnTo>
                  <a:lnTo>
                    <a:pt x="718" y="235"/>
                  </a:lnTo>
                  <a:lnTo>
                    <a:pt x="692" y="170"/>
                  </a:lnTo>
                  <a:lnTo>
                    <a:pt x="640" y="105"/>
                  </a:lnTo>
                  <a:lnTo>
                    <a:pt x="588" y="66"/>
                  </a:lnTo>
                  <a:lnTo>
                    <a:pt x="522" y="26"/>
                  </a:lnTo>
                  <a:lnTo>
                    <a:pt x="457" y="13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6099665" y="-908049"/>
              <a:ext cx="1052475" cy="1795275"/>
            </a:xfrm>
            <a:custGeom>
              <a:avLst/>
              <a:gdLst/>
              <a:ahLst/>
              <a:cxnLst/>
              <a:rect l="l" t="t" r="r" b="b"/>
              <a:pathLst>
                <a:path w="42099" h="71811" extrusionOk="0">
                  <a:moveTo>
                    <a:pt x="20039" y="0"/>
                  </a:moveTo>
                  <a:lnTo>
                    <a:pt x="20039" y="53036"/>
                  </a:lnTo>
                  <a:lnTo>
                    <a:pt x="18005" y="53036"/>
                  </a:lnTo>
                  <a:lnTo>
                    <a:pt x="17588" y="53049"/>
                  </a:lnTo>
                  <a:lnTo>
                    <a:pt x="17171" y="53062"/>
                  </a:lnTo>
                  <a:lnTo>
                    <a:pt x="16767" y="53088"/>
                  </a:lnTo>
                  <a:lnTo>
                    <a:pt x="16350" y="53128"/>
                  </a:lnTo>
                  <a:lnTo>
                    <a:pt x="15945" y="53167"/>
                  </a:lnTo>
                  <a:lnTo>
                    <a:pt x="15554" y="53232"/>
                  </a:lnTo>
                  <a:lnTo>
                    <a:pt x="15150" y="53297"/>
                  </a:lnTo>
                  <a:lnTo>
                    <a:pt x="14759" y="53362"/>
                  </a:lnTo>
                  <a:lnTo>
                    <a:pt x="14368" y="53454"/>
                  </a:lnTo>
                  <a:lnTo>
                    <a:pt x="13977" y="53545"/>
                  </a:lnTo>
                  <a:lnTo>
                    <a:pt x="13599" y="53649"/>
                  </a:lnTo>
                  <a:lnTo>
                    <a:pt x="13208" y="53753"/>
                  </a:lnTo>
                  <a:lnTo>
                    <a:pt x="12843" y="53884"/>
                  </a:lnTo>
                  <a:lnTo>
                    <a:pt x="12464" y="54014"/>
                  </a:lnTo>
                  <a:lnTo>
                    <a:pt x="12099" y="54145"/>
                  </a:lnTo>
                  <a:lnTo>
                    <a:pt x="11734" y="54301"/>
                  </a:lnTo>
                  <a:lnTo>
                    <a:pt x="11369" y="54457"/>
                  </a:lnTo>
                  <a:lnTo>
                    <a:pt x="11017" y="54614"/>
                  </a:lnTo>
                  <a:lnTo>
                    <a:pt x="10665" y="54783"/>
                  </a:lnTo>
                  <a:lnTo>
                    <a:pt x="10326" y="54966"/>
                  </a:lnTo>
                  <a:lnTo>
                    <a:pt x="9987" y="55161"/>
                  </a:lnTo>
                  <a:lnTo>
                    <a:pt x="9648" y="55357"/>
                  </a:lnTo>
                  <a:lnTo>
                    <a:pt x="9322" y="55553"/>
                  </a:lnTo>
                  <a:lnTo>
                    <a:pt x="8996" y="55774"/>
                  </a:lnTo>
                  <a:lnTo>
                    <a:pt x="8671" y="55983"/>
                  </a:lnTo>
                  <a:lnTo>
                    <a:pt x="8358" y="56217"/>
                  </a:lnTo>
                  <a:lnTo>
                    <a:pt x="8058" y="56452"/>
                  </a:lnTo>
                  <a:lnTo>
                    <a:pt x="7745" y="56687"/>
                  </a:lnTo>
                  <a:lnTo>
                    <a:pt x="7458" y="56935"/>
                  </a:lnTo>
                  <a:lnTo>
                    <a:pt x="7158" y="57195"/>
                  </a:lnTo>
                  <a:lnTo>
                    <a:pt x="6884" y="57456"/>
                  </a:lnTo>
                  <a:lnTo>
                    <a:pt x="6598" y="57717"/>
                  </a:lnTo>
                  <a:lnTo>
                    <a:pt x="6337" y="57991"/>
                  </a:lnTo>
                  <a:lnTo>
                    <a:pt x="6063" y="58277"/>
                  </a:lnTo>
                  <a:lnTo>
                    <a:pt x="5802" y="58564"/>
                  </a:lnTo>
                  <a:lnTo>
                    <a:pt x="5555" y="58851"/>
                  </a:lnTo>
                  <a:lnTo>
                    <a:pt x="5307" y="59151"/>
                  </a:lnTo>
                  <a:lnTo>
                    <a:pt x="5072" y="59464"/>
                  </a:lnTo>
                  <a:lnTo>
                    <a:pt x="4838" y="59777"/>
                  </a:lnTo>
                  <a:lnTo>
                    <a:pt x="4616" y="60090"/>
                  </a:lnTo>
                  <a:lnTo>
                    <a:pt x="4407" y="60402"/>
                  </a:lnTo>
                  <a:lnTo>
                    <a:pt x="4199" y="60741"/>
                  </a:lnTo>
                  <a:lnTo>
                    <a:pt x="4003" y="61067"/>
                  </a:lnTo>
                  <a:lnTo>
                    <a:pt x="3808" y="61406"/>
                  </a:lnTo>
                  <a:lnTo>
                    <a:pt x="3625" y="61745"/>
                  </a:lnTo>
                  <a:lnTo>
                    <a:pt x="3443" y="62097"/>
                  </a:lnTo>
                  <a:lnTo>
                    <a:pt x="3273" y="62449"/>
                  </a:lnTo>
                  <a:lnTo>
                    <a:pt x="3117" y="62801"/>
                  </a:lnTo>
                  <a:lnTo>
                    <a:pt x="2960" y="63166"/>
                  </a:lnTo>
                  <a:lnTo>
                    <a:pt x="2817" y="63531"/>
                  </a:lnTo>
                  <a:lnTo>
                    <a:pt x="2686" y="63896"/>
                  </a:lnTo>
                  <a:lnTo>
                    <a:pt x="2556" y="64275"/>
                  </a:lnTo>
                  <a:lnTo>
                    <a:pt x="2439" y="64653"/>
                  </a:lnTo>
                  <a:lnTo>
                    <a:pt x="2334" y="65031"/>
                  </a:lnTo>
                  <a:lnTo>
                    <a:pt x="2230" y="65422"/>
                  </a:lnTo>
                  <a:lnTo>
                    <a:pt x="2139" y="65813"/>
                  </a:lnTo>
                  <a:lnTo>
                    <a:pt x="2061" y="66204"/>
                  </a:lnTo>
                  <a:lnTo>
                    <a:pt x="1995" y="66595"/>
                  </a:lnTo>
                  <a:lnTo>
                    <a:pt x="1930" y="66999"/>
                  </a:lnTo>
                  <a:lnTo>
                    <a:pt x="1878" y="67404"/>
                  </a:lnTo>
                  <a:lnTo>
                    <a:pt x="1839" y="67808"/>
                  </a:lnTo>
                  <a:lnTo>
                    <a:pt x="1813" y="68212"/>
                  </a:lnTo>
                  <a:lnTo>
                    <a:pt x="1787" y="68629"/>
                  </a:lnTo>
                  <a:lnTo>
                    <a:pt x="1774" y="69046"/>
                  </a:lnTo>
                  <a:lnTo>
                    <a:pt x="1252" y="69046"/>
                  </a:lnTo>
                  <a:lnTo>
                    <a:pt x="1109" y="69072"/>
                  </a:lnTo>
                  <a:lnTo>
                    <a:pt x="979" y="69098"/>
                  </a:lnTo>
                  <a:lnTo>
                    <a:pt x="848" y="69151"/>
                  </a:lnTo>
                  <a:lnTo>
                    <a:pt x="731" y="69203"/>
                  </a:lnTo>
                  <a:lnTo>
                    <a:pt x="613" y="69281"/>
                  </a:lnTo>
                  <a:lnTo>
                    <a:pt x="509" y="69359"/>
                  </a:lnTo>
                  <a:lnTo>
                    <a:pt x="405" y="69450"/>
                  </a:lnTo>
                  <a:lnTo>
                    <a:pt x="327" y="69542"/>
                  </a:lnTo>
                  <a:lnTo>
                    <a:pt x="235" y="69646"/>
                  </a:lnTo>
                  <a:lnTo>
                    <a:pt x="170" y="69763"/>
                  </a:lnTo>
                  <a:lnTo>
                    <a:pt x="118" y="69881"/>
                  </a:lnTo>
                  <a:lnTo>
                    <a:pt x="66" y="70011"/>
                  </a:lnTo>
                  <a:lnTo>
                    <a:pt x="40" y="70141"/>
                  </a:lnTo>
                  <a:lnTo>
                    <a:pt x="14" y="70285"/>
                  </a:lnTo>
                  <a:lnTo>
                    <a:pt x="1" y="70428"/>
                  </a:lnTo>
                  <a:lnTo>
                    <a:pt x="14" y="70559"/>
                  </a:lnTo>
                  <a:lnTo>
                    <a:pt x="40" y="70702"/>
                  </a:lnTo>
                  <a:lnTo>
                    <a:pt x="66" y="70832"/>
                  </a:lnTo>
                  <a:lnTo>
                    <a:pt x="118" y="70963"/>
                  </a:lnTo>
                  <a:lnTo>
                    <a:pt x="170" y="71080"/>
                  </a:lnTo>
                  <a:lnTo>
                    <a:pt x="235" y="71197"/>
                  </a:lnTo>
                  <a:lnTo>
                    <a:pt x="327" y="71302"/>
                  </a:lnTo>
                  <a:lnTo>
                    <a:pt x="405" y="71406"/>
                  </a:lnTo>
                  <a:lnTo>
                    <a:pt x="509" y="71484"/>
                  </a:lnTo>
                  <a:lnTo>
                    <a:pt x="613" y="71576"/>
                  </a:lnTo>
                  <a:lnTo>
                    <a:pt x="731" y="71641"/>
                  </a:lnTo>
                  <a:lnTo>
                    <a:pt x="848" y="71693"/>
                  </a:lnTo>
                  <a:lnTo>
                    <a:pt x="979" y="71745"/>
                  </a:lnTo>
                  <a:lnTo>
                    <a:pt x="1109" y="71784"/>
                  </a:lnTo>
                  <a:lnTo>
                    <a:pt x="1252" y="71797"/>
                  </a:lnTo>
                  <a:lnTo>
                    <a:pt x="1383" y="71810"/>
                  </a:lnTo>
                  <a:lnTo>
                    <a:pt x="40716" y="71810"/>
                  </a:lnTo>
                  <a:lnTo>
                    <a:pt x="40860" y="71797"/>
                  </a:lnTo>
                  <a:lnTo>
                    <a:pt x="40990" y="71784"/>
                  </a:lnTo>
                  <a:lnTo>
                    <a:pt x="41120" y="71745"/>
                  </a:lnTo>
                  <a:lnTo>
                    <a:pt x="41251" y="71693"/>
                  </a:lnTo>
                  <a:lnTo>
                    <a:pt x="41368" y="71641"/>
                  </a:lnTo>
                  <a:lnTo>
                    <a:pt x="41486" y="71576"/>
                  </a:lnTo>
                  <a:lnTo>
                    <a:pt x="41590" y="71484"/>
                  </a:lnTo>
                  <a:lnTo>
                    <a:pt x="41694" y="71406"/>
                  </a:lnTo>
                  <a:lnTo>
                    <a:pt x="41785" y="71302"/>
                  </a:lnTo>
                  <a:lnTo>
                    <a:pt x="41864" y="71197"/>
                  </a:lnTo>
                  <a:lnTo>
                    <a:pt x="41929" y="71080"/>
                  </a:lnTo>
                  <a:lnTo>
                    <a:pt x="41994" y="70963"/>
                  </a:lnTo>
                  <a:lnTo>
                    <a:pt x="42033" y="70832"/>
                  </a:lnTo>
                  <a:lnTo>
                    <a:pt x="42072" y="70702"/>
                  </a:lnTo>
                  <a:lnTo>
                    <a:pt x="42085" y="70559"/>
                  </a:lnTo>
                  <a:lnTo>
                    <a:pt x="42098" y="70428"/>
                  </a:lnTo>
                  <a:lnTo>
                    <a:pt x="42085" y="70285"/>
                  </a:lnTo>
                  <a:lnTo>
                    <a:pt x="42072" y="70141"/>
                  </a:lnTo>
                  <a:lnTo>
                    <a:pt x="42033" y="70011"/>
                  </a:lnTo>
                  <a:lnTo>
                    <a:pt x="41994" y="69881"/>
                  </a:lnTo>
                  <a:lnTo>
                    <a:pt x="41929" y="69763"/>
                  </a:lnTo>
                  <a:lnTo>
                    <a:pt x="41864" y="69646"/>
                  </a:lnTo>
                  <a:lnTo>
                    <a:pt x="41785" y="69542"/>
                  </a:lnTo>
                  <a:lnTo>
                    <a:pt x="41694" y="69450"/>
                  </a:lnTo>
                  <a:lnTo>
                    <a:pt x="41590" y="69359"/>
                  </a:lnTo>
                  <a:lnTo>
                    <a:pt x="41486" y="69281"/>
                  </a:lnTo>
                  <a:lnTo>
                    <a:pt x="41368" y="69203"/>
                  </a:lnTo>
                  <a:lnTo>
                    <a:pt x="41251" y="69151"/>
                  </a:lnTo>
                  <a:lnTo>
                    <a:pt x="41120" y="69098"/>
                  </a:lnTo>
                  <a:lnTo>
                    <a:pt x="40990" y="69072"/>
                  </a:lnTo>
                  <a:lnTo>
                    <a:pt x="40860" y="69046"/>
                  </a:lnTo>
                  <a:lnTo>
                    <a:pt x="40416" y="69046"/>
                  </a:lnTo>
                  <a:lnTo>
                    <a:pt x="40403" y="68629"/>
                  </a:lnTo>
                  <a:lnTo>
                    <a:pt x="40377" y="68212"/>
                  </a:lnTo>
                  <a:lnTo>
                    <a:pt x="40351" y="67808"/>
                  </a:lnTo>
                  <a:lnTo>
                    <a:pt x="40312" y="67404"/>
                  </a:lnTo>
                  <a:lnTo>
                    <a:pt x="40260" y="66999"/>
                  </a:lnTo>
                  <a:lnTo>
                    <a:pt x="40195" y="66595"/>
                  </a:lnTo>
                  <a:lnTo>
                    <a:pt x="40130" y="66204"/>
                  </a:lnTo>
                  <a:lnTo>
                    <a:pt x="40051" y="65813"/>
                  </a:lnTo>
                  <a:lnTo>
                    <a:pt x="39960" y="65422"/>
                  </a:lnTo>
                  <a:lnTo>
                    <a:pt x="39856" y="65031"/>
                  </a:lnTo>
                  <a:lnTo>
                    <a:pt x="39752" y="64653"/>
                  </a:lnTo>
                  <a:lnTo>
                    <a:pt x="39634" y="64275"/>
                  </a:lnTo>
                  <a:lnTo>
                    <a:pt x="39504" y="63896"/>
                  </a:lnTo>
                  <a:lnTo>
                    <a:pt x="39373" y="63531"/>
                  </a:lnTo>
                  <a:lnTo>
                    <a:pt x="39230" y="63166"/>
                  </a:lnTo>
                  <a:lnTo>
                    <a:pt x="39074" y="62801"/>
                  </a:lnTo>
                  <a:lnTo>
                    <a:pt x="38917" y="62449"/>
                  </a:lnTo>
                  <a:lnTo>
                    <a:pt x="38748" y="62097"/>
                  </a:lnTo>
                  <a:lnTo>
                    <a:pt x="38578" y="61745"/>
                  </a:lnTo>
                  <a:lnTo>
                    <a:pt x="38383" y="61406"/>
                  </a:lnTo>
                  <a:lnTo>
                    <a:pt x="38200" y="61067"/>
                  </a:lnTo>
                  <a:lnTo>
                    <a:pt x="37992" y="60741"/>
                  </a:lnTo>
                  <a:lnTo>
                    <a:pt x="37783" y="60402"/>
                  </a:lnTo>
                  <a:lnTo>
                    <a:pt x="37574" y="60090"/>
                  </a:lnTo>
                  <a:lnTo>
                    <a:pt x="37353" y="59777"/>
                  </a:lnTo>
                  <a:lnTo>
                    <a:pt x="37118" y="59464"/>
                  </a:lnTo>
                  <a:lnTo>
                    <a:pt x="36883" y="59151"/>
                  </a:lnTo>
                  <a:lnTo>
                    <a:pt x="36636" y="58851"/>
                  </a:lnTo>
                  <a:lnTo>
                    <a:pt x="36388" y="58564"/>
                  </a:lnTo>
                  <a:lnTo>
                    <a:pt x="36127" y="58277"/>
                  </a:lnTo>
                  <a:lnTo>
                    <a:pt x="35866" y="57991"/>
                  </a:lnTo>
                  <a:lnTo>
                    <a:pt x="35593" y="57717"/>
                  </a:lnTo>
                  <a:lnTo>
                    <a:pt x="35306" y="57456"/>
                  </a:lnTo>
                  <a:lnTo>
                    <a:pt x="35032" y="57195"/>
                  </a:lnTo>
                  <a:lnTo>
                    <a:pt x="34732" y="56935"/>
                  </a:lnTo>
                  <a:lnTo>
                    <a:pt x="34445" y="56687"/>
                  </a:lnTo>
                  <a:lnTo>
                    <a:pt x="34146" y="56452"/>
                  </a:lnTo>
                  <a:lnTo>
                    <a:pt x="33833" y="56217"/>
                  </a:lnTo>
                  <a:lnTo>
                    <a:pt x="33520" y="55983"/>
                  </a:lnTo>
                  <a:lnTo>
                    <a:pt x="33194" y="55774"/>
                  </a:lnTo>
                  <a:lnTo>
                    <a:pt x="32868" y="55553"/>
                  </a:lnTo>
                  <a:lnTo>
                    <a:pt x="32542" y="55357"/>
                  </a:lnTo>
                  <a:lnTo>
                    <a:pt x="32203" y="55161"/>
                  </a:lnTo>
                  <a:lnTo>
                    <a:pt x="31864" y="54966"/>
                  </a:lnTo>
                  <a:lnTo>
                    <a:pt x="31525" y="54783"/>
                  </a:lnTo>
                  <a:lnTo>
                    <a:pt x="31173" y="54614"/>
                  </a:lnTo>
                  <a:lnTo>
                    <a:pt x="30821" y="54457"/>
                  </a:lnTo>
                  <a:lnTo>
                    <a:pt x="30456" y="54301"/>
                  </a:lnTo>
                  <a:lnTo>
                    <a:pt x="30091" y="54145"/>
                  </a:lnTo>
                  <a:lnTo>
                    <a:pt x="29726" y="54014"/>
                  </a:lnTo>
                  <a:lnTo>
                    <a:pt x="29361" y="53884"/>
                  </a:lnTo>
                  <a:lnTo>
                    <a:pt x="28983" y="53753"/>
                  </a:lnTo>
                  <a:lnTo>
                    <a:pt x="28605" y="53649"/>
                  </a:lnTo>
                  <a:lnTo>
                    <a:pt x="28214" y="53545"/>
                  </a:lnTo>
                  <a:lnTo>
                    <a:pt x="27822" y="53454"/>
                  </a:lnTo>
                  <a:lnTo>
                    <a:pt x="27431" y="53362"/>
                  </a:lnTo>
                  <a:lnTo>
                    <a:pt x="27040" y="53297"/>
                  </a:lnTo>
                  <a:lnTo>
                    <a:pt x="26649" y="53232"/>
                  </a:lnTo>
                  <a:lnTo>
                    <a:pt x="26245" y="53167"/>
                  </a:lnTo>
                  <a:lnTo>
                    <a:pt x="25841" y="53128"/>
                  </a:lnTo>
                  <a:lnTo>
                    <a:pt x="25437" y="53088"/>
                  </a:lnTo>
                  <a:lnTo>
                    <a:pt x="25019" y="53062"/>
                  </a:lnTo>
                  <a:lnTo>
                    <a:pt x="24602" y="53049"/>
                  </a:lnTo>
                  <a:lnTo>
                    <a:pt x="24198" y="53036"/>
                  </a:lnTo>
                  <a:lnTo>
                    <a:pt x="22151" y="53036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1" name="Image 110">
            <a:extLst>
              <a:ext uri="{FF2B5EF4-FFF2-40B4-BE49-F238E27FC236}">
                <a16:creationId xmlns:a16="http://schemas.microsoft.com/office/drawing/2014/main" id="{D33EAB7F-218E-4EE4-812D-E17ADAFC5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34" y="2939988"/>
            <a:ext cx="2636993" cy="114082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8A15EDF-842A-4C4C-8247-2A768613CB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27;p16">
            <a:extLst>
              <a:ext uri="{FF2B5EF4-FFF2-40B4-BE49-F238E27FC236}">
                <a16:creationId xmlns:a16="http://schemas.microsoft.com/office/drawing/2014/main" id="{A64D5B99-146A-4DF3-AF70-90695DD94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69891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</a:t>
            </a:r>
            <a:endParaRPr dirty="0"/>
          </a:p>
        </p:txBody>
      </p:sp>
      <p:sp>
        <p:nvSpPr>
          <p:cNvPr id="92" name="Google Shape;3455;p42">
            <a:extLst>
              <a:ext uri="{FF2B5EF4-FFF2-40B4-BE49-F238E27FC236}">
                <a16:creationId xmlns:a16="http://schemas.microsoft.com/office/drawing/2014/main" id="{B56A9ADB-8474-46CC-BF53-FC5ADC7F0848}"/>
              </a:ext>
            </a:extLst>
          </p:cNvPr>
          <p:cNvSpPr/>
          <p:nvPr/>
        </p:nvSpPr>
        <p:spPr>
          <a:xfrm>
            <a:off x="3446401" y="220360"/>
            <a:ext cx="629163" cy="602372"/>
          </a:xfrm>
          <a:prstGeom prst="ellipse">
            <a:avLst/>
          </a:prstGeom>
          <a:solidFill>
            <a:srgbClr val="E6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3463;p42">
            <a:extLst>
              <a:ext uri="{FF2B5EF4-FFF2-40B4-BE49-F238E27FC236}">
                <a16:creationId xmlns:a16="http://schemas.microsoft.com/office/drawing/2014/main" id="{AFA8864E-C38A-43C2-B196-D1EDA5315AF9}"/>
              </a:ext>
            </a:extLst>
          </p:cNvPr>
          <p:cNvSpPr txBox="1"/>
          <p:nvPr/>
        </p:nvSpPr>
        <p:spPr>
          <a:xfrm>
            <a:off x="3376477" y="301802"/>
            <a:ext cx="769012" cy="43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3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F91486B-3CBC-4315-82D1-4104DC8A73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6806" y="1094475"/>
            <a:ext cx="8370387" cy="371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3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27;p16">
            <a:extLst>
              <a:ext uri="{FF2B5EF4-FFF2-40B4-BE49-F238E27FC236}">
                <a16:creationId xmlns:a16="http://schemas.microsoft.com/office/drawing/2014/main" id="{A64D5B99-146A-4DF3-AF70-90695DD94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69891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</a:t>
            </a:r>
            <a:endParaRPr dirty="0"/>
          </a:p>
        </p:txBody>
      </p:sp>
      <p:sp>
        <p:nvSpPr>
          <p:cNvPr id="92" name="Google Shape;3455;p42">
            <a:extLst>
              <a:ext uri="{FF2B5EF4-FFF2-40B4-BE49-F238E27FC236}">
                <a16:creationId xmlns:a16="http://schemas.microsoft.com/office/drawing/2014/main" id="{B56A9ADB-8474-46CC-BF53-FC5ADC7F0848}"/>
              </a:ext>
            </a:extLst>
          </p:cNvPr>
          <p:cNvSpPr/>
          <p:nvPr/>
        </p:nvSpPr>
        <p:spPr>
          <a:xfrm>
            <a:off x="3446401" y="220360"/>
            <a:ext cx="629163" cy="602372"/>
          </a:xfrm>
          <a:prstGeom prst="ellipse">
            <a:avLst/>
          </a:prstGeom>
          <a:solidFill>
            <a:srgbClr val="E6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3463;p42">
            <a:extLst>
              <a:ext uri="{FF2B5EF4-FFF2-40B4-BE49-F238E27FC236}">
                <a16:creationId xmlns:a16="http://schemas.microsoft.com/office/drawing/2014/main" id="{AFA8864E-C38A-43C2-B196-D1EDA5315AF9}"/>
              </a:ext>
            </a:extLst>
          </p:cNvPr>
          <p:cNvSpPr txBox="1"/>
          <p:nvPr/>
        </p:nvSpPr>
        <p:spPr>
          <a:xfrm>
            <a:off x="3376477" y="301802"/>
            <a:ext cx="769012" cy="43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3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" name="Picture 4" descr="Eating free icon">
            <a:extLst>
              <a:ext uri="{FF2B5EF4-FFF2-40B4-BE49-F238E27FC236}">
                <a16:creationId xmlns:a16="http://schemas.microsoft.com/office/drawing/2014/main" id="{2CB1DC9C-7249-4803-914C-A8B7CDD590A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1895475"/>
            <a:ext cx="1352551" cy="135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estauration">
            <a:extLst>
              <a:ext uri="{FF2B5EF4-FFF2-40B4-BE49-F238E27FC236}">
                <a16:creationId xmlns:a16="http://schemas.microsoft.com/office/drawing/2014/main" id="{15522A38-C18D-4C24-A517-1DE294C767D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4" y="1895475"/>
            <a:ext cx="1352551" cy="135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ooking">
            <a:extLst>
              <a:ext uri="{FF2B5EF4-FFF2-40B4-BE49-F238E27FC236}">
                <a16:creationId xmlns:a16="http://schemas.microsoft.com/office/drawing/2014/main" id="{408EE240-C7CD-43BF-BED7-1F62C3EE5064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6" y="1895474"/>
            <a:ext cx="1352552" cy="135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448;p35">
            <a:extLst>
              <a:ext uri="{FF2B5EF4-FFF2-40B4-BE49-F238E27FC236}">
                <a16:creationId xmlns:a16="http://schemas.microsoft.com/office/drawing/2014/main" id="{78826932-0FD9-4A0B-A905-37C0E883E22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73129" y="3711910"/>
            <a:ext cx="24165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2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Serveur</a:t>
            </a:r>
          </a:p>
          <a:p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(API)</a:t>
            </a:r>
          </a:p>
        </p:txBody>
      </p:sp>
      <p:sp>
        <p:nvSpPr>
          <p:cNvPr id="10" name="Google Shape;448;p35">
            <a:extLst>
              <a:ext uri="{FF2B5EF4-FFF2-40B4-BE49-F238E27FC236}">
                <a16:creationId xmlns:a16="http://schemas.microsoft.com/office/drawing/2014/main" id="{556274A2-2F6E-4C59-8545-8B30E33C0BC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835612" y="3707654"/>
            <a:ext cx="24165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200" b="1" i="0" u="none" strike="noStrike" cap="none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Cuisinier</a:t>
            </a:r>
          </a:p>
          <a:p>
            <a:r>
              <a:rPr lang="fr-FR" sz="2000" dirty="0">
                <a:latin typeface="Roboto" panose="02000000000000000000" pitchFamily="2" charset="0"/>
                <a:ea typeface="Roboto" panose="02000000000000000000" pitchFamily="2" charset="0"/>
              </a:rPr>
              <a:t>(Yelp)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506A9D1-5CBF-4651-9207-A996CBA68EA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2200275" y="2763866"/>
            <a:ext cx="1227191" cy="354123"/>
            <a:chOff x="2200275" y="2763866"/>
            <a:chExt cx="1227191" cy="354123"/>
          </a:xfrm>
        </p:grpSpPr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5E0857E1-01BF-4BF0-83BF-A59643E2AE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0275" y="2763866"/>
              <a:ext cx="1227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7D74888-C31F-420A-9BED-870EB30878D9}"/>
                </a:ext>
              </a:extLst>
            </p:cNvPr>
            <p:cNvSpPr txBox="1"/>
            <p:nvPr/>
          </p:nvSpPr>
          <p:spPr>
            <a:xfrm>
              <a:off x="2313351" y="2810212"/>
              <a:ext cx="104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4"/>
                  </a:solidFill>
                  <a:latin typeface="Prompt" panose="00000500000000000000" pitchFamily="2" charset="-34"/>
                  <a:cs typeface="Prompt" panose="00000500000000000000" pitchFamily="2" charset="-34"/>
                </a:rPr>
                <a:t>Réponses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6FA5BBC-07F7-4720-81AE-D7589A9E8430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672137" y="2763866"/>
            <a:ext cx="1227191" cy="354122"/>
            <a:chOff x="5672137" y="2763866"/>
            <a:chExt cx="1227191" cy="354122"/>
          </a:xfrm>
        </p:grpSpPr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FF48A44B-6EC1-4062-A80A-DB91C8958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2137" y="2763866"/>
              <a:ext cx="1227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468EEB1-7C6B-4FDD-AF2C-CEE159D0408A}"/>
                </a:ext>
              </a:extLst>
            </p:cNvPr>
            <p:cNvSpPr txBox="1"/>
            <p:nvPr/>
          </p:nvSpPr>
          <p:spPr>
            <a:xfrm>
              <a:off x="5786794" y="2810211"/>
              <a:ext cx="1042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4"/>
                  </a:solidFill>
                  <a:latin typeface="Prompt" panose="00000500000000000000" pitchFamily="2" charset="-34"/>
                  <a:cs typeface="Prompt" panose="00000500000000000000" pitchFamily="2" charset="-34"/>
                </a:rPr>
                <a:t>Réponses</a:t>
              </a:r>
            </a:p>
          </p:txBody>
        </p:sp>
      </p:grpSp>
      <p:pic>
        <p:nvPicPr>
          <p:cNvPr id="17" name="Picture 10" descr="Restaurant menu free icon">
            <a:extLst>
              <a:ext uri="{FF2B5EF4-FFF2-40B4-BE49-F238E27FC236}">
                <a16:creationId xmlns:a16="http://schemas.microsoft.com/office/drawing/2014/main" id="{66B6FE38-F5FC-4401-B49D-FA363303F013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44" y="2748749"/>
            <a:ext cx="493585" cy="49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8EE83EE-D9BC-4737-AD7A-D8740C2299CF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2200275" y="2026676"/>
            <a:ext cx="1271587" cy="334234"/>
            <a:chOff x="2200275" y="2026676"/>
            <a:chExt cx="1271587" cy="334234"/>
          </a:xfrm>
        </p:grpSpPr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05B7C28E-4D13-4996-846F-E549AC2D727B}"/>
                </a:ext>
              </a:extLst>
            </p:cNvPr>
            <p:cNvCxnSpPr/>
            <p:nvPr/>
          </p:nvCxnSpPr>
          <p:spPr>
            <a:xfrm>
              <a:off x="2200275" y="2360910"/>
              <a:ext cx="127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49B28528-9C87-4DF6-817C-024A2D096A04}"/>
                </a:ext>
              </a:extLst>
            </p:cNvPr>
            <p:cNvSpPr txBox="1"/>
            <p:nvPr/>
          </p:nvSpPr>
          <p:spPr>
            <a:xfrm>
              <a:off x="2305641" y="2026676"/>
              <a:ext cx="1015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5"/>
                  </a:solidFill>
                  <a:latin typeface="Prompt" panose="00000500000000000000" pitchFamily="2" charset="-34"/>
                  <a:cs typeface="Prompt" panose="00000500000000000000" pitchFamily="2" charset="-34"/>
                </a:rPr>
                <a:t>Requêtes</a:t>
              </a:r>
            </a:p>
          </p:txBody>
        </p:sp>
        <p:pic>
          <p:nvPicPr>
            <p:cNvPr id="21" name="Picture 12">
              <a:extLst>
                <a:ext uri="{FF2B5EF4-FFF2-40B4-BE49-F238E27FC236}">
                  <a16:creationId xmlns:a16="http://schemas.microsoft.com/office/drawing/2014/main" id="{6A969273-F91C-496E-BECC-2993C0E4B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07" y="2100367"/>
              <a:ext cx="147668" cy="147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1F0A6B3D-B169-4FDC-A629-F17EF79F7528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726023" y="2717306"/>
            <a:ext cx="748229" cy="901989"/>
            <a:chOff x="726023" y="2717306"/>
            <a:chExt cx="748229" cy="901989"/>
          </a:xfrm>
        </p:grpSpPr>
        <p:pic>
          <p:nvPicPr>
            <p:cNvPr id="24" name="Picture 16" descr="json">
              <a:extLst>
                <a:ext uri="{FF2B5EF4-FFF2-40B4-BE49-F238E27FC236}">
                  <a16:creationId xmlns:a16="http://schemas.microsoft.com/office/drawing/2014/main" id="{DA96F4AE-B71C-4120-9419-73FB05A17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948" y="2717306"/>
              <a:ext cx="493585" cy="493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4" descr="Plate free icon">
              <a:extLst>
                <a:ext uri="{FF2B5EF4-FFF2-40B4-BE49-F238E27FC236}">
                  <a16:creationId xmlns:a16="http://schemas.microsoft.com/office/drawing/2014/main" id="{3A106ED8-62C5-4E8F-AF71-AD44F7576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023" y="2871066"/>
              <a:ext cx="748229" cy="748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22" descr="Like">
            <a:extLst>
              <a:ext uri="{FF2B5EF4-FFF2-40B4-BE49-F238E27FC236}">
                <a16:creationId xmlns:a16="http://schemas.microsoft.com/office/drawing/2014/main" id="{3F092543-F0C8-45C7-ABF1-70CACCAEF205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79" y="2262618"/>
            <a:ext cx="209077" cy="20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2" descr="Like">
            <a:extLst>
              <a:ext uri="{FF2B5EF4-FFF2-40B4-BE49-F238E27FC236}">
                <a16:creationId xmlns:a16="http://schemas.microsoft.com/office/drawing/2014/main" id="{8A322A8A-D8D4-4B5A-8904-F9285EA64203}"/>
              </a:ext>
            </a:extLst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12" y="2262618"/>
            <a:ext cx="209077" cy="20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959CA1AD-9E96-4B28-A406-76308A9A76FE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5677975" y="2026676"/>
            <a:ext cx="1271587" cy="334234"/>
            <a:chOff x="2200275" y="2026676"/>
            <a:chExt cx="1271587" cy="334234"/>
          </a:xfrm>
        </p:grpSpPr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3AC0D9DD-7C77-4C34-BE30-713E52314566}"/>
                </a:ext>
              </a:extLst>
            </p:cNvPr>
            <p:cNvCxnSpPr/>
            <p:nvPr/>
          </p:nvCxnSpPr>
          <p:spPr>
            <a:xfrm>
              <a:off x="2200275" y="2360910"/>
              <a:ext cx="127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6D4F4C1F-03B6-43E9-8B6C-04D46D2C2068}"/>
                </a:ext>
              </a:extLst>
            </p:cNvPr>
            <p:cNvSpPr txBox="1"/>
            <p:nvPr/>
          </p:nvSpPr>
          <p:spPr>
            <a:xfrm>
              <a:off x="2305641" y="2026676"/>
              <a:ext cx="10150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5"/>
                  </a:solidFill>
                  <a:latin typeface="Prompt" panose="00000500000000000000" pitchFamily="2" charset="-34"/>
                  <a:cs typeface="Prompt" panose="00000500000000000000" pitchFamily="2" charset="-34"/>
                </a:rPr>
                <a:t>Requêtes</a:t>
              </a:r>
            </a:p>
          </p:txBody>
        </p:sp>
        <p:pic>
          <p:nvPicPr>
            <p:cNvPr id="31" name="Picture 12">
              <a:extLst>
                <a:ext uri="{FF2B5EF4-FFF2-40B4-BE49-F238E27FC236}">
                  <a16:creationId xmlns:a16="http://schemas.microsoft.com/office/drawing/2014/main" id="{92318603-D312-42CC-8E2E-378F76DBE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807" y="2100367"/>
              <a:ext cx="147668" cy="147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Google Shape;448;p35">
            <a:extLst>
              <a:ext uri="{FF2B5EF4-FFF2-40B4-BE49-F238E27FC236}">
                <a16:creationId xmlns:a16="http://schemas.microsoft.com/office/drawing/2014/main" id="{B9091171-012A-4D49-BF62-AF7C1C62F3BD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-103149" y="3707654"/>
            <a:ext cx="2416500" cy="4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000" b="1" dirty="0">
                <a:latin typeface="Roboto" panose="02000000000000000000" pitchFamily="2" charset="0"/>
                <a:ea typeface="Roboto" panose="02000000000000000000" pitchFamily="2" charset="0"/>
              </a:rPr>
              <a:t>Clients</a:t>
            </a:r>
            <a:br>
              <a:rPr lang="fr-FR" sz="2000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sz="2000" b="1" dirty="0">
                <a:latin typeface="Roboto" panose="02000000000000000000" pitchFamily="2" charset="0"/>
                <a:ea typeface="Roboto" panose="02000000000000000000" pitchFamily="2" charset="0"/>
              </a:rPr>
              <a:t>(développeurs)</a:t>
            </a:r>
          </a:p>
        </p:txBody>
      </p:sp>
    </p:spTree>
    <p:extLst>
      <p:ext uri="{BB962C8B-B14F-4D97-AF65-F5344CB8AC3E}">
        <p14:creationId xmlns:p14="http://schemas.microsoft.com/office/powerpoint/2010/main" val="221640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25"/>
          <p:cNvSpPr txBox="1">
            <a:spLocks noGrp="1"/>
          </p:cNvSpPr>
          <p:nvPr>
            <p:ph type="title"/>
          </p:nvPr>
        </p:nvSpPr>
        <p:spPr>
          <a:xfrm>
            <a:off x="3243650" y="1669158"/>
            <a:ext cx="4943805" cy="84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0" lang="fr-FR" sz="5200" b="0" i="0" u="none" strike="noStrike" kern="0" cap="none" spc="0" normalizeH="0" baseline="0" noProof="0" dirty="0">
                <a:ln>
                  <a:noFill/>
                </a:ln>
                <a:solidFill>
                  <a:srgbClr val="E65A5A"/>
                </a:solidFill>
                <a:effectLst/>
                <a:uLnTx/>
                <a:uFillTx/>
                <a:latin typeface="Fira Sans Extra Condensed Medium"/>
                <a:sym typeface="Fira Sans Extra Condensed Medium"/>
              </a:rPr>
              <a:t>Visualisation</a:t>
            </a:r>
            <a:endParaRPr dirty="0"/>
          </a:p>
        </p:txBody>
      </p:sp>
      <p:sp>
        <p:nvSpPr>
          <p:cNvPr id="83" name="Google Shape;3455;p42">
            <a:extLst>
              <a:ext uri="{FF2B5EF4-FFF2-40B4-BE49-F238E27FC236}">
                <a16:creationId xmlns:a16="http://schemas.microsoft.com/office/drawing/2014/main" id="{1F077B48-D9EA-4EED-8615-8EB17596DB5C}"/>
              </a:ext>
            </a:extLst>
          </p:cNvPr>
          <p:cNvSpPr/>
          <p:nvPr/>
        </p:nvSpPr>
        <p:spPr>
          <a:xfrm>
            <a:off x="2694950" y="1633700"/>
            <a:ext cx="1097400" cy="1097400"/>
          </a:xfrm>
          <a:prstGeom prst="ellipse">
            <a:avLst/>
          </a:prstGeom>
          <a:solidFill>
            <a:srgbClr val="7A4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3463;p42">
            <a:extLst>
              <a:ext uri="{FF2B5EF4-FFF2-40B4-BE49-F238E27FC236}">
                <a16:creationId xmlns:a16="http://schemas.microsoft.com/office/drawing/2014/main" id="{F6039502-E23F-4F95-BF9D-991F5F0494D1}"/>
              </a:ext>
            </a:extLst>
          </p:cNvPr>
          <p:cNvSpPr txBox="1"/>
          <p:nvPr/>
        </p:nvSpPr>
        <p:spPr>
          <a:xfrm>
            <a:off x="2891427" y="2020981"/>
            <a:ext cx="712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48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" name="Google Shape;742;p18">
            <a:extLst>
              <a:ext uri="{FF2B5EF4-FFF2-40B4-BE49-F238E27FC236}">
                <a16:creationId xmlns:a16="http://schemas.microsoft.com/office/drawing/2014/main" id="{54FDA69F-0A36-41DC-80FD-940ABD803822}"/>
              </a:ext>
            </a:extLst>
          </p:cNvPr>
          <p:cNvSpPr txBox="1">
            <a:spLocks/>
          </p:cNvSpPr>
          <p:nvPr/>
        </p:nvSpPr>
        <p:spPr>
          <a:xfrm>
            <a:off x="3792350" y="2442878"/>
            <a:ext cx="3584378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Visualisations graphiques interactives à l’aide d’une page web.</a:t>
            </a:r>
            <a:endParaRPr lang="en-US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E8BA75-88DE-44ED-ABC2-9F744A02D7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grpSp>
        <p:nvGrpSpPr>
          <p:cNvPr id="31" name="Google Shape;2025;p26">
            <a:extLst>
              <a:ext uri="{FF2B5EF4-FFF2-40B4-BE49-F238E27FC236}">
                <a16:creationId xmlns:a16="http://schemas.microsoft.com/office/drawing/2014/main" id="{48ABBC1D-8BE3-4163-BE68-EEEF197BC4C6}"/>
              </a:ext>
            </a:extLst>
          </p:cNvPr>
          <p:cNvGrpSpPr/>
          <p:nvPr/>
        </p:nvGrpSpPr>
        <p:grpSpPr>
          <a:xfrm>
            <a:off x="122842" y="1171517"/>
            <a:ext cx="4326184" cy="4025378"/>
            <a:chOff x="823275" y="238125"/>
            <a:chExt cx="5955825" cy="5228500"/>
          </a:xfrm>
        </p:grpSpPr>
        <p:sp>
          <p:nvSpPr>
            <p:cNvPr id="32" name="Google Shape;2026;p26">
              <a:extLst>
                <a:ext uri="{FF2B5EF4-FFF2-40B4-BE49-F238E27FC236}">
                  <a16:creationId xmlns:a16="http://schemas.microsoft.com/office/drawing/2014/main" id="{9FABC0DB-B550-44E2-8511-4C2A4C66FC5F}"/>
                </a:ext>
              </a:extLst>
            </p:cNvPr>
            <p:cNvSpPr/>
            <p:nvPr/>
          </p:nvSpPr>
          <p:spPr>
            <a:xfrm>
              <a:off x="3138775" y="3174575"/>
              <a:ext cx="3640325" cy="2292050"/>
            </a:xfrm>
            <a:custGeom>
              <a:avLst/>
              <a:gdLst/>
              <a:ahLst/>
              <a:cxnLst/>
              <a:rect l="l" t="t" r="r" b="b"/>
              <a:pathLst>
                <a:path w="145613" h="91682" extrusionOk="0">
                  <a:moveTo>
                    <a:pt x="18545" y="0"/>
                  </a:moveTo>
                  <a:lnTo>
                    <a:pt x="0" y="19513"/>
                  </a:lnTo>
                  <a:lnTo>
                    <a:pt x="71361" y="91681"/>
                  </a:lnTo>
                  <a:lnTo>
                    <a:pt x="145612" y="58656"/>
                  </a:lnTo>
                  <a:lnTo>
                    <a:pt x="144219" y="58304"/>
                  </a:lnTo>
                  <a:lnTo>
                    <a:pt x="142839" y="57937"/>
                  </a:lnTo>
                  <a:lnTo>
                    <a:pt x="141446" y="57570"/>
                  </a:lnTo>
                  <a:lnTo>
                    <a:pt x="140052" y="57189"/>
                  </a:lnTo>
                  <a:lnTo>
                    <a:pt x="137250" y="56382"/>
                  </a:lnTo>
                  <a:lnTo>
                    <a:pt x="134448" y="55561"/>
                  </a:lnTo>
                  <a:lnTo>
                    <a:pt x="131645" y="54695"/>
                  </a:lnTo>
                  <a:lnTo>
                    <a:pt x="128828" y="53785"/>
                  </a:lnTo>
                  <a:lnTo>
                    <a:pt x="126012" y="52846"/>
                  </a:lnTo>
                  <a:lnTo>
                    <a:pt x="123195" y="51878"/>
                  </a:lnTo>
                  <a:lnTo>
                    <a:pt x="120378" y="50895"/>
                  </a:lnTo>
                  <a:lnTo>
                    <a:pt x="117576" y="49868"/>
                  </a:lnTo>
                  <a:lnTo>
                    <a:pt x="114759" y="48812"/>
                  </a:lnTo>
                  <a:lnTo>
                    <a:pt x="111956" y="47741"/>
                  </a:lnTo>
                  <a:lnTo>
                    <a:pt x="109169" y="46655"/>
                  </a:lnTo>
                  <a:lnTo>
                    <a:pt x="106381" y="45540"/>
                  </a:lnTo>
                  <a:lnTo>
                    <a:pt x="103609" y="44396"/>
                  </a:lnTo>
                  <a:lnTo>
                    <a:pt x="100850" y="43251"/>
                  </a:lnTo>
                  <a:lnTo>
                    <a:pt x="98107" y="42078"/>
                  </a:lnTo>
                  <a:lnTo>
                    <a:pt x="95378" y="40889"/>
                  </a:lnTo>
                  <a:lnTo>
                    <a:pt x="92664" y="39701"/>
                  </a:lnTo>
                  <a:lnTo>
                    <a:pt x="89979" y="38498"/>
                  </a:lnTo>
                  <a:lnTo>
                    <a:pt x="87309" y="37280"/>
                  </a:lnTo>
                  <a:lnTo>
                    <a:pt x="84668" y="36062"/>
                  </a:lnTo>
                  <a:lnTo>
                    <a:pt x="82042" y="34830"/>
                  </a:lnTo>
                  <a:lnTo>
                    <a:pt x="79460" y="33598"/>
                  </a:lnTo>
                  <a:lnTo>
                    <a:pt x="76892" y="32351"/>
                  </a:lnTo>
                  <a:lnTo>
                    <a:pt x="74369" y="31118"/>
                  </a:lnTo>
                  <a:lnTo>
                    <a:pt x="71875" y="29886"/>
                  </a:lnTo>
                  <a:lnTo>
                    <a:pt x="69410" y="28653"/>
                  </a:lnTo>
                  <a:lnTo>
                    <a:pt x="66974" y="27421"/>
                  </a:lnTo>
                  <a:lnTo>
                    <a:pt x="64598" y="26203"/>
                  </a:lnTo>
                  <a:lnTo>
                    <a:pt x="62236" y="24986"/>
                  </a:lnTo>
                  <a:lnTo>
                    <a:pt x="59932" y="23782"/>
                  </a:lnTo>
                  <a:lnTo>
                    <a:pt x="57673" y="22579"/>
                  </a:lnTo>
                  <a:lnTo>
                    <a:pt x="55457" y="21406"/>
                  </a:lnTo>
                  <a:lnTo>
                    <a:pt x="53271" y="20232"/>
                  </a:lnTo>
                  <a:lnTo>
                    <a:pt x="51159" y="19073"/>
                  </a:lnTo>
                  <a:lnTo>
                    <a:pt x="47051" y="16828"/>
                  </a:lnTo>
                  <a:lnTo>
                    <a:pt x="43178" y="14657"/>
                  </a:lnTo>
                  <a:lnTo>
                    <a:pt x="39524" y="12588"/>
                  </a:lnTo>
                  <a:lnTo>
                    <a:pt x="36121" y="10622"/>
                  </a:lnTo>
                  <a:lnTo>
                    <a:pt x="32966" y="8788"/>
                  </a:lnTo>
                  <a:lnTo>
                    <a:pt x="30091" y="7087"/>
                  </a:lnTo>
                  <a:lnTo>
                    <a:pt x="27494" y="5531"/>
                  </a:lnTo>
                  <a:lnTo>
                    <a:pt x="25205" y="4152"/>
                  </a:lnTo>
                  <a:lnTo>
                    <a:pt x="23225" y="2935"/>
                  </a:lnTo>
                  <a:lnTo>
                    <a:pt x="21582" y="1922"/>
                  </a:lnTo>
                  <a:lnTo>
                    <a:pt x="19322" y="499"/>
                  </a:lnTo>
                  <a:lnTo>
                    <a:pt x="18545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6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27;p26">
              <a:extLst>
                <a:ext uri="{FF2B5EF4-FFF2-40B4-BE49-F238E27FC236}">
                  <a16:creationId xmlns:a16="http://schemas.microsoft.com/office/drawing/2014/main" id="{8E649DB7-629F-4911-B3D0-80ECFE8C1E54}"/>
                </a:ext>
              </a:extLst>
            </p:cNvPr>
            <p:cNvSpPr/>
            <p:nvPr/>
          </p:nvSpPr>
          <p:spPr>
            <a:xfrm>
              <a:off x="2477825" y="1765400"/>
              <a:ext cx="222300" cy="777600"/>
            </a:xfrm>
            <a:custGeom>
              <a:avLst/>
              <a:gdLst/>
              <a:ahLst/>
              <a:cxnLst/>
              <a:rect l="l" t="t" r="r" b="b"/>
              <a:pathLst>
                <a:path w="8892" h="31104" extrusionOk="0">
                  <a:moveTo>
                    <a:pt x="2187" y="0"/>
                  </a:moveTo>
                  <a:lnTo>
                    <a:pt x="2010" y="15"/>
                  </a:lnTo>
                  <a:lnTo>
                    <a:pt x="1834" y="30"/>
                  </a:lnTo>
                  <a:lnTo>
                    <a:pt x="1658" y="74"/>
                  </a:lnTo>
                  <a:lnTo>
                    <a:pt x="1482" y="132"/>
                  </a:lnTo>
                  <a:lnTo>
                    <a:pt x="1306" y="191"/>
                  </a:lnTo>
                  <a:lnTo>
                    <a:pt x="1145" y="279"/>
                  </a:lnTo>
                  <a:lnTo>
                    <a:pt x="983" y="382"/>
                  </a:lnTo>
                  <a:lnTo>
                    <a:pt x="822" y="514"/>
                  </a:lnTo>
                  <a:lnTo>
                    <a:pt x="675" y="660"/>
                  </a:lnTo>
                  <a:lnTo>
                    <a:pt x="543" y="822"/>
                  </a:lnTo>
                  <a:lnTo>
                    <a:pt x="426" y="1027"/>
                  </a:lnTo>
                  <a:lnTo>
                    <a:pt x="309" y="1247"/>
                  </a:lnTo>
                  <a:lnTo>
                    <a:pt x="206" y="1497"/>
                  </a:lnTo>
                  <a:lnTo>
                    <a:pt x="133" y="1775"/>
                  </a:lnTo>
                  <a:lnTo>
                    <a:pt x="74" y="2084"/>
                  </a:lnTo>
                  <a:lnTo>
                    <a:pt x="30" y="2421"/>
                  </a:lnTo>
                  <a:lnTo>
                    <a:pt x="0" y="2788"/>
                  </a:lnTo>
                  <a:lnTo>
                    <a:pt x="0" y="3199"/>
                  </a:lnTo>
                  <a:lnTo>
                    <a:pt x="30" y="3653"/>
                  </a:lnTo>
                  <a:lnTo>
                    <a:pt x="103" y="4768"/>
                  </a:lnTo>
                  <a:lnTo>
                    <a:pt x="206" y="6250"/>
                  </a:lnTo>
                  <a:lnTo>
                    <a:pt x="411" y="10021"/>
                  </a:lnTo>
                  <a:lnTo>
                    <a:pt x="631" y="14495"/>
                  </a:lnTo>
                  <a:lnTo>
                    <a:pt x="866" y="19205"/>
                  </a:lnTo>
                  <a:lnTo>
                    <a:pt x="1248" y="27450"/>
                  </a:lnTo>
                  <a:lnTo>
                    <a:pt x="1394" y="31045"/>
                  </a:lnTo>
                  <a:lnTo>
                    <a:pt x="8891" y="31103"/>
                  </a:lnTo>
                  <a:lnTo>
                    <a:pt x="8818" y="29856"/>
                  </a:lnTo>
                  <a:lnTo>
                    <a:pt x="8715" y="28419"/>
                  </a:lnTo>
                  <a:lnTo>
                    <a:pt x="8569" y="26555"/>
                  </a:lnTo>
                  <a:lnTo>
                    <a:pt x="8392" y="24340"/>
                  </a:lnTo>
                  <a:lnTo>
                    <a:pt x="8158" y="21860"/>
                  </a:lnTo>
                  <a:lnTo>
                    <a:pt x="7894" y="19176"/>
                  </a:lnTo>
                  <a:lnTo>
                    <a:pt x="7747" y="17797"/>
                  </a:lnTo>
                  <a:lnTo>
                    <a:pt x="7586" y="16403"/>
                  </a:lnTo>
                  <a:lnTo>
                    <a:pt x="7409" y="15009"/>
                  </a:lnTo>
                  <a:lnTo>
                    <a:pt x="7233" y="13601"/>
                  </a:lnTo>
                  <a:lnTo>
                    <a:pt x="7043" y="12221"/>
                  </a:lnTo>
                  <a:lnTo>
                    <a:pt x="6837" y="10872"/>
                  </a:lnTo>
                  <a:lnTo>
                    <a:pt x="6632" y="9537"/>
                  </a:lnTo>
                  <a:lnTo>
                    <a:pt x="6412" y="8260"/>
                  </a:lnTo>
                  <a:lnTo>
                    <a:pt x="6177" y="7042"/>
                  </a:lnTo>
                  <a:lnTo>
                    <a:pt x="5928" y="5883"/>
                  </a:lnTo>
                  <a:lnTo>
                    <a:pt x="5678" y="4798"/>
                  </a:lnTo>
                  <a:lnTo>
                    <a:pt x="5414" y="3800"/>
                  </a:lnTo>
                  <a:lnTo>
                    <a:pt x="5267" y="3345"/>
                  </a:lnTo>
                  <a:lnTo>
                    <a:pt x="5135" y="2905"/>
                  </a:lnTo>
                  <a:lnTo>
                    <a:pt x="4989" y="2494"/>
                  </a:lnTo>
                  <a:lnTo>
                    <a:pt x="4842" y="2113"/>
                  </a:lnTo>
                  <a:lnTo>
                    <a:pt x="4695" y="1761"/>
                  </a:lnTo>
                  <a:lnTo>
                    <a:pt x="4549" y="1438"/>
                  </a:lnTo>
                  <a:lnTo>
                    <a:pt x="4387" y="1145"/>
                  </a:lnTo>
                  <a:lnTo>
                    <a:pt x="4240" y="895"/>
                  </a:lnTo>
                  <a:lnTo>
                    <a:pt x="4079" y="660"/>
                  </a:lnTo>
                  <a:lnTo>
                    <a:pt x="3918" y="484"/>
                  </a:lnTo>
                  <a:lnTo>
                    <a:pt x="3756" y="323"/>
                  </a:lnTo>
                  <a:lnTo>
                    <a:pt x="3595" y="206"/>
                  </a:lnTo>
                  <a:lnTo>
                    <a:pt x="3419" y="162"/>
                  </a:lnTo>
                  <a:lnTo>
                    <a:pt x="3228" y="103"/>
                  </a:lnTo>
                  <a:lnTo>
                    <a:pt x="2979" y="59"/>
                  </a:lnTo>
                  <a:lnTo>
                    <a:pt x="2685" y="1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28;p26">
              <a:extLst>
                <a:ext uri="{FF2B5EF4-FFF2-40B4-BE49-F238E27FC236}">
                  <a16:creationId xmlns:a16="http://schemas.microsoft.com/office/drawing/2014/main" id="{1BC856C1-0A5E-4B2E-9999-1FC09FB05194}"/>
                </a:ext>
              </a:extLst>
            </p:cNvPr>
            <p:cNvSpPr/>
            <p:nvPr/>
          </p:nvSpPr>
          <p:spPr>
            <a:xfrm>
              <a:off x="1939750" y="1701200"/>
              <a:ext cx="594575" cy="840325"/>
            </a:xfrm>
            <a:custGeom>
              <a:avLst/>
              <a:gdLst/>
              <a:ahLst/>
              <a:cxnLst/>
              <a:rect l="l" t="t" r="r" b="b"/>
              <a:pathLst>
                <a:path w="23783" h="33613" extrusionOk="0">
                  <a:moveTo>
                    <a:pt x="2964" y="1"/>
                  </a:moveTo>
                  <a:lnTo>
                    <a:pt x="2759" y="30"/>
                  </a:lnTo>
                  <a:lnTo>
                    <a:pt x="2524" y="59"/>
                  </a:lnTo>
                  <a:lnTo>
                    <a:pt x="2245" y="133"/>
                  </a:lnTo>
                  <a:lnTo>
                    <a:pt x="1908" y="236"/>
                  </a:lnTo>
                  <a:lnTo>
                    <a:pt x="1732" y="294"/>
                  </a:lnTo>
                  <a:lnTo>
                    <a:pt x="1556" y="382"/>
                  </a:lnTo>
                  <a:lnTo>
                    <a:pt x="1380" y="456"/>
                  </a:lnTo>
                  <a:lnTo>
                    <a:pt x="1204" y="558"/>
                  </a:lnTo>
                  <a:lnTo>
                    <a:pt x="1028" y="676"/>
                  </a:lnTo>
                  <a:lnTo>
                    <a:pt x="866" y="808"/>
                  </a:lnTo>
                  <a:lnTo>
                    <a:pt x="705" y="940"/>
                  </a:lnTo>
                  <a:lnTo>
                    <a:pt x="558" y="1101"/>
                  </a:lnTo>
                  <a:lnTo>
                    <a:pt x="412" y="1277"/>
                  </a:lnTo>
                  <a:lnTo>
                    <a:pt x="294" y="1468"/>
                  </a:lnTo>
                  <a:lnTo>
                    <a:pt x="191" y="1673"/>
                  </a:lnTo>
                  <a:lnTo>
                    <a:pt x="118" y="1908"/>
                  </a:lnTo>
                  <a:lnTo>
                    <a:pt x="59" y="2143"/>
                  </a:lnTo>
                  <a:lnTo>
                    <a:pt x="15" y="2422"/>
                  </a:lnTo>
                  <a:lnTo>
                    <a:pt x="1" y="2700"/>
                  </a:lnTo>
                  <a:lnTo>
                    <a:pt x="30" y="3008"/>
                  </a:lnTo>
                  <a:lnTo>
                    <a:pt x="74" y="3346"/>
                  </a:lnTo>
                  <a:lnTo>
                    <a:pt x="162" y="3698"/>
                  </a:lnTo>
                  <a:lnTo>
                    <a:pt x="294" y="4079"/>
                  </a:lnTo>
                  <a:lnTo>
                    <a:pt x="456" y="4490"/>
                  </a:lnTo>
                  <a:lnTo>
                    <a:pt x="646" y="4916"/>
                  </a:lnTo>
                  <a:lnTo>
                    <a:pt x="896" y="5385"/>
                  </a:lnTo>
                  <a:lnTo>
                    <a:pt x="1541" y="6529"/>
                  </a:lnTo>
                  <a:lnTo>
                    <a:pt x="2363" y="8041"/>
                  </a:lnTo>
                  <a:lnTo>
                    <a:pt x="4431" y="11914"/>
                  </a:lnTo>
                  <a:lnTo>
                    <a:pt x="6882" y="16521"/>
                  </a:lnTo>
                  <a:lnTo>
                    <a:pt x="9434" y="21392"/>
                  </a:lnTo>
                  <a:lnTo>
                    <a:pt x="13909" y="29916"/>
                  </a:lnTo>
                  <a:lnTo>
                    <a:pt x="15831" y="33613"/>
                  </a:lnTo>
                  <a:lnTo>
                    <a:pt x="23783" y="29989"/>
                  </a:lnTo>
                  <a:lnTo>
                    <a:pt x="23079" y="28712"/>
                  </a:lnTo>
                  <a:lnTo>
                    <a:pt x="22272" y="27245"/>
                  </a:lnTo>
                  <a:lnTo>
                    <a:pt x="21201" y="25353"/>
                  </a:lnTo>
                  <a:lnTo>
                    <a:pt x="19910" y="23093"/>
                  </a:lnTo>
                  <a:lnTo>
                    <a:pt x="18443" y="20585"/>
                  </a:lnTo>
                  <a:lnTo>
                    <a:pt x="16858" y="17900"/>
                  </a:lnTo>
                  <a:lnTo>
                    <a:pt x="16022" y="16521"/>
                  </a:lnTo>
                  <a:lnTo>
                    <a:pt x="15156" y="15127"/>
                  </a:lnTo>
                  <a:lnTo>
                    <a:pt x="14291" y="13733"/>
                  </a:lnTo>
                  <a:lnTo>
                    <a:pt x="13410" y="12339"/>
                  </a:lnTo>
                  <a:lnTo>
                    <a:pt x="12530" y="10975"/>
                  </a:lnTo>
                  <a:lnTo>
                    <a:pt x="11650" y="9640"/>
                  </a:lnTo>
                  <a:lnTo>
                    <a:pt x="10769" y="8349"/>
                  </a:lnTo>
                  <a:lnTo>
                    <a:pt x="9904" y="7116"/>
                  </a:lnTo>
                  <a:lnTo>
                    <a:pt x="9053" y="5928"/>
                  </a:lnTo>
                  <a:lnTo>
                    <a:pt x="8231" y="4828"/>
                  </a:lnTo>
                  <a:lnTo>
                    <a:pt x="7424" y="3815"/>
                  </a:lnTo>
                  <a:lnTo>
                    <a:pt x="7043" y="3346"/>
                  </a:lnTo>
                  <a:lnTo>
                    <a:pt x="6662" y="2891"/>
                  </a:lnTo>
                  <a:lnTo>
                    <a:pt x="6280" y="2480"/>
                  </a:lnTo>
                  <a:lnTo>
                    <a:pt x="5928" y="2084"/>
                  </a:lnTo>
                  <a:lnTo>
                    <a:pt x="5576" y="1717"/>
                  </a:lnTo>
                  <a:lnTo>
                    <a:pt x="5224" y="1395"/>
                  </a:lnTo>
                  <a:lnTo>
                    <a:pt x="4901" y="1086"/>
                  </a:lnTo>
                  <a:lnTo>
                    <a:pt x="4578" y="822"/>
                  </a:lnTo>
                  <a:lnTo>
                    <a:pt x="4270" y="588"/>
                  </a:lnTo>
                  <a:lnTo>
                    <a:pt x="3977" y="397"/>
                  </a:lnTo>
                  <a:lnTo>
                    <a:pt x="3713" y="236"/>
                  </a:lnTo>
                  <a:lnTo>
                    <a:pt x="3449" y="118"/>
                  </a:lnTo>
                  <a:lnTo>
                    <a:pt x="3199" y="45"/>
                  </a:lnTo>
                  <a:lnTo>
                    <a:pt x="3082" y="15"/>
                  </a:lnTo>
                  <a:lnTo>
                    <a:pt x="2964" y="1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29;p26">
              <a:extLst>
                <a:ext uri="{FF2B5EF4-FFF2-40B4-BE49-F238E27FC236}">
                  <a16:creationId xmlns:a16="http://schemas.microsoft.com/office/drawing/2014/main" id="{8646DE9A-E230-4498-A448-D8C8B7D63A03}"/>
                </a:ext>
              </a:extLst>
            </p:cNvPr>
            <p:cNvSpPr/>
            <p:nvPr/>
          </p:nvSpPr>
          <p:spPr>
            <a:xfrm>
              <a:off x="1494125" y="1826650"/>
              <a:ext cx="828200" cy="636750"/>
            </a:xfrm>
            <a:custGeom>
              <a:avLst/>
              <a:gdLst/>
              <a:ahLst/>
              <a:cxnLst/>
              <a:rect l="l" t="t" r="r" b="b"/>
              <a:pathLst>
                <a:path w="33128" h="25470" extrusionOk="0">
                  <a:moveTo>
                    <a:pt x="2333" y="0"/>
                  </a:moveTo>
                  <a:lnTo>
                    <a:pt x="2069" y="30"/>
                  </a:lnTo>
                  <a:lnTo>
                    <a:pt x="1951" y="59"/>
                  </a:lnTo>
                  <a:lnTo>
                    <a:pt x="1849" y="88"/>
                  </a:lnTo>
                  <a:lnTo>
                    <a:pt x="1673" y="206"/>
                  </a:lnTo>
                  <a:lnTo>
                    <a:pt x="1482" y="338"/>
                  </a:lnTo>
                  <a:lnTo>
                    <a:pt x="1233" y="514"/>
                  </a:lnTo>
                  <a:lnTo>
                    <a:pt x="983" y="734"/>
                  </a:lnTo>
                  <a:lnTo>
                    <a:pt x="851" y="866"/>
                  </a:lnTo>
                  <a:lnTo>
                    <a:pt x="719" y="1013"/>
                  </a:lnTo>
                  <a:lnTo>
                    <a:pt x="587" y="1159"/>
                  </a:lnTo>
                  <a:lnTo>
                    <a:pt x="470" y="1335"/>
                  </a:lnTo>
                  <a:lnTo>
                    <a:pt x="352" y="1497"/>
                  </a:lnTo>
                  <a:lnTo>
                    <a:pt x="250" y="1688"/>
                  </a:lnTo>
                  <a:lnTo>
                    <a:pt x="176" y="1878"/>
                  </a:lnTo>
                  <a:lnTo>
                    <a:pt x="103" y="2084"/>
                  </a:lnTo>
                  <a:lnTo>
                    <a:pt x="44" y="2304"/>
                  </a:lnTo>
                  <a:lnTo>
                    <a:pt x="15" y="2524"/>
                  </a:lnTo>
                  <a:lnTo>
                    <a:pt x="0" y="2759"/>
                  </a:lnTo>
                  <a:lnTo>
                    <a:pt x="30" y="2993"/>
                  </a:lnTo>
                  <a:lnTo>
                    <a:pt x="74" y="3243"/>
                  </a:lnTo>
                  <a:lnTo>
                    <a:pt x="147" y="3507"/>
                  </a:lnTo>
                  <a:lnTo>
                    <a:pt x="264" y="3771"/>
                  </a:lnTo>
                  <a:lnTo>
                    <a:pt x="411" y="4050"/>
                  </a:lnTo>
                  <a:lnTo>
                    <a:pt x="587" y="4328"/>
                  </a:lnTo>
                  <a:lnTo>
                    <a:pt x="807" y="4622"/>
                  </a:lnTo>
                  <a:lnTo>
                    <a:pt x="1086" y="4915"/>
                  </a:lnTo>
                  <a:lnTo>
                    <a:pt x="1394" y="5223"/>
                  </a:lnTo>
                  <a:lnTo>
                    <a:pt x="1761" y="5531"/>
                  </a:lnTo>
                  <a:lnTo>
                    <a:pt x="2172" y="5854"/>
                  </a:lnTo>
                  <a:lnTo>
                    <a:pt x="3213" y="6632"/>
                  </a:lnTo>
                  <a:lnTo>
                    <a:pt x="4592" y="7673"/>
                  </a:lnTo>
                  <a:lnTo>
                    <a:pt x="8069" y="10358"/>
                  </a:lnTo>
                  <a:lnTo>
                    <a:pt x="12192" y="13557"/>
                  </a:lnTo>
                  <a:lnTo>
                    <a:pt x="16520" y="16946"/>
                  </a:lnTo>
                  <a:lnTo>
                    <a:pt x="24090" y="22888"/>
                  </a:lnTo>
                  <a:lnTo>
                    <a:pt x="27377" y="25470"/>
                  </a:lnTo>
                  <a:lnTo>
                    <a:pt x="33128" y="18897"/>
                  </a:lnTo>
                  <a:lnTo>
                    <a:pt x="31969" y="18031"/>
                  </a:lnTo>
                  <a:lnTo>
                    <a:pt x="30619" y="17034"/>
                  </a:lnTo>
                  <a:lnTo>
                    <a:pt x="28873" y="15728"/>
                  </a:lnTo>
                  <a:lnTo>
                    <a:pt x="26775" y="14217"/>
                  </a:lnTo>
                  <a:lnTo>
                    <a:pt x="24413" y="12515"/>
                  </a:lnTo>
                  <a:lnTo>
                    <a:pt x="21860" y="10725"/>
                  </a:lnTo>
                  <a:lnTo>
                    <a:pt x="20525" y="9801"/>
                  </a:lnTo>
                  <a:lnTo>
                    <a:pt x="19176" y="8891"/>
                  </a:lnTo>
                  <a:lnTo>
                    <a:pt x="17811" y="7967"/>
                  </a:lnTo>
                  <a:lnTo>
                    <a:pt x="16432" y="7072"/>
                  </a:lnTo>
                  <a:lnTo>
                    <a:pt x="15068" y="6177"/>
                  </a:lnTo>
                  <a:lnTo>
                    <a:pt x="13718" y="5326"/>
                  </a:lnTo>
                  <a:lnTo>
                    <a:pt x="12383" y="4504"/>
                  </a:lnTo>
                  <a:lnTo>
                    <a:pt x="11092" y="3727"/>
                  </a:lnTo>
                  <a:lnTo>
                    <a:pt x="9830" y="3008"/>
                  </a:lnTo>
                  <a:lnTo>
                    <a:pt x="8627" y="2348"/>
                  </a:lnTo>
                  <a:lnTo>
                    <a:pt x="7483" y="1746"/>
                  </a:lnTo>
                  <a:lnTo>
                    <a:pt x="6940" y="1467"/>
                  </a:lnTo>
                  <a:lnTo>
                    <a:pt x="6397" y="1218"/>
                  </a:lnTo>
                  <a:lnTo>
                    <a:pt x="5883" y="998"/>
                  </a:lnTo>
                  <a:lnTo>
                    <a:pt x="5399" y="778"/>
                  </a:lnTo>
                  <a:lnTo>
                    <a:pt x="4930" y="602"/>
                  </a:lnTo>
                  <a:lnTo>
                    <a:pt x="4475" y="426"/>
                  </a:lnTo>
                  <a:lnTo>
                    <a:pt x="4049" y="294"/>
                  </a:lnTo>
                  <a:lnTo>
                    <a:pt x="3653" y="176"/>
                  </a:lnTo>
                  <a:lnTo>
                    <a:pt x="3287" y="88"/>
                  </a:lnTo>
                  <a:lnTo>
                    <a:pt x="2934" y="30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30;p26">
              <a:extLst>
                <a:ext uri="{FF2B5EF4-FFF2-40B4-BE49-F238E27FC236}">
                  <a16:creationId xmlns:a16="http://schemas.microsoft.com/office/drawing/2014/main" id="{5E7029FE-EB65-4B3F-BE55-7B9022DF31AD}"/>
                </a:ext>
              </a:extLst>
            </p:cNvPr>
            <p:cNvSpPr/>
            <p:nvPr/>
          </p:nvSpPr>
          <p:spPr>
            <a:xfrm>
              <a:off x="1391425" y="2003800"/>
              <a:ext cx="2211700" cy="1490275"/>
            </a:xfrm>
            <a:custGeom>
              <a:avLst/>
              <a:gdLst/>
              <a:ahLst/>
              <a:cxnLst/>
              <a:rect l="l" t="t" r="r" b="b"/>
              <a:pathLst>
                <a:path w="88468" h="59611" extrusionOk="0">
                  <a:moveTo>
                    <a:pt x="6147" y="1"/>
                  </a:moveTo>
                  <a:lnTo>
                    <a:pt x="5546" y="15"/>
                  </a:lnTo>
                  <a:lnTo>
                    <a:pt x="4974" y="45"/>
                  </a:lnTo>
                  <a:lnTo>
                    <a:pt x="4446" y="103"/>
                  </a:lnTo>
                  <a:lnTo>
                    <a:pt x="3932" y="191"/>
                  </a:lnTo>
                  <a:lnTo>
                    <a:pt x="3448" y="294"/>
                  </a:lnTo>
                  <a:lnTo>
                    <a:pt x="3008" y="411"/>
                  </a:lnTo>
                  <a:lnTo>
                    <a:pt x="2582" y="558"/>
                  </a:lnTo>
                  <a:lnTo>
                    <a:pt x="2186" y="734"/>
                  </a:lnTo>
                  <a:lnTo>
                    <a:pt x="1996" y="837"/>
                  </a:lnTo>
                  <a:lnTo>
                    <a:pt x="1805" y="954"/>
                  </a:lnTo>
                  <a:lnTo>
                    <a:pt x="1614" y="1057"/>
                  </a:lnTo>
                  <a:lnTo>
                    <a:pt x="1453" y="1189"/>
                  </a:lnTo>
                  <a:lnTo>
                    <a:pt x="1277" y="1321"/>
                  </a:lnTo>
                  <a:lnTo>
                    <a:pt x="1130" y="1453"/>
                  </a:lnTo>
                  <a:lnTo>
                    <a:pt x="983" y="1585"/>
                  </a:lnTo>
                  <a:lnTo>
                    <a:pt x="851" y="1746"/>
                  </a:lnTo>
                  <a:lnTo>
                    <a:pt x="719" y="1893"/>
                  </a:lnTo>
                  <a:lnTo>
                    <a:pt x="602" y="2055"/>
                  </a:lnTo>
                  <a:lnTo>
                    <a:pt x="484" y="2231"/>
                  </a:lnTo>
                  <a:lnTo>
                    <a:pt x="396" y="2392"/>
                  </a:lnTo>
                  <a:lnTo>
                    <a:pt x="294" y="2583"/>
                  </a:lnTo>
                  <a:lnTo>
                    <a:pt x="220" y="2759"/>
                  </a:lnTo>
                  <a:lnTo>
                    <a:pt x="147" y="2950"/>
                  </a:lnTo>
                  <a:lnTo>
                    <a:pt x="88" y="3155"/>
                  </a:lnTo>
                  <a:lnTo>
                    <a:pt x="0" y="3448"/>
                  </a:lnTo>
                  <a:lnTo>
                    <a:pt x="279" y="3566"/>
                  </a:lnTo>
                  <a:lnTo>
                    <a:pt x="2260" y="4446"/>
                  </a:lnTo>
                  <a:lnTo>
                    <a:pt x="4402" y="5414"/>
                  </a:lnTo>
                  <a:lnTo>
                    <a:pt x="7042" y="6632"/>
                  </a:lnTo>
                  <a:lnTo>
                    <a:pt x="10006" y="8011"/>
                  </a:lnTo>
                  <a:lnTo>
                    <a:pt x="11547" y="8745"/>
                  </a:lnTo>
                  <a:lnTo>
                    <a:pt x="13087" y="9508"/>
                  </a:lnTo>
                  <a:lnTo>
                    <a:pt x="14627" y="10256"/>
                  </a:lnTo>
                  <a:lnTo>
                    <a:pt x="16109" y="11019"/>
                  </a:lnTo>
                  <a:lnTo>
                    <a:pt x="17547" y="11752"/>
                  </a:lnTo>
                  <a:lnTo>
                    <a:pt x="18897" y="12471"/>
                  </a:lnTo>
                  <a:lnTo>
                    <a:pt x="20731" y="13469"/>
                  </a:lnTo>
                  <a:lnTo>
                    <a:pt x="22682" y="14496"/>
                  </a:lnTo>
                  <a:lnTo>
                    <a:pt x="24971" y="15743"/>
                  </a:lnTo>
                  <a:lnTo>
                    <a:pt x="26247" y="16447"/>
                  </a:lnTo>
                  <a:lnTo>
                    <a:pt x="27582" y="17210"/>
                  </a:lnTo>
                  <a:lnTo>
                    <a:pt x="28991" y="18017"/>
                  </a:lnTo>
                  <a:lnTo>
                    <a:pt x="30472" y="18897"/>
                  </a:lnTo>
                  <a:lnTo>
                    <a:pt x="32013" y="19821"/>
                  </a:lnTo>
                  <a:lnTo>
                    <a:pt x="33612" y="20819"/>
                  </a:lnTo>
                  <a:lnTo>
                    <a:pt x="35270" y="21861"/>
                  </a:lnTo>
                  <a:lnTo>
                    <a:pt x="36972" y="22976"/>
                  </a:lnTo>
                  <a:lnTo>
                    <a:pt x="38718" y="24150"/>
                  </a:lnTo>
                  <a:lnTo>
                    <a:pt x="40522" y="25382"/>
                  </a:lnTo>
                  <a:lnTo>
                    <a:pt x="42341" y="26688"/>
                  </a:lnTo>
                  <a:lnTo>
                    <a:pt x="44219" y="28052"/>
                  </a:lnTo>
                  <a:lnTo>
                    <a:pt x="45364" y="28903"/>
                  </a:lnTo>
                  <a:lnTo>
                    <a:pt x="46493" y="29783"/>
                  </a:lnTo>
                  <a:lnTo>
                    <a:pt x="47623" y="30649"/>
                  </a:lnTo>
                  <a:lnTo>
                    <a:pt x="48738" y="31544"/>
                  </a:lnTo>
                  <a:lnTo>
                    <a:pt x="49838" y="32439"/>
                  </a:lnTo>
                  <a:lnTo>
                    <a:pt x="50924" y="33334"/>
                  </a:lnTo>
                  <a:lnTo>
                    <a:pt x="52010" y="34243"/>
                  </a:lnTo>
                  <a:lnTo>
                    <a:pt x="53066" y="35153"/>
                  </a:lnTo>
                  <a:lnTo>
                    <a:pt x="54122" y="36077"/>
                  </a:lnTo>
                  <a:lnTo>
                    <a:pt x="55164" y="37016"/>
                  </a:lnTo>
                  <a:lnTo>
                    <a:pt x="56191" y="37941"/>
                  </a:lnTo>
                  <a:lnTo>
                    <a:pt x="57218" y="38894"/>
                  </a:lnTo>
                  <a:lnTo>
                    <a:pt x="58216" y="39848"/>
                  </a:lnTo>
                  <a:lnTo>
                    <a:pt x="59213" y="40801"/>
                  </a:lnTo>
                  <a:lnTo>
                    <a:pt x="60196" y="41770"/>
                  </a:lnTo>
                  <a:lnTo>
                    <a:pt x="61165" y="42738"/>
                  </a:lnTo>
                  <a:lnTo>
                    <a:pt x="62118" y="43721"/>
                  </a:lnTo>
                  <a:lnTo>
                    <a:pt x="63057" y="44719"/>
                  </a:lnTo>
                  <a:lnTo>
                    <a:pt x="63996" y="45716"/>
                  </a:lnTo>
                  <a:lnTo>
                    <a:pt x="64906" y="46714"/>
                  </a:lnTo>
                  <a:lnTo>
                    <a:pt x="65815" y="47726"/>
                  </a:lnTo>
                  <a:lnTo>
                    <a:pt x="66710" y="48739"/>
                  </a:lnTo>
                  <a:lnTo>
                    <a:pt x="67591" y="49766"/>
                  </a:lnTo>
                  <a:lnTo>
                    <a:pt x="68456" y="50793"/>
                  </a:lnTo>
                  <a:lnTo>
                    <a:pt x="69307" y="51820"/>
                  </a:lnTo>
                  <a:lnTo>
                    <a:pt x="70158" y="52861"/>
                  </a:lnTo>
                  <a:lnTo>
                    <a:pt x="70980" y="53918"/>
                  </a:lnTo>
                  <a:lnTo>
                    <a:pt x="71801" y="54974"/>
                  </a:lnTo>
                  <a:lnTo>
                    <a:pt x="72594" y="56030"/>
                  </a:lnTo>
                  <a:lnTo>
                    <a:pt x="73386" y="57101"/>
                  </a:lnTo>
                  <a:lnTo>
                    <a:pt x="74163" y="58172"/>
                  </a:lnTo>
                  <a:lnTo>
                    <a:pt x="74926" y="59258"/>
                  </a:lnTo>
                  <a:lnTo>
                    <a:pt x="75176" y="59610"/>
                  </a:lnTo>
                  <a:lnTo>
                    <a:pt x="75455" y="59287"/>
                  </a:lnTo>
                  <a:lnTo>
                    <a:pt x="75660" y="59097"/>
                  </a:lnTo>
                  <a:lnTo>
                    <a:pt x="76217" y="58510"/>
                  </a:lnTo>
                  <a:lnTo>
                    <a:pt x="77156" y="57571"/>
                  </a:lnTo>
                  <a:lnTo>
                    <a:pt x="78506" y="56280"/>
                  </a:lnTo>
                  <a:lnTo>
                    <a:pt x="79328" y="55502"/>
                  </a:lnTo>
                  <a:lnTo>
                    <a:pt x="80267" y="54636"/>
                  </a:lnTo>
                  <a:lnTo>
                    <a:pt x="81308" y="53697"/>
                  </a:lnTo>
                  <a:lnTo>
                    <a:pt x="82453" y="52656"/>
                  </a:lnTo>
                  <a:lnTo>
                    <a:pt x="83714" y="51541"/>
                  </a:lnTo>
                  <a:lnTo>
                    <a:pt x="85094" y="50338"/>
                  </a:lnTo>
                  <a:lnTo>
                    <a:pt x="86590" y="49061"/>
                  </a:lnTo>
                  <a:lnTo>
                    <a:pt x="88189" y="47697"/>
                  </a:lnTo>
                  <a:lnTo>
                    <a:pt x="88468" y="47477"/>
                  </a:lnTo>
                  <a:lnTo>
                    <a:pt x="88233" y="47213"/>
                  </a:lnTo>
                  <a:lnTo>
                    <a:pt x="86722" y="45570"/>
                  </a:lnTo>
                  <a:lnTo>
                    <a:pt x="85079" y="43809"/>
                  </a:lnTo>
                  <a:lnTo>
                    <a:pt x="83392" y="42019"/>
                  </a:lnTo>
                  <a:lnTo>
                    <a:pt x="81734" y="40288"/>
                  </a:lnTo>
                  <a:lnTo>
                    <a:pt x="80193" y="38689"/>
                  </a:lnTo>
                  <a:lnTo>
                    <a:pt x="78858" y="37324"/>
                  </a:lnTo>
                  <a:lnTo>
                    <a:pt x="77127" y="35564"/>
                  </a:lnTo>
                  <a:lnTo>
                    <a:pt x="77347" y="35256"/>
                  </a:lnTo>
                  <a:lnTo>
                    <a:pt x="77553" y="34918"/>
                  </a:lnTo>
                  <a:lnTo>
                    <a:pt x="77729" y="34551"/>
                  </a:lnTo>
                  <a:lnTo>
                    <a:pt x="77905" y="34155"/>
                  </a:lnTo>
                  <a:lnTo>
                    <a:pt x="78051" y="33730"/>
                  </a:lnTo>
                  <a:lnTo>
                    <a:pt x="78183" y="33290"/>
                  </a:lnTo>
                  <a:lnTo>
                    <a:pt x="78301" y="32820"/>
                  </a:lnTo>
                  <a:lnTo>
                    <a:pt x="78403" y="32336"/>
                  </a:lnTo>
                  <a:lnTo>
                    <a:pt x="78477" y="31837"/>
                  </a:lnTo>
                  <a:lnTo>
                    <a:pt x="78535" y="31309"/>
                  </a:lnTo>
                  <a:lnTo>
                    <a:pt x="78579" y="30766"/>
                  </a:lnTo>
                  <a:lnTo>
                    <a:pt x="78609" y="30209"/>
                  </a:lnTo>
                  <a:lnTo>
                    <a:pt x="78624" y="29651"/>
                  </a:lnTo>
                  <a:lnTo>
                    <a:pt x="78609" y="29064"/>
                  </a:lnTo>
                  <a:lnTo>
                    <a:pt x="78565" y="28478"/>
                  </a:lnTo>
                  <a:lnTo>
                    <a:pt x="78521" y="27891"/>
                  </a:lnTo>
                  <a:lnTo>
                    <a:pt x="78433" y="27201"/>
                  </a:lnTo>
                  <a:lnTo>
                    <a:pt x="78330" y="26526"/>
                  </a:lnTo>
                  <a:lnTo>
                    <a:pt x="78198" y="25866"/>
                  </a:lnTo>
                  <a:lnTo>
                    <a:pt x="78051" y="25206"/>
                  </a:lnTo>
                  <a:lnTo>
                    <a:pt x="77875" y="24560"/>
                  </a:lnTo>
                  <a:lnTo>
                    <a:pt x="77685" y="23929"/>
                  </a:lnTo>
                  <a:lnTo>
                    <a:pt x="77464" y="23313"/>
                  </a:lnTo>
                  <a:lnTo>
                    <a:pt x="77230" y="22697"/>
                  </a:lnTo>
                  <a:lnTo>
                    <a:pt x="76980" y="22110"/>
                  </a:lnTo>
                  <a:lnTo>
                    <a:pt x="76702" y="21523"/>
                  </a:lnTo>
                  <a:lnTo>
                    <a:pt x="76408" y="20966"/>
                  </a:lnTo>
                  <a:lnTo>
                    <a:pt x="76100" y="20438"/>
                  </a:lnTo>
                  <a:lnTo>
                    <a:pt x="75777" y="19910"/>
                  </a:lnTo>
                  <a:lnTo>
                    <a:pt x="75425" y="19411"/>
                  </a:lnTo>
                  <a:lnTo>
                    <a:pt x="75073" y="18941"/>
                  </a:lnTo>
                  <a:lnTo>
                    <a:pt x="74692" y="18486"/>
                  </a:lnTo>
                  <a:lnTo>
                    <a:pt x="74516" y="18281"/>
                  </a:lnTo>
                  <a:lnTo>
                    <a:pt x="74354" y="18046"/>
                  </a:lnTo>
                  <a:lnTo>
                    <a:pt x="74178" y="17782"/>
                  </a:lnTo>
                  <a:lnTo>
                    <a:pt x="74031" y="17503"/>
                  </a:lnTo>
                  <a:lnTo>
                    <a:pt x="73885" y="17195"/>
                  </a:lnTo>
                  <a:lnTo>
                    <a:pt x="73738" y="16843"/>
                  </a:lnTo>
                  <a:lnTo>
                    <a:pt x="73621" y="16476"/>
                  </a:lnTo>
                  <a:lnTo>
                    <a:pt x="73533" y="16066"/>
                  </a:lnTo>
                  <a:lnTo>
                    <a:pt x="73445" y="15640"/>
                  </a:lnTo>
                  <a:lnTo>
                    <a:pt x="73386" y="15171"/>
                  </a:lnTo>
                  <a:lnTo>
                    <a:pt x="73357" y="14657"/>
                  </a:lnTo>
                  <a:lnTo>
                    <a:pt x="73357" y="14129"/>
                  </a:lnTo>
                  <a:lnTo>
                    <a:pt x="73386" y="13557"/>
                  </a:lnTo>
                  <a:lnTo>
                    <a:pt x="73459" y="12941"/>
                  </a:lnTo>
                  <a:lnTo>
                    <a:pt x="73547" y="12280"/>
                  </a:lnTo>
                  <a:lnTo>
                    <a:pt x="73694" y="11591"/>
                  </a:lnTo>
                  <a:lnTo>
                    <a:pt x="73811" y="11107"/>
                  </a:lnTo>
                  <a:lnTo>
                    <a:pt x="73943" y="10623"/>
                  </a:lnTo>
                  <a:lnTo>
                    <a:pt x="74090" y="10138"/>
                  </a:lnTo>
                  <a:lnTo>
                    <a:pt x="74251" y="9640"/>
                  </a:lnTo>
                  <a:lnTo>
                    <a:pt x="74428" y="9141"/>
                  </a:lnTo>
                  <a:lnTo>
                    <a:pt x="74618" y="8657"/>
                  </a:lnTo>
                  <a:lnTo>
                    <a:pt x="74824" y="8158"/>
                  </a:lnTo>
                  <a:lnTo>
                    <a:pt x="75044" y="7674"/>
                  </a:lnTo>
                  <a:lnTo>
                    <a:pt x="75278" y="7190"/>
                  </a:lnTo>
                  <a:lnTo>
                    <a:pt x="75528" y="6705"/>
                  </a:lnTo>
                  <a:lnTo>
                    <a:pt x="75777" y="6236"/>
                  </a:lnTo>
                  <a:lnTo>
                    <a:pt x="76041" y="5781"/>
                  </a:lnTo>
                  <a:lnTo>
                    <a:pt x="76320" y="5326"/>
                  </a:lnTo>
                  <a:lnTo>
                    <a:pt x="76599" y="4886"/>
                  </a:lnTo>
                  <a:lnTo>
                    <a:pt x="76892" y="4461"/>
                  </a:lnTo>
                  <a:lnTo>
                    <a:pt x="77186" y="4035"/>
                  </a:lnTo>
                  <a:lnTo>
                    <a:pt x="77464" y="3654"/>
                  </a:lnTo>
                  <a:lnTo>
                    <a:pt x="77567" y="3478"/>
                  </a:lnTo>
                  <a:lnTo>
                    <a:pt x="77670" y="3287"/>
                  </a:lnTo>
                  <a:lnTo>
                    <a:pt x="77758" y="3111"/>
                  </a:lnTo>
                  <a:lnTo>
                    <a:pt x="77831" y="2935"/>
                  </a:lnTo>
                  <a:lnTo>
                    <a:pt x="77890" y="2773"/>
                  </a:lnTo>
                  <a:lnTo>
                    <a:pt x="77934" y="2597"/>
                  </a:lnTo>
                  <a:lnTo>
                    <a:pt x="77978" y="2451"/>
                  </a:lnTo>
                  <a:lnTo>
                    <a:pt x="77993" y="2289"/>
                  </a:lnTo>
                  <a:lnTo>
                    <a:pt x="78007" y="2128"/>
                  </a:lnTo>
                  <a:lnTo>
                    <a:pt x="78007" y="1981"/>
                  </a:lnTo>
                  <a:lnTo>
                    <a:pt x="77978" y="1849"/>
                  </a:lnTo>
                  <a:lnTo>
                    <a:pt x="77949" y="1702"/>
                  </a:lnTo>
                  <a:lnTo>
                    <a:pt x="77905" y="1570"/>
                  </a:lnTo>
                  <a:lnTo>
                    <a:pt x="77846" y="1438"/>
                  </a:lnTo>
                  <a:lnTo>
                    <a:pt x="77758" y="1277"/>
                  </a:lnTo>
                  <a:lnTo>
                    <a:pt x="77641" y="1130"/>
                  </a:lnTo>
                  <a:lnTo>
                    <a:pt x="77508" y="998"/>
                  </a:lnTo>
                  <a:lnTo>
                    <a:pt x="77347" y="866"/>
                  </a:lnTo>
                  <a:lnTo>
                    <a:pt x="77186" y="749"/>
                  </a:lnTo>
                  <a:lnTo>
                    <a:pt x="76980" y="631"/>
                  </a:lnTo>
                  <a:lnTo>
                    <a:pt x="76775" y="529"/>
                  </a:lnTo>
                  <a:lnTo>
                    <a:pt x="76526" y="441"/>
                  </a:lnTo>
                  <a:lnTo>
                    <a:pt x="76276" y="367"/>
                  </a:lnTo>
                  <a:lnTo>
                    <a:pt x="75997" y="309"/>
                  </a:lnTo>
                  <a:lnTo>
                    <a:pt x="75704" y="250"/>
                  </a:lnTo>
                  <a:lnTo>
                    <a:pt x="75381" y="191"/>
                  </a:lnTo>
                  <a:lnTo>
                    <a:pt x="75044" y="162"/>
                  </a:lnTo>
                  <a:lnTo>
                    <a:pt x="74692" y="133"/>
                  </a:lnTo>
                  <a:lnTo>
                    <a:pt x="74325" y="118"/>
                  </a:lnTo>
                  <a:lnTo>
                    <a:pt x="73929" y="118"/>
                  </a:lnTo>
                  <a:lnTo>
                    <a:pt x="73342" y="133"/>
                  </a:lnTo>
                  <a:lnTo>
                    <a:pt x="72858" y="147"/>
                  </a:lnTo>
                  <a:lnTo>
                    <a:pt x="72418" y="191"/>
                  </a:lnTo>
                  <a:lnTo>
                    <a:pt x="72344" y="191"/>
                  </a:lnTo>
                  <a:lnTo>
                    <a:pt x="72286" y="235"/>
                  </a:lnTo>
                  <a:lnTo>
                    <a:pt x="72168" y="294"/>
                  </a:lnTo>
                  <a:lnTo>
                    <a:pt x="71889" y="470"/>
                  </a:lnTo>
                  <a:lnTo>
                    <a:pt x="71479" y="734"/>
                  </a:lnTo>
                  <a:lnTo>
                    <a:pt x="70950" y="1101"/>
                  </a:lnTo>
                  <a:lnTo>
                    <a:pt x="70334" y="1570"/>
                  </a:lnTo>
                  <a:lnTo>
                    <a:pt x="69997" y="1849"/>
                  </a:lnTo>
                  <a:lnTo>
                    <a:pt x="69630" y="2157"/>
                  </a:lnTo>
                  <a:lnTo>
                    <a:pt x="69263" y="2480"/>
                  </a:lnTo>
                  <a:lnTo>
                    <a:pt x="68882" y="2832"/>
                  </a:lnTo>
                  <a:lnTo>
                    <a:pt x="68500" y="3214"/>
                  </a:lnTo>
                  <a:lnTo>
                    <a:pt x="68104" y="3624"/>
                  </a:lnTo>
                  <a:lnTo>
                    <a:pt x="67649" y="4123"/>
                  </a:lnTo>
                  <a:lnTo>
                    <a:pt x="67209" y="4637"/>
                  </a:lnTo>
                  <a:lnTo>
                    <a:pt x="66798" y="5150"/>
                  </a:lnTo>
                  <a:lnTo>
                    <a:pt x="66402" y="5678"/>
                  </a:lnTo>
                  <a:lnTo>
                    <a:pt x="66036" y="6221"/>
                  </a:lnTo>
                  <a:lnTo>
                    <a:pt x="65698" y="6764"/>
                  </a:lnTo>
                  <a:lnTo>
                    <a:pt x="65361" y="7322"/>
                  </a:lnTo>
                  <a:lnTo>
                    <a:pt x="65067" y="7894"/>
                  </a:lnTo>
                  <a:lnTo>
                    <a:pt x="64891" y="8246"/>
                  </a:lnTo>
                  <a:lnTo>
                    <a:pt x="64715" y="8598"/>
                  </a:lnTo>
                  <a:lnTo>
                    <a:pt x="64554" y="8965"/>
                  </a:lnTo>
                  <a:lnTo>
                    <a:pt x="64407" y="9332"/>
                  </a:lnTo>
                  <a:lnTo>
                    <a:pt x="64275" y="9698"/>
                  </a:lnTo>
                  <a:lnTo>
                    <a:pt x="64143" y="10065"/>
                  </a:lnTo>
                  <a:lnTo>
                    <a:pt x="64011" y="10447"/>
                  </a:lnTo>
                  <a:lnTo>
                    <a:pt x="63908" y="10813"/>
                  </a:lnTo>
                  <a:lnTo>
                    <a:pt x="63806" y="11195"/>
                  </a:lnTo>
                  <a:lnTo>
                    <a:pt x="63703" y="11576"/>
                  </a:lnTo>
                  <a:lnTo>
                    <a:pt x="63615" y="11958"/>
                  </a:lnTo>
                  <a:lnTo>
                    <a:pt x="63541" y="12339"/>
                  </a:lnTo>
                  <a:lnTo>
                    <a:pt x="63483" y="12735"/>
                  </a:lnTo>
                  <a:lnTo>
                    <a:pt x="63424" y="13117"/>
                  </a:lnTo>
                  <a:lnTo>
                    <a:pt x="63380" y="13513"/>
                  </a:lnTo>
                  <a:lnTo>
                    <a:pt x="63336" y="13894"/>
                  </a:lnTo>
                  <a:lnTo>
                    <a:pt x="63307" y="14217"/>
                  </a:lnTo>
                  <a:lnTo>
                    <a:pt x="63248" y="14525"/>
                  </a:lnTo>
                  <a:lnTo>
                    <a:pt x="63189" y="14833"/>
                  </a:lnTo>
                  <a:lnTo>
                    <a:pt x="63101" y="15127"/>
                  </a:lnTo>
                  <a:lnTo>
                    <a:pt x="62999" y="15435"/>
                  </a:lnTo>
                  <a:lnTo>
                    <a:pt x="62896" y="15728"/>
                  </a:lnTo>
                  <a:lnTo>
                    <a:pt x="62764" y="16007"/>
                  </a:lnTo>
                  <a:lnTo>
                    <a:pt x="62617" y="16300"/>
                  </a:lnTo>
                  <a:lnTo>
                    <a:pt x="62456" y="16579"/>
                  </a:lnTo>
                  <a:lnTo>
                    <a:pt x="62294" y="16843"/>
                  </a:lnTo>
                  <a:lnTo>
                    <a:pt x="62104" y="17107"/>
                  </a:lnTo>
                  <a:lnTo>
                    <a:pt x="61913" y="17371"/>
                  </a:lnTo>
                  <a:lnTo>
                    <a:pt x="61693" y="17621"/>
                  </a:lnTo>
                  <a:lnTo>
                    <a:pt x="61473" y="17856"/>
                  </a:lnTo>
                  <a:lnTo>
                    <a:pt x="61223" y="18090"/>
                  </a:lnTo>
                  <a:lnTo>
                    <a:pt x="60974" y="18325"/>
                  </a:lnTo>
                  <a:lnTo>
                    <a:pt x="60681" y="18560"/>
                  </a:lnTo>
                  <a:lnTo>
                    <a:pt x="60387" y="18780"/>
                  </a:lnTo>
                  <a:lnTo>
                    <a:pt x="60079" y="18985"/>
                  </a:lnTo>
                  <a:lnTo>
                    <a:pt x="59756" y="19176"/>
                  </a:lnTo>
                  <a:lnTo>
                    <a:pt x="59419" y="19352"/>
                  </a:lnTo>
                  <a:lnTo>
                    <a:pt x="59081" y="19513"/>
                  </a:lnTo>
                  <a:lnTo>
                    <a:pt x="58729" y="19660"/>
                  </a:lnTo>
                  <a:lnTo>
                    <a:pt x="58377" y="19792"/>
                  </a:lnTo>
                  <a:lnTo>
                    <a:pt x="58010" y="19910"/>
                  </a:lnTo>
                  <a:lnTo>
                    <a:pt x="57629" y="20012"/>
                  </a:lnTo>
                  <a:lnTo>
                    <a:pt x="57247" y="20100"/>
                  </a:lnTo>
                  <a:lnTo>
                    <a:pt x="56851" y="20174"/>
                  </a:lnTo>
                  <a:lnTo>
                    <a:pt x="56455" y="20218"/>
                  </a:lnTo>
                  <a:lnTo>
                    <a:pt x="56059" y="20262"/>
                  </a:lnTo>
                  <a:lnTo>
                    <a:pt x="55634" y="20291"/>
                  </a:lnTo>
                  <a:lnTo>
                    <a:pt x="55223" y="20291"/>
                  </a:lnTo>
                  <a:lnTo>
                    <a:pt x="54651" y="20276"/>
                  </a:lnTo>
                  <a:lnTo>
                    <a:pt x="54078" y="20232"/>
                  </a:lnTo>
                  <a:lnTo>
                    <a:pt x="53506" y="20159"/>
                  </a:lnTo>
                  <a:lnTo>
                    <a:pt x="52905" y="20056"/>
                  </a:lnTo>
                  <a:lnTo>
                    <a:pt x="52318" y="19939"/>
                  </a:lnTo>
                  <a:lnTo>
                    <a:pt x="51716" y="19777"/>
                  </a:lnTo>
                  <a:lnTo>
                    <a:pt x="51115" y="19587"/>
                  </a:lnTo>
                  <a:lnTo>
                    <a:pt x="50513" y="19381"/>
                  </a:lnTo>
                  <a:lnTo>
                    <a:pt x="49897" y="19147"/>
                  </a:lnTo>
                  <a:lnTo>
                    <a:pt x="49281" y="18868"/>
                  </a:lnTo>
                  <a:lnTo>
                    <a:pt x="48665" y="18574"/>
                  </a:lnTo>
                  <a:lnTo>
                    <a:pt x="48034" y="18252"/>
                  </a:lnTo>
                  <a:lnTo>
                    <a:pt x="47418" y="17914"/>
                  </a:lnTo>
                  <a:lnTo>
                    <a:pt x="46787" y="17533"/>
                  </a:lnTo>
                  <a:lnTo>
                    <a:pt x="46171" y="17137"/>
                  </a:lnTo>
                  <a:lnTo>
                    <a:pt x="45540" y="16711"/>
                  </a:lnTo>
                  <a:lnTo>
                    <a:pt x="44337" y="15875"/>
                  </a:lnTo>
                  <a:lnTo>
                    <a:pt x="43104" y="15039"/>
                  </a:lnTo>
                  <a:lnTo>
                    <a:pt x="41857" y="14217"/>
                  </a:lnTo>
                  <a:lnTo>
                    <a:pt x="40581" y="13410"/>
                  </a:lnTo>
                  <a:lnTo>
                    <a:pt x="39290" y="12618"/>
                  </a:lnTo>
                  <a:lnTo>
                    <a:pt x="37969" y="11840"/>
                  </a:lnTo>
                  <a:lnTo>
                    <a:pt x="36649" y="11063"/>
                  </a:lnTo>
                  <a:lnTo>
                    <a:pt x="35314" y="10314"/>
                  </a:lnTo>
                  <a:lnTo>
                    <a:pt x="33964" y="9566"/>
                  </a:lnTo>
                  <a:lnTo>
                    <a:pt x="32600" y="8847"/>
                  </a:lnTo>
                  <a:lnTo>
                    <a:pt x="31235" y="8143"/>
                  </a:lnTo>
                  <a:lnTo>
                    <a:pt x="29856" y="7454"/>
                  </a:lnTo>
                  <a:lnTo>
                    <a:pt x="28492" y="6793"/>
                  </a:lnTo>
                  <a:lnTo>
                    <a:pt x="27113" y="6148"/>
                  </a:lnTo>
                  <a:lnTo>
                    <a:pt x="25734" y="5532"/>
                  </a:lnTo>
                  <a:lnTo>
                    <a:pt x="24369" y="4930"/>
                  </a:lnTo>
                  <a:lnTo>
                    <a:pt x="22990" y="4343"/>
                  </a:lnTo>
                  <a:lnTo>
                    <a:pt x="21626" y="3800"/>
                  </a:lnTo>
                  <a:lnTo>
                    <a:pt x="20291" y="3302"/>
                  </a:lnTo>
                  <a:lnTo>
                    <a:pt x="19000" y="2817"/>
                  </a:lnTo>
                  <a:lnTo>
                    <a:pt x="17723" y="2377"/>
                  </a:lnTo>
                  <a:lnTo>
                    <a:pt x="16476" y="1981"/>
                  </a:lnTo>
                  <a:lnTo>
                    <a:pt x="15258" y="1614"/>
                  </a:lnTo>
                  <a:lnTo>
                    <a:pt x="14085" y="1277"/>
                  </a:lnTo>
                  <a:lnTo>
                    <a:pt x="12955" y="984"/>
                  </a:lnTo>
                  <a:lnTo>
                    <a:pt x="11855" y="719"/>
                  </a:lnTo>
                  <a:lnTo>
                    <a:pt x="10784" y="514"/>
                  </a:lnTo>
                  <a:lnTo>
                    <a:pt x="9771" y="323"/>
                  </a:lnTo>
                  <a:lnTo>
                    <a:pt x="8788" y="191"/>
                  </a:lnTo>
                  <a:lnTo>
                    <a:pt x="7864" y="89"/>
                  </a:lnTo>
                  <a:lnTo>
                    <a:pt x="7409" y="45"/>
                  </a:lnTo>
                  <a:lnTo>
                    <a:pt x="6984" y="30"/>
                  </a:lnTo>
                  <a:lnTo>
                    <a:pt x="6558" y="15"/>
                  </a:lnTo>
                  <a:lnTo>
                    <a:pt x="6147" y="1"/>
                  </a:lnTo>
                  <a:close/>
                </a:path>
              </a:pathLst>
            </a:custGeom>
            <a:solidFill>
              <a:srgbClr val="DB9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31;p26">
              <a:extLst>
                <a:ext uri="{FF2B5EF4-FFF2-40B4-BE49-F238E27FC236}">
                  <a16:creationId xmlns:a16="http://schemas.microsoft.com/office/drawing/2014/main" id="{5C4FDE8F-8156-4356-99F7-5493FCAFCECC}"/>
                </a:ext>
              </a:extLst>
            </p:cNvPr>
            <p:cNvSpPr/>
            <p:nvPr/>
          </p:nvSpPr>
          <p:spPr>
            <a:xfrm>
              <a:off x="1381150" y="1995375"/>
              <a:ext cx="2234100" cy="1512250"/>
            </a:xfrm>
            <a:custGeom>
              <a:avLst/>
              <a:gdLst/>
              <a:ahLst/>
              <a:cxnLst/>
              <a:rect l="l" t="t" r="r" b="b"/>
              <a:pathLst>
                <a:path w="89364" h="60490" extrusionOk="0">
                  <a:moveTo>
                    <a:pt x="6984" y="690"/>
                  </a:moveTo>
                  <a:lnTo>
                    <a:pt x="7409" y="704"/>
                  </a:lnTo>
                  <a:lnTo>
                    <a:pt x="7864" y="734"/>
                  </a:lnTo>
                  <a:lnTo>
                    <a:pt x="8319" y="763"/>
                  </a:lnTo>
                  <a:lnTo>
                    <a:pt x="8789" y="822"/>
                  </a:lnTo>
                  <a:lnTo>
                    <a:pt x="9273" y="880"/>
                  </a:lnTo>
                  <a:lnTo>
                    <a:pt x="10270" y="1027"/>
                  </a:lnTo>
                  <a:lnTo>
                    <a:pt x="11312" y="1218"/>
                  </a:lnTo>
                  <a:lnTo>
                    <a:pt x="12383" y="1438"/>
                  </a:lnTo>
                  <a:lnTo>
                    <a:pt x="13483" y="1702"/>
                  </a:lnTo>
                  <a:lnTo>
                    <a:pt x="14628" y="1995"/>
                  </a:lnTo>
                  <a:lnTo>
                    <a:pt x="15801" y="2333"/>
                  </a:lnTo>
                  <a:lnTo>
                    <a:pt x="16990" y="2700"/>
                  </a:lnTo>
                  <a:lnTo>
                    <a:pt x="18222" y="3110"/>
                  </a:lnTo>
                  <a:lnTo>
                    <a:pt x="19469" y="3536"/>
                  </a:lnTo>
                  <a:lnTo>
                    <a:pt x="20731" y="4005"/>
                  </a:lnTo>
                  <a:lnTo>
                    <a:pt x="22022" y="4504"/>
                  </a:lnTo>
                  <a:lnTo>
                    <a:pt x="23328" y="5032"/>
                  </a:lnTo>
                  <a:lnTo>
                    <a:pt x="24648" y="5575"/>
                  </a:lnTo>
                  <a:lnTo>
                    <a:pt x="25969" y="6162"/>
                  </a:lnTo>
                  <a:lnTo>
                    <a:pt x="27318" y="6764"/>
                  </a:lnTo>
                  <a:lnTo>
                    <a:pt x="28653" y="7394"/>
                  </a:lnTo>
                  <a:lnTo>
                    <a:pt x="30003" y="8040"/>
                  </a:lnTo>
                  <a:lnTo>
                    <a:pt x="31368" y="8715"/>
                  </a:lnTo>
                  <a:lnTo>
                    <a:pt x="32717" y="9419"/>
                  </a:lnTo>
                  <a:lnTo>
                    <a:pt x="34067" y="10138"/>
                  </a:lnTo>
                  <a:lnTo>
                    <a:pt x="35417" y="10872"/>
                  </a:lnTo>
                  <a:lnTo>
                    <a:pt x="36752" y="11620"/>
                  </a:lnTo>
                  <a:lnTo>
                    <a:pt x="38087" y="12397"/>
                  </a:lnTo>
                  <a:lnTo>
                    <a:pt x="39407" y="13190"/>
                  </a:lnTo>
                  <a:lnTo>
                    <a:pt x="40713" y="13982"/>
                  </a:lnTo>
                  <a:lnTo>
                    <a:pt x="42004" y="14803"/>
                  </a:lnTo>
                  <a:lnTo>
                    <a:pt x="43281" y="15625"/>
                  </a:lnTo>
                  <a:lnTo>
                    <a:pt x="44528" y="16476"/>
                  </a:lnTo>
                  <a:lnTo>
                    <a:pt x="45760" y="17327"/>
                  </a:lnTo>
                  <a:lnTo>
                    <a:pt x="46450" y="17796"/>
                  </a:lnTo>
                  <a:lnTo>
                    <a:pt x="47139" y="18237"/>
                  </a:lnTo>
                  <a:lnTo>
                    <a:pt x="47799" y="18633"/>
                  </a:lnTo>
                  <a:lnTo>
                    <a:pt x="48474" y="18999"/>
                  </a:lnTo>
                  <a:lnTo>
                    <a:pt x="49134" y="19322"/>
                  </a:lnTo>
                  <a:lnTo>
                    <a:pt x="49780" y="19630"/>
                  </a:lnTo>
                  <a:lnTo>
                    <a:pt x="50411" y="19894"/>
                  </a:lnTo>
                  <a:lnTo>
                    <a:pt x="51042" y="20129"/>
                  </a:lnTo>
                  <a:lnTo>
                    <a:pt x="51658" y="20335"/>
                  </a:lnTo>
                  <a:lnTo>
                    <a:pt x="52259" y="20511"/>
                  </a:lnTo>
                  <a:lnTo>
                    <a:pt x="52846" y="20657"/>
                  </a:lnTo>
                  <a:lnTo>
                    <a:pt x="53433" y="20775"/>
                  </a:lnTo>
                  <a:lnTo>
                    <a:pt x="54005" y="20863"/>
                  </a:lnTo>
                  <a:lnTo>
                    <a:pt x="54548" y="20921"/>
                  </a:lnTo>
                  <a:lnTo>
                    <a:pt x="55106" y="20965"/>
                  </a:lnTo>
                  <a:lnTo>
                    <a:pt x="56089" y="20965"/>
                  </a:lnTo>
                  <a:lnTo>
                    <a:pt x="56543" y="20936"/>
                  </a:lnTo>
                  <a:lnTo>
                    <a:pt x="56984" y="20892"/>
                  </a:lnTo>
                  <a:lnTo>
                    <a:pt x="57409" y="20819"/>
                  </a:lnTo>
                  <a:lnTo>
                    <a:pt x="57820" y="20745"/>
                  </a:lnTo>
                  <a:lnTo>
                    <a:pt x="58231" y="20643"/>
                  </a:lnTo>
                  <a:lnTo>
                    <a:pt x="58627" y="20540"/>
                  </a:lnTo>
                  <a:lnTo>
                    <a:pt x="59008" y="20408"/>
                  </a:lnTo>
                  <a:lnTo>
                    <a:pt x="59375" y="20276"/>
                  </a:lnTo>
                  <a:lnTo>
                    <a:pt x="59727" y="20114"/>
                  </a:lnTo>
                  <a:lnTo>
                    <a:pt x="60079" y="19938"/>
                  </a:lnTo>
                  <a:lnTo>
                    <a:pt x="60402" y="19762"/>
                  </a:lnTo>
                  <a:lnTo>
                    <a:pt x="60725" y="19572"/>
                  </a:lnTo>
                  <a:lnTo>
                    <a:pt x="61033" y="19366"/>
                  </a:lnTo>
                  <a:lnTo>
                    <a:pt x="61326" y="19146"/>
                  </a:lnTo>
                  <a:lnTo>
                    <a:pt x="61605" y="18911"/>
                  </a:lnTo>
                  <a:lnTo>
                    <a:pt x="61869" y="18677"/>
                  </a:lnTo>
                  <a:lnTo>
                    <a:pt x="62133" y="18427"/>
                  </a:lnTo>
                  <a:lnTo>
                    <a:pt x="62368" y="18178"/>
                  </a:lnTo>
                  <a:lnTo>
                    <a:pt x="62588" y="17914"/>
                  </a:lnTo>
                  <a:lnTo>
                    <a:pt x="62793" y="17635"/>
                  </a:lnTo>
                  <a:lnTo>
                    <a:pt x="62999" y="17356"/>
                  </a:lnTo>
                  <a:lnTo>
                    <a:pt x="63175" y="17063"/>
                  </a:lnTo>
                  <a:lnTo>
                    <a:pt x="63336" y="16769"/>
                  </a:lnTo>
                  <a:lnTo>
                    <a:pt x="63483" y="16476"/>
                  </a:lnTo>
                  <a:lnTo>
                    <a:pt x="63615" y="16168"/>
                  </a:lnTo>
                  <a:lnTo>
                    <a:pt x="63732" y="15860"/>
                  </a:lnTo>
                  <a:lnTo>
                    <a:pt x="63835" y="15552"/>
                  </a:lnTo>
                  <a:lnTo>
                    <a:pt x="63923" y="15229"/>
                  </a:lnTo>
                  <a:lnTo>
                    <a:pt x="63996" y="14906"/>
                  </a:lnTo>
                  <a:lnTo>
                    <a:pt x="64055" y="14583"/>
                  </a:lnTo>
                  <a:lnTo>
                    <a:pt x="64084" y="14261"/>
                  </a:lnTo>
                  <a:lnTo>
                    <a:pt x="64129" y="13850"/>
                  </a:lnTo>
                  <a:lnTo>
                    <a:pt x="64173" y="13439"/>
                  </a:lnTo>
                  <a:lnTo>
                    <a:pt x="64246" y="13028"/>
                  </a:lnTo>
                  <a:lnTo>
                    <a:pt x="64305" y="12632"/>
                  </a:lnTo>
                  <a:lnTo>
                    <a:pt x="64393" y="12236"/>
                  </a:lnTo>
                  <a:lnTo>
                    <a:pt x="64481" y="11855"/>
                  </a:lnTo>
                  <a:lnTo>
                    <a:pt x="64583" y="11473"/>
                  </a:lnTo>
                  <a:lnTo>
                    <a:pt x="64686" y="11106"/>
                  </a:lnTo>
                  <a:lnTo>
                    <a:pt x="64789" y="10740"/>
                  </a:lnTo>
                  <a:lnTo>
                    <a:pt x="64921" y="10387"/>
                  </a:lnTo>
                  <a:lnTo>
                    <a:pt x="65185" y="9698"/>
                  </a:lnTo>
                  <a:lnTo>
                    <a:pt x="65464" y="9023"/>
                  </a:lnTo>
                  <a:lnTo>
                    <a:pt x="65786" y="8377"/>
                  </a:lnTo>
                  <a:lnTo>
                    <a:pt x="66109" y="7761"/>
                  </a:lnTo>
                  <a:lnTo>
                    <a:pt x="66461" y="7174"/>
                  </a:lnTo>
                  <a:lnTo>
                    <a:pt x="66828" y="6617"/>
                  </a:lnTo>
                  <a:lnTo>
                    <a:pt x="67195" y="6074"/>
                  </a:lnTo>
                  <a:lnTo>
                    <a:pt x="67576" y="5561"/>
                  </a:lnTo>
                  <a:lnTo>
                    <a:pt x="67972" y="5076"/>
                  </a:lnTo>
                  <a:lnTo>
                    <a:pt x="68368" y="4622"/>
                  </a:lnTo>
                  <a:lnTo>
                    <a:pt x="68765" y="4196"/>
                  </a:lnTo>
                  <a:lnTo>
                    <a:pt x="69146" y="3785"/>
                  </a:lnTo>
                  <a:lnTo>
                    <a:pt x="69542" y="3419"/>
                  </a:lnTo>
                  <a:lnTo>
                    <a:pt x="69924" y="3066"/>
                  </a:lnTo>
                  <a:lnTo>
                    <a:pt x="70290" y="2729"/>
                  </a:lnTo>
                  <a:lnTo>
                    <a:pt x="70643" y="2436"/>
                  </a:lnTo>
                  <a:lnTo>
                    <a:pt x="70980" y="2157"/>
                  </a:lnTo>
                  <a:lnTo>
                    <a:pt x="71596" y="1687"/>
                  </a:lnTo>
                  <a:lnTo>
                    <a:pt x="72124" y="1335"/>
                  </a:lnTo>
                  <a:lnTo>
                    <a:pt x="72520" y="1071"/>
                  </a:lnTo>
                  <a:lnTo>
                    <a:pt x="72858" y="866"/>
                  </a:lnTo>
                  <a:lnTo>
                    <a:pt x="73283" y="822"/>
                  </a:lnTo>
                  <a:lnTo>
                    <a:pt x="73753" y="807"/>
                  </a:lnTo>
                  <a:lnTo>
                    <a:pt x="74340" y="792"/>
                  </a:lnTo>
                  <a:lnTo>
                    <a:pt x="74721" y="792"/>
                  </a:lnTo>
                  <a:lnTo>
                    <a:pt x="75132" y="822"/>
                  </a:lnTo>
                  <a:lnTo>
                    <a:pt x="75557" y="851"/>
                  </a:lnTo>
                  <a:lnTo>
                    <a:pt x="75968" y="910"/>
                  </a:lnTo>
                  <a:lnTo>
                    <a:pt x="76364" y="983"/>
                  </a:lnTo>
                  <a:lnTo>
                    <a:pt x="76746" y="1086"/>
                  </a:lnTo>
                  <a:lnTo>
                    <a:pt x="76937" y="1145"/>
                  </a:lnTo>
                  <a:lnTo>
                    <a:pt x="77098" y="1218"/>
                  </a:lnTo>
                  <a:lnTo>
                    <a:pt x="77259" y="1291"/>
                  </a:lnTo>
                  <a:lnTo>
                    <a:pt x="77421" y="1379"/>
                  </a:lnTo>
                  <a:lnTo>
                    <a:pt x="77553" y="1467"/>
                  </a:lnTo>
                  <a:lnTo>
                    <a:pt x="77685" y="1570"/>
                  </a:lnTo>
                  <a:lnTo>
                    <a:pt x="77787" y="1687"/>
                  </a:lnTo>
                  <a:lnTo>
                    <a:pt x="77890" y="1805"/>
                  </a:lnTo>
                  <a:lnTo>
                    <a:pt x="77964" y="1937"/>
                  </a:lnTo>
                  <a:lnTo>
                    <a:pt x="78022" y="2083"/>
                  </a:lnTo>
                  <a:lnTo>
                    <a:pt x="78052" y="2230"/>
                  </a:lnTo>
                  <a:lnTo>
                    <a:pt x="78081" y="2406"/>
                  </a:lnTo>
                  <a:lnTo>
                    <a:pt x="78066" y="2582"/>
                  </a:lnTo>
                  <a:lnTo>
                    <a:pt x="78037" y="2758"/>
                  </a:lnTo>
                  <a:lnTo>
                    <a:pt x="77993" y="2964"/>
                  </a:lnTo>
                  <a:lnTo>
                    <a:pt x="77919" y="3184"/>
                  </a:lnTo>
                  <a:lnTo>
                    <a:pt x="77817" y="3404"/>
                  </a:lnTo>
                  <a:lnTo>
                    <a:pt x="77685" y="3653"/>
                  </a:lnTo>
                  <a:lnTo>
                    <a:pt x="77523" y="3903"/>
                  </a:lnTo>
                  <a:lnTo>
                    <a:pt x="77333" y="4167"/>
                  </a:lnTo>
                  <a:lnTo>
                    <a:pt x="77039" y="4578"/>
                  </a:lnTo>
                  <a:lnTo>
                    <a:pt x="76760" y="4988"/>
                  </a:lnTo>
                  <a:lnTo>
                    <a:pt x="76482" y="5414"/>
                  </a:lnTo>
                  <a:lnTo>
                    <a:pt x="76203" y="5869"/>
                  </a:lnTo>
                  <a:lnTo>
                    <a:pt x="75939" y="6323"/>
                  </a:lnTo>
                  <a:lnTo>
                    <a:pt x="75689" y="6793"/>
                  </a:lnTo>
                  <a:lnTo>
                    <a:pt x="75440" y="7277"/>
                  </a:lnTo>
                  <a:lnTo>
                    <a:pt x="75205" y="7761"/>
                  </a:lnTo>
                  <a:lnTo>
                    <a:pt x="74971" y="8260"/>
                  </a:lnTo>
                  <a:lnTo>
                    <a:pt x="74765" y="8759"/>
                  </a:lnTo>
                  <a:lnTo>
                    <a:pt x="74560" y="9272"/>
                  </a:lnTo>
                  <a:lnTo>
                    <a:pt x="74369" y="9786"/>
                  </a:lnTo>
                  <a:lnTo>
                    <a:pt x="74193" y="10299"/>
                  </a:lnTo>
                  <a:lnTo>
                    <a:pt x="74032" y="10828"/>
                  </a:lnTo>
                  <a:lnTo>
                    <a:pt x="73900" y="11341"/>
                  </a:lnTo>
                  <a:lnTo>
                    <a:pt x="73768" y="11855"/>
                  </a:lnTo>
                  <a:lnTo>
                    <a:pt x="73665" y="12383"/>
                  </a:lnTo>
                  <a:lnTo>
                    <a:pt x="73577" y="12896"/>
                  </a:lnTo>
                  <a:lnTo>
                    <a:pt x="73503" y="13395"/>
                  </a:lnTo>
                  <a:lnTo>
                    <a:pt x="73459" y="13909"/>
                  </a:lnTo>
                  <a:lnTo>
                    <a:pt x="73430" y="14393"/>
                  </a:lnTo>
                  <a:lnTo>
                    <a:pt x="73430" y="14891"/>
                  </a:lnTo>
                  <a:lnTo>
                    <a:pt x="73459" y="15361"/>
                  </a:lnTo>
                  <a:lnTo>
                    <a:pt x="73503" y="15830"/>
                  </a:lnTo>
                  <a:lnTo>
                    <a:pt x="73562" y="16285"/>
                  </a:lnTo>
                  <a:lnTo>
                    <a:pt x="73665" y="16740"/>
                  </a:lnTo>
                  <a:lnTo>
                    <a:pt x="73782" y="17166"/>
                  </a:lnTo>
                  <a:lnTo>
                    <a:pt x="73944" y="17576"/>
                  </a:lnTo>
                  <a:lnTo>
                    <a:pt x="74120" y="17972"/>
                  </a:lnTo>
                  <a:lnTo>
                    <a:pt x="74222" y="18163"/>
                  </a:lnTo>
                  <a:lnTo>
                    <a:pt x="74340" y="18354"/>
                  </a:lnTo>
                  <a:lnTo>
                    <a:pt x="74442" y="18530"/>
                  </a:lnTo>
                  <a:lnTo>
                    <a:pt x="74574" y="18706"/>
                  </a:lnTo>
                  <a:lnTo>
                    <a:pt x="74706" y="18882"/>
                  </a:lnTo>
                  <a:lnTo>
                    <a:pt x="74853" y="19058"/>
                  </a:lnTo>
                  <a:lnTo>
                    <a:pt x="75249" y="19528"/>
                  </a:lnTo>
                  <a:lnTo>
                    <a:pt x="75631" y="20026"/>
                  </a:lnTo>
                  <a:lnTo>
                    <a:pt x="75983" y="20555"/>
                  </a:lnTo>
                  <a:lnTo>
                    <a:pt x="76306" y="21097"/>
                  </a:lnTo>
                  <a:lnTo>
                    <a:pt x="76614" y="21640"/>
                  </a:lnTo>
                  <a:lnTo>
                    <a:pt x="76907" y="22212"/>
                  </a:lnTo>
                  <a:lnTo>
                    <a:pt x="77171" y="22785"/>
                  </a:lnTo>
                  <a:lnTo>
                    <a:pt x="77421" y="23386"/>
                  </a:lnTo>
                  <a:lnTo>
                    <a:pt x="77641" y="23973"/>
                  </a:lnTo>
                  <a:lnTo>
                    <a:pt x="77831" y="24589"/>
                  </a:lnTo>
                  <a:lnTo>
                    <a:pt x="78022" y="25191"/>
                  </a:lnTo>
                  <a:lnTo>
                    <a:pt x="78169" y="25807"/>
                  </a:lnTo>
                  <a:lnTo>
                    <a:pt x="78316" y="26423"/>
                  </a:lnTo>
                  <a:lnTo>
                    <a:pt x="78418" y="27039"/>
                  </a:lnTo>
                  <a:lnTo>
                    <a:pt x="78521" y="27656"/>
                  </a:lnTo>
                  <a:lnTo>
                    <a:pt x="78594" y="28257"/>
                  </a:lnTo>
                  <a:lnTo>
                    <a:pt x="78638" y="28859"/>
                  </a:lnTo>
                  <a:lnTo>
                    <a:pt x="78682" y="29445"/>
                  </a:lnTo>
                  <a:lnTo>
                    <a:pt x="78682" y="30032"/>
                  </a:lnTo>
                  <a:lnTo>
                    <a:pt x="78682" y="30604"/>
                  </a:lnTo>
                  <a:lnTo>
                    <a:pt x="78653" y="31162"/>
                  </a:lnTo>
                  <a:lnTo>
                    <a:pt x="78609" y="31719"/>
                  </a:lnTo>
                  <a:lnTo>
                    <a:pt x="78536" y="32233"/>
                  </a:lnTo>
                  <a:lnTo>
                    <a:pt x="78448" y="32746"/>
                  </a:lnTo>
                  <a:lnTo>
                    <a:pt x="78345" y="33231"/>
                  </a:lnTo>
                  <a:lnTo>
                    <a:pt x="78228" y="33700"/>
                  </a:lnTo>
                  <a:lnTo>
                    <a:pt x="78081" y="34140"/>
                  </a:lnTo>
                  <a:lnTo>
                    <a:pt x="77919" y="34566"/>
                  </a:lnTo>
                  <a:lnTo>
                    <a:pt x="77743" y="34947"/>
                  </a:lnTo>
                  <a:lnTo>
                    <a:pt x="77538" y="35314"/>
                  </a:lnTo>
                  <a:lnTo>
                    <a:pt x="77318" y="35637"/>
                  </a:lnTo>
                  <a:lnTo>
                    <a:pt x="77201" y="35783"/>
                  </a:lnTo>
                  <a:lnTo>
                    <a:pt x="77083" y="35930"/>
                  </a:lnTo>
                  <a:lnTo>
                    <a:pt x="78257" y="37119"/>
                  </a:lnTo>
                  <a:lnTo>
                    <a:pt x="79548" y="38439"/>
                  </a:lnTo>
                  <a:lnTo>
                    <a:pt x="81162" y="40097"/>
                  </a:lnTo>
                  <a:lnTo>
                    <a:pt x="82966" y="41975"/>
                  </a:lnTo>
                  <a:lnTo>
                    <a:pt x="84844" y="43955"/>
                  </a:lnTo>
                  <a:lnTo>
                    <a:pt x="86693" y="45921"/>
                  </a:lnTo>
                  <a:lnTo>
                    <a:pt x="87573" y="46875"/>
                  </a:lnTo>
                  <a:lnTo>
                    <a:pt x="88380" y="47785"/>
                  </a:lnTo>
                  <a:lnTo>
                    <a:pt x="86752" y="49164"/>
                  </a:lnTo>
                  <a:lnTo>
                    <a:pt x="85240" y="50455"/>
                  </a:lnTo>
                  <a:lnTo>
                    <a:pt x="83861" y="51658"/>
                  </a:lnTo>
                  <a:lnTo>
                    <a:pt x="82585" y="52787"/>
                  </a:lnTo>
                  <a:lnTo>
                    <a:pt x="81426" y="53829"/>
                  </a:lnTo>
                  <a:lnTo>
                    <a:pt x="80384" y="54783"/>
                  </a:lnTo>
                  <a:lnTo>
                    <a:pt x="79445" y="55648"/>
                  </a:lnTo>
                  <a:lnTo>
                    <a:pt x="78624" y="56426"/>
                  </a:lnTo>
                  <a:lnTo>
                    <a:pt x="77274" y="57717"/>
                  </a:lnTo>
                  <a:lnTo>
                    <a:pt x="76350" y="58641"/>
                  </a:lnTo>
                  <a:lnTo>
                    <a:pt x="75792" y="59213"/>
                  </a:lnTo>
                  <a:lnTo>
                    <a:pt x="75616" y="59404"/>
                  </a:lnTo>
                  <a:lnTo>
                    <a:pt x="74662" y="58040"/>
                  </a:lnTo>
                  <a:lnTo>
                    <a:pt x="73679" y="56705"/>
                  </a:lnTo>
                  <a:lnTo>
                    <a:pt x="72697" y="55384"/>
                  </a:lnTo>
                  <a:lnTo>
                    <a:pt x="71699" y="54093"/>
                  </a:lnTo>
                  <a:lnTo>
                    <a:pt x="70701" y="52831"/>
                  </a:lnTo>
                  <a:lnTo>
                    <a:pt x="69689" y="51570"/>
                  </a:lnTo>
                  <a:lnTo>
                    <a:pt x="68662" y="50352"/>
                  </a:lnTo>
                  <a:lnTo>
                    <a:pt x="67635" y="49149"/>
                  </a:lnTo>
                  <a:lnTo>
                    <a:pt x="66593" y="47961"/>
                  </a:lnTo>
                  <a:lnTo>
                    <a:pt x="65552" y="46802"/>
                  </a:lnTo>
                  <a:lnTo>
                    <a:pt x="64510" y="45657"/>
                  </a:lnTo>
                  <a:lnTo>
                    <a:pt x="63454" y="44542"/>
                  </a:lnTo>
                  <a:lnTo>
                    <a:pt x="62397" y="43442"/>
                  </a:lnTo>
                  <a:lnTo>
                    <a:pt x="61341" y="42371"/>
                  </a:lnTo>
                  <a:lnTo>
                    <a:pt x="60285" y="41314"/>
                  </a:lnTo>
                  <a:lnTo>
                    <a:pt x="59214" y="40273"/>
                  </a:lnTo>
                  <a:lnTo>
                    <a:pt x="58157" y="39261"/>
                  </a:lnTo>
                  <a:lnTo>
                    <a:pt x="57086" y="38263"/>
                  </a:lnTo>
                  <a:lnTo>
                    <a:pt x="56030" y="37295"/>
                  </a:lnTo>
                  <a:lnTo>
                    <a:pt x="54959" y="36341"/>
                  </a:lnTo>
                  <a:lnTo>
                    <a:pt x="53903" y="35402"/>
                  </a:lnTo>
                  <a:lnTo>
                    <a:pt x="52832" y="34492"/>
                  </a:lnTo>
                  <a:lnTo>
                    <a:pt x="51775" y="33597"/>
                  </a:lnTo>
                  <a:lnTo>
                    <a:pt x="50734" y="32717"/>
                  </a:lnTo>
                  <a:lnTo>
                    <a:pt x="49677" y="31866"/>
                  </a:lnTo>
                  <a:lnTo>
                    <a:pt x="48636" y="31030"/>
                  </a:lnTo>
                  <a:lnTo>
                    <a:pt x="47594" y="30208"/>
                  </a:lnTo>
                  <a:lnTo>
                    <a:pt x="46567" y="29416"/>
                  </a:lnTo>
                  <a:lnTo>
                    <a:pt x="45540" y="28638"/>
                  </a:lnTo>
                  <a:lnTo>
                    <a:pt x="44513" y="27876"/>
                  </a:lnTo>
                  <a:lnTo>
                    <a:pt x="43515" y="27142"/>
                  </a:lnTo>
                  <a:lnTo>
                    <a:pt x="42518" y="26423"/>
                  </a:lnTo>
                  <a:lnTo>
                    <a:pt x="41520" y="25719"/>
                  </a:lnTo>
                  <a:lnTo>
                    <a:pt x="40537" y="25044"/>
                  </a:lnTo>
                  <a:lnTo>
                    <a:pt x="38615" y="23724"/>
                  </a:lnTo>
                  <a:lnTo>
                    <a:pt x="36737" y="22491"/>
                  </a:lnTo>
                  <a:lnTo>
                    <a:pt x="34933" y="21318"/>
                  </a:lnTo>
                  <a:lnTo>
                    <a:pt x="33172" y="20217"/>
                  </a:lnTo>
                  <a:lnTo>
                    <a:pt x="31485" y="19190"/>
                  </a:lnTo>
                  <a:lnTo>
                    <a:pt x="29856" y="18237"/>
                  </a:lnTo>
                  <a:lnTo>
                    <a:pt x="28316" y="17342"/>
                  </a:lnTo>
                  <a:lnTo>
                    <a:pt x="26864" y="16520"/>
                  </a:lnTo>
                  <a:lnTo>
                    <a:pt x="25499" y="15757"/>
                  </a:lnTo>
                  <a:lnTo>
                    <a:pt x="24223" y="15053"/>
                  </a:lnTo>
                  <a:lnTo>
                    <a:pt x="23049" y="14422"/>
                  </a:lnTo>
                  <a:lnTo>
                    <a:pt x="21024" y="13351"/>
                  </a:lnTo>
                  <a:lnTo>
                    <a:pt x="19469" y="12515"/>
                  </a:lnTo>
                  <a:lnTo>
                    <a:pt x="18105" y="11781"/>
                  </a:lnTo>
                  <a:lnTo>
                    <a:pt x="16652" y="11033"/>
                  </a:lnTo>
                  <a:lnTo>
                    <a:pt x="15156" y="10270"/>
                  </a:lnTo>
                  <a:lnTo>
                    <a:pt x="13601" y="9507"/>
                  </a:lnTo>
                  <a:lnTo>
                    <a:pt x="12046" y="8759"/>
                  </a:lnTo>
                  <a:lnTo>
                    <a:pt x="10490" y="8011"/>
                  </a:lnTo>
                  <a:lnTo>
                    <a:pt x="7527" y="6617"/>
                  </a:lnTo>
                  <a:lnTo>
                    <a:pt x="4871" y="5399"/>
                  </a:lnTo>
                  <a:lnTo>
                    <a:pt x="2759" y="4446"/>
                  </a:lnTo>
                  <a:lnTo>
                    <a:pt x="822" y="3580"/>
                  </a:lnTo>
                  <a:lnTo>
                    <a:pt x="881" y="3404"/>
                  </a:lnTo>
                  <a:lnTo>
                    <a:pt x="954" y="3228"/>
                  </a:lnTo>
                  <a:lnTo>
                    <a:pt x="1027" y="3052"/>
                  </a:lnTo>
                  <a:lnTo>
                    <a:pt x="1101" y="2876"/>
                  </a:lnTo>
                  <a:lnTo>
                    <a:pt x="1203" y="2729"/>
                  </a:lnTo>
                  <a:lnTo>
                    <a:pt x="1306" y="2568"/>
                  </a:lnTo>
                  <a:lnTo>
                    <a:pt x="1409" y="2421"/>
                  </a:lnTo>
                  <a:lnTo>
                    <a:pt x="1526" y="2289"/>
                  </a:lnTo>
                  <a:lnTo>
                    <a:pt x="1658" y="2142"/>
                  </a:lnTo>
                  <a:lnTo>
                    <a:pt x="1790" y="2025"/>
                  </a:lnTo>
                  <a:lnTo>
                    <a:pt x="1922" y="1893"/>
                  </a:lnTo>
                  <a:lnTo>
                    <a:pt x="2084" y="1775"/>
                  </a:lnTo>
                  <a:lnTo>
                    <a:pt x="2230" y="1673"/>
                  </a:lnTo>
                  <a:lnTo>
                    <a:pt x="2407" y="1570"/>
                  </a:lnTo>
                  <a:lnTo>
                    <a:pt x="2759" y="1379"/>
                  </a:lnTo>
                  <a:lnTo>
                    <a:pt x="3125" y="1218"/>
                  </a:lnTo>
                  <a:lnTo>
                    <a:pt x="3536" y="1071"/>
                  </a:lnTo>
                  <a:lnTo>
                    <a:pt x="3976" y="954"/>
                  </a:lnTo>
                  <a:lnTo>
                    <a:pt x="4446" y="851"/>
                  </a:lnTo>
                  <a:lnTo>
                    <a:pt x="4930" y="778"/>
                  </a:lnTo>
                  <a:lnTo>
                    <a:pt x="5443" y="719"/>
                  </a:lnTo>
                  <a:lnTo>
                    <a:pt x="5986" y="690"/>
                  </a:lnTo>
                  <a:close/>
                  <a:moveTo>
                    <a:pt x="6558" y="0"/>
                  </a:moveTo>
                  <a:lnTo>
                    <a:pt x="5942" y="15"/>
                  </a:lnTo>
                  <a:lnTo>
                    <a:pt x="5355" y="44"/>
                  </a:lnTo>
                  <a:lnTo>
                    <a:pt x="4798" y="103"/>
                  </a:lnTo>
                  <a:lnTo>
                    <a:pt x="4270" y="191"/>
                  </a:lnTo>
                  <a:lnTo>
                    <a:pt x="3771" y="294"/>
                  </a:lnTo>
                  <a:lnTo>
                    <a:pt x="3301" y="426"/>
                  </a:lnTo>
                  <a:lnTo>
                    <a:pt x="2861" y="587"/>
                  </a:lnTo>
                  <a:lnTo>
                    <a:pt x="2451" y="763"/>
                  </a:lnTo>
                  <a:lnTo>
                    <a:pt x="2230" y="880"/>
                  </a:lnTo>
                  <a:lnTo>
                    <a:pt x="2025" y="998"/>
                  </a:lnTo>
                  <a:lnTo>
                    <a:pt x="1834" y="1115"/>
                  </a:lnTo>
                  <a:lnTo>
                    <a:pt x="1644" y="1247"/>
                  </a:lnTo>
                  <a:lnTo>
                    <a:pt x="1468" y="1394"/>
                  </a:lnTo>
                  <a:lnTo>
                    <a:pt x="1306" y="1541"/>
                  </a:lnTo>
                  <a:lnTo>
                    <a:pt x="1145" y="1702"/>
                  </a:lnTo>
                  <a:lnTo>
                    <a:pt x="998" y="1863"/>
                  </a:lnTo>
                  <a:lnTo>
                    <a:pt x="851" y="2025"/>
                  </a:lnTo>
                  <a:lnTo>
                    <a:pt x="719" y="2201"/>
                  </a:lnTo>
                  <a:lnTo>
                    <a:pt x="602" y="2377"/>
                  </a:lnTo>
                  <a:lnTo>
                    <a:pt x="499" y="2568"/>
                  </a:lnTo>
                  <a:lnTo>
                    <a:pt x="397" y="2773"/>
                  </a:lnTo>
                  <a:lnTo>
                    <a:pt x="309" y="2978"/>
                  </a:lnTo>
                  <a:lnTo>
                    <a:pt x="235" y="3184"/>
                  </a:lnTo>
                  <a:lnTo>
                    <a:pt x="162" y="3404"/>
                  </a:lnTo>
                  <a:lnTo>
                    <a:pt x="0" y="3976"/>
                  </a:lnTo>
                  <a:lnTo>
                    <a:pt x="543" y="4211"/>
                  </a:lnTo>
                  <a:lnTo>
                    <a:pt x="2539" y="5091"/>
                  </a:lnTo>
                  <a:lnTo>
                    <a:pt x="4666" y="6059"/>
                  </a:lnTo>
                  <a:lnTo>
                    <a:pt x="7307" y="7277"/>
                  </a:lnTo>
                  <a:lnTo>
                    <a:pt x="10256" y="8656"/>
                  </a:lnTo>
                  <a:lnTo>
                    <a:pt x="11796" y="9390"/>
                  </a:lnTo>
                  <a:lnTo>
                    <a:pt x="13351" y="10138"/>
                  </a:lnTo>
                  <a:lnTo>
                    <a:pt x="14877" y="10901"/>
                  </a:lnTo>
                  <a:lnTo>
                    <a:pt x="16374" y="11649"/>
                  </a:lnTo>
                  <a:lnTo>
                    <a:pt x="17797" y="12397"/>
                  </a:lnTo>
                  <a:lnTo>
                    <a:pt x="19146" y="13116"/>
                  </a:lnTo>
                  <a:lnTo>
                    <a:pt x="20980" y="14099"/>
                  </a:lnTo>
                  <a:lnTo>
                    <a:pt x="22932" y="15141"/>
                  </a:lnTo>
                  <a:lnTo>
                    <a:pt x="25220" y="16373"/>
                  </a:lnTo>
                  <a:lnTo>
                    <a:pt x="26482" y="17078"/>
                  </a:lnTo>
                  <a:lnTo>
                    <a:pt x="27817" y="17840"/>
                  </a:lnTo>
                  <a:lnTo>
                    <a:pt x="29226" y="18647"/>
                  </a:lnTo>
                  <a:lnTo>
                    <a:pt x="30707" y="19528"/>
                  </a:lnTo>
                  <a:lnTo>
                    <a:pt x="32248" y="20452"/>
                  </a:lnTo>
                  <a:lnTo>
                    <a:pt x="33847" y="21435"/>
                  </a:lnTo>
                  <a:lnTo>
                    <a:pt x="35490" y="22491"/>
                  </a:lnTo>
                  <a:lnTo>
                    <a:pt x="37192" y="23592"/>
                  </a:lnTo>
                  <a:lnTo>
                    <a:pt x="38938" y="24765"/>
                  </a:lnTo>
                  <a:lnTo>
                    <a:pt x="40728" y="25998"/>
                  </a:lnTo>
                  <a:lnTo>
                    <a:pt x="42562" y="27303"/>
                  </a:lnTo>
                  <a:lnTo>
                    <a:pt x="44425" y="28653"/>
                  </a:lnTo>
                  <a:lnTo>
                    <a:pt x="45569" y="29519"/>
                  </a:lnTo>
                  <a:lnTo>
                    <a:pt x="46699" y="30384"/>
                  </a:lnTo>
                  <a:lnTo>
                    <a:pt x="47829" y="31265"/>
                  </a:lnTo>
                  <a:lnTo>
                    <a:pt x="48929" y="32145"/>
                  </a:lnTo>
                  <a:lnTo>
                    <a:pt x="50029" y="33040"/>
                  </a:lnTo>
                  <a:lnTo>
                    <a:pt x="51115" y="33935"/>
                  </a:lnTo>
                  <a:lnTo>
                    <a:pt x="52201" y="34830"/>
                  </a:lnTo>
                  <a:lnTo>
                    <a:pt x="53257" y="35754"/>
                  </a:lnTo>
                  <a:lnTo>
                    <a:pt x="54313" y="36664"/>
                  </a:lnTo>
                  <a:lnTo>
                    <a:pt x="55355" y="37603"/>
                  </a:lnTo>
                  <a:lnTo>
                    <a:pt x="56382" y="38527"/>
                  </a:lnTo>
                  <a:lnTo>
                    <a:pt x="57394" y="39481"/>
                  </a:lnTo>
                  <a:lnTo>
                    <a:pt x="58392" y="40420"/>
                  </a:lnTo>
                  <a:lnTo>
                    <a:pt x="59390" y="41388"/>
                  </a:lnTo>
                  <a:lnTo>
                    <a:pt x="60358" y="42341"/>
                  </a:lnTo>
                  <a:lnTo>
                    <a:pt x="61326" y="43324"/>
                  </a:lnTo>
                  <a:lnTo>
                    <a:pt x="62280" y="44293"/>
                  </a:lnTo>
                  <a:lnTo>
                    <a:pt x="63219" y="45290"/>
                  </a:lnTo>
                  <a:lnTo>
                    <a:pt x="64158" y="46273"/>
                  </a:lnTo>
                  <a:lnTo>
                    <a:pt x="65067" y="47271"/>
                  </a:lnTo>
                  <a:lnTo>
                    <a:pt x="65977" y="48283"/>
                  </a:lnTo>
                  <a:lnTo>
                    <a:pt x="66857" y="49296"/>
                  </a:lnTo>
                  <a:lnTo>
                    <a:pt x="67738" y="50323"/>
                  </a:lnTo>
                  <a:lnTo>
                    <a:pt x="68603" y="51335"/>
                  </a:lnTo>
                  <a:lnTo>
                    <a:pt x="69454" y="52377"/>
                  </a:lnTo>
                  <a:lnTo>
                    <a:pt x="70290" y="53418"/>
                  </a:lnTo>
                  <a:lnTo>
                    <a:pt x="71127" y="54460"/>
                  </a:lnTo>
                  <a:lnTo>
                    <a:pt x="71934" y="55516"/>
                  </a:lnTo>
                  <a:lnTo>
                    <a:pt x="72741" y="56573"/>
                  </a:lnTo>
                  <a:lnTo>
                    <a:pt x="73533" y="57644"/>
                  </a:lnTo>
                  <a:lnTo>
                    <a:pt x="74296" y="58715"/>
                  </a:lnTo>
                  <a:lnTo>
                    <a:pt x="75059" y="59786"/>
                  </a:lnTo>
                  <a:lnTo>
                    <a:pt x="75543" y="60490"/>
                  </a:lnTo>
                  <a:lnTo>
                    <a:pt x="76115" y="59859"/>
                  </a:lnTo>
                  <a:lnTo>
                    <a:pt x="76320" y="59654"/>
                  </a:lnTo>
                  <a:lnTo>
                    <a:pt x="76878" y="59081"/>
                  </a:lnTo>
                  <a:lnTo>
                    <a:pt x="77817" y="58157"/>
                  </a:lnTo>
                  <a:lnTo>
                    <a:pt x="79152" y="56866"/>
                  </a:lnTo>
                  <a:lnTo>
                    <a:pt x="79988" y="56088"/>
                  </a:lnTo>
                  <a:lnTo>
                    <a:pt x="80912" y="55223"/>
                  </a:lnTo>
                  <a:lnTo>
                    <a:pt x="81954" y="54269"/>
                  </a:lnTo>
                  <a:lnTo>
                    <a:pt x="83098" y="53242"/>
                  </a:lnTo>
                  <a:lnTo>
                    <a:pt x="84360" y="52127"/>
                  </a:lnTo>
                  <a:lnTo>
                    <a:pt x="85725" y="50939"/>
                  </a:lnTo>
                  <a:lnTo>
                    <a:pt x="87221" y="49662"/>
                  </a:lnTo>
                  <a:lnTo>
                    <a:pt x="88820" y="48298"/>
                  </a:lnTo>
                  <a:lnTo>
                    <a:pt x="89363" y="47843"/>
                  </a:lnTo>
                  <a:lnTo>
                    <a:pt x="88894" y="47330"/>
                  </a:lnTo>
                  <a:lnTo>
                    <a:pt x="87456" y="45745"/>
                  </a:lnTo>
                  <a:lnTo>
                    <a:pt x="85901" y="44073"/>
                  </a:lnTo>
                  <a:lnTo>
                    <a:pt x="84287" y="42371"/>
                  </a:lnTo>
                  <a:lnTo>
                    <a:pt x="82688" y="40698"/>
                  </a:lnTo>
                  <a:lnTo>
                    <a:pt x="79856" y="37779"/>
                  </a:lnTo>
                  <a:lnTo>
                    <a:pt x="77993" y="35871"/>
                  </a:lnTo>
                  <a:lnTo>
                    <a:pt x="78169" y="35563"/>
                  </a:lnTo>
                  <a:lnTo>
                    <a:pt x="78345" y="35241"/>
                  </a:lnTo>
                  <a:lnTo>
                    <a:pt x="78506" y="34903"/>
                  </a:lnTo>
                  <a:lnTo>
                    <a:pt x="78668" y="34536"/>
                  </a:lnTo>
                  <a:lnTo>
                    <a:pt x="78800" y="34140"/>
                  </a:lnTo>
                  <a:lnTo>
                    <a:pt x="78917" y="33744"/>
                  </a:lnTo>
                  <a:lnTo>
                    <a:pt x="79035" y="33319"/>
                  </a:lnTo>
                  <a:lnTo>
                    <a:pt x="79123" y="32878"/>
                  </a:lnTo>
                  <a:lnTo>
                    <a:pt x="79211" y="32336"/>
                  </a:lnTo>
                  <a:lnTo>
                    <a:pt x="79284" y="31793"/>
                  </a:lnTo>
                  <a:lnTo>
                    <a:pt x="79328" y="31221"/>
                  </a:lnTo>
                  <a:lnTo>
                    <a:pt x="79357" y="30634"/>
                  </a:lnTo>
                  <a:lnTo>
                    <a:pt x="79372" y="30032"/>
                  </a:lnTo>
                  <a:lnTo>
                    <a:pt x="79357" y="29431"/>
                  </a:lnTo>
                  <a:lnTo>
                    <a:pt x="79328" y="28815"/>
                  </a:lnTo>
                  <a:lnTo>
                    <a:pt x="79269" y="28184"/>
                  </a:lnTo>
                  <a:lnTo>
                    <a:pt x="79196" y="27538"/>
                  </a:lnTo>
                  <a:lnTo>
                    <a:pt x="79093" y="26893"/>
                  </a:lnTo>
                  <a:lnTo>
                    <a:pt x="78961" y="26247"/>
                  </a:lnTo>
                  <a:lnTo>
                    <a:pt x="78829" y="25602"/>
                  </a:lnTo>
                  <a:lnTo>
                    <a:pt x="78653" y="24971"/>
                  </a:lnTo>
                  <a:lnTo>
                    <a:pt x="78477" y="24340"/>
                  </a:lnTo>
                  <a:lnTo>
                    <a:pt x="78272" y="23738"/>
                  </a:lnTo>
                  <a:lnTo>
                    <a:pt x="78052" y="23137"/>
                  </a:lnTo>
                  <a:lnTo>
                    <a:pt x="77787" y="22491"/>
                  </a:lnTo>
                  <a:lnTo>
                    <a:pt x="77494" y="21860"/>
                  </a:lnTo>
                  <a:lnTo>
                    <a:pt x="77186" y="21259"/>
                  </a:lnTo>
                  <a:lnTo>
                    <a:pt x="76863" y="20687"/>
                  </a:lnTo>
                  <a:lnTo>
                    <a:pt x="76511" y="20129"/>
                  </a:lnTo>
                  <a:lnTo>
                    <a:pt x="76144" y="19586"/>
                  </a:lnTo>
                  <a:lnTo>
                    <a:pt x="75763" y="19087"/>
                  </a:lnTo>
                  <a:lnTo>
                    <a:pt x="75352" y="18603"/>
                  </a:lnTo>
                  <a:lnTo>
                    <a:pt x="75132" y="18325"/>
                  </a:lnTo>
                  <a:lnTo>
                    <a:pt x="74927" y="18016"/>
                  </a:lnTo>
                  <a:lnTo>
                    <a:pt x="74736" y="17694"/>
                  </a:lnTo>
                  <a:lnTo>
                    <a:pt x="74574" y="17342"/>
                  </a:lnTo>
                  <a:lnTo>
                    <a:pt x="74442" y="16975"/>
                  </a:lnTo>
                  <a:lnTo>
                    <a:pt x="74325" y="16579"/>
                  </a:lnTo>
                  <a:lnTo>
                    <a:pt x="74237" y="16183"/>
                  </a:lnTo>
                  <a:lnTo>
                    <a:pt x="74178" y="15757"/>
                  </a:lnTo>
                  <a:lnTo>
                    <a:pt x="74134" y="15332"/>
                  </a:lnTo>
                  <a:lnTo>
                    <a:pt x="74120" y="14891"/>
                  </a:lnTo>
                  <a:lnTo>
                    <a:pt x="74120" y="14451"/>
                  </a:lnTo>
                  <a:lnTo>
                    <a:pt x="74134" y="13982"/>
                  </a:lnTo>
                  <a:lnTo>
                    <a:pt x="74178" y="13512"/>
                  </a:lnTo>
                  <a:lnTo>
                    <a:pt x="74237" y="13028"/>
                  </a:lnTo>
                  <a:lnTo>
                    <a:pt x="74325" y="12515"/>
                  </a:lnTo>
                  <a:lnTo>
                    <a:pt x="74428" y="12001"/>
                  </a:lnTo>
                  <a:lnTo>
                    <a:pt x="74545" y="11532"/>
                  </a:lnTo>
                  <a:lnTo>
                    <a:pt x="74677" y="11048"/>
                  </a:lnTo>
                  <a:lnTo>
                    <a:pt x="74824" y="10578"/>
                  </a:lnTo>
                  <a:lnTo>
                    <a:pt x="74985" y="10079"/>
                  </a:lnTo>
                  <a:lnTo>
                    <a:pt x="75161" y="9595"/>
                  </a:lnTo>
                  <a:lnTo>
                    <a:pt x="75352" y="9111"/>
                  </a:lnTo>
                  <a:lnTo>
                    <a:pt x="75557" y="8627"/>
                  </a:lnTo>
                  <a:lnTo>
                    <a:pt x="75763" y="8157"/>
                  </a:lnTo>
                  <a:lnTo>
                    <a:pt x="75998" y="7673"/>
                  </a:lnTo>
                  <a:lnTo>
                    <a:pt x="76232" y="7204"/>
                  </a:lnTo>
                  <a:lnTo>
                    <a:pt x="76482" y="6749"/>
                  </a:lnTo>
                  <a:lnTo>
                    <a:pt x="76746" y="6294"/>
                  </a:lnTo>
                  <a:lnTo>
                    <a:pt x="77010" y="5839"/>
                  </a:lnTo>
                  <a:lnTo>
                    <a:pt x="77289" y="5414"/>
                  </a:lnTo>
                  <a:lnTo>
                    <a:pt x="77582" y="4988"/>
                  </a:lnTo>
                  <a:lnTo>
                    <a:pt x="77875" y="4578"/>
                  </a:lnTo>
                  <a:lnTo>
                    <a:pt x="78037" y="4372"/>
                  </a:lnTo>
                  <a:lnTo>
                    <a:pt x="78169" y="4152"/>
                  </a:lnTo>
                  <a:lnTo>
                    <a:pt x="78301" y="3947"/>
                  </a:lnTo>
                  <a:lnTo>
                    <a:pt x="78404" y="3741"/>
                  </a:lnTo>
                  <a:lnTo>
                    <a:pt x="78506" y="3551"/>
                  </a:lnTo>
                  <a:lnTo>
                    <a:pt x="78580" y="3345"/>
                  </a:lnTo>
                  <a:lnTo>
                    <a:pt x="78638" y="3154"/>
                  </a:lnTo>
                  <a:lnTo>
                    <a:pt x="78697" y="2978"/>
                  </a:lnTo>
                  <a:lnTo>
                    <a:pt x="78726" y="2788"/>
                  </a:lnTo>
                  <a:lnTo>
                    <a:pt x="78756" y="2612"/>
                  </a:lnTo>
                  <a:lnTo>
                    <a:pt x="78756" y="2436"/>
                  </a:lnTo>
                  <a:lnTo>
                    <a:pt x="78756" y="2260"/>
                  </a:lnTo>
                  <a:lnTo>
                    <a:pt x="78726" y="2098"/>
                  </a:lnTo>
                  <a:lnTo>
                    <a:pt x="78682" y="1937"/>
                  </a:lnTo>
                  <a:lnTo>
                    <a:pt x="78638" y="1775"/>
                  </a:lnTo>
                  <a:lnTo>
                    <a:pt x="78565" y="1629"/>
                  </a:lnTo>
                  <a:lnTo>
                    <a:pt x="78462" y="1438"/>
                  </a:lnTo>
                  <a:lnTo>
                    <a:pt x="78330" y="1277"/>
                  </a:lnTo>
                  <a:lnTo>
                    <a:pt x="78184" y="1115"/>
                  </a:lnTo>
                  <a:lnTo>
                    <a:pt x="78022" y="968"/>
                  </a:lnTo>
                  <a:lnTo>
                    <a:pt x="77831" y="822"/>
                  </a:lnTo>
                  <a:lnTo>
                    <a:pt x="77611" y="704"/>
                  </a:lnTo>
                  <a:lnTo>
                    <a:pt x="77377" y="587"/>
                  </a:lnTo>
                  <a:lnTo>
                    <a:pt x="77127" y="484"/>
                  </a:lnTo>
                  <a:lnTo>
                    <a:pt x="76848" y="396"/>
                  </a:lnTo>
                  <a:lnTo>
                    <a:pt x="76555" y="323"/>
                  </a:lnTo>
                  <a:lnTo>
                    <a:pt x="76232" y="264"/>
                  </a:lnTo>
                  <a:lnTo>
                    <a:pt x="75895" y="206"/>
                  </a:lnTo>
                  <a:lnTo>
                    <a:pt x="75543" y="162"/>
                  </a:lnTo>
                  <a:lnTo>
                    <a:pt x="75161" y="132"/>
                  </a:lnTo>
                  <a:lnTo>
                    <a:pt x="74750" y="118"/>
                  </a:lnTo>
                  <a:lnTo>
                    <a:pt x="73738" y="118"/>
                  </a:lnTo>
                  <a:lnTo>
                    <a:pt x="73254" y="147"/>
                  </a:lnTo>
                  <a:lnTo>
                    <a:pt x="72785" y="191"/>
                  </a:lnTo>
                  <a:lnTo>
                    <a:pt x="72653" y="206"/>
                  </a:lnTo>
                  <a:lnTo>
                    <a:pt x="72535" y="264"/>
                  </a:lnTo>
                  <a:lnTo>
                    <a:pt x="72418" y="338"/>
                  </a:lnTo>
                  <a:lnTo>
                    <a:pt x="72139" y="514"/>
                  </a:lnTo>
                  <a:lnTo>
                    <a:pt x="71714" y="778"/>
                  </a:lnTo>
                  <a:lnTo>
                    <a:pt x="71171" y="1159"/>
                  </a:lnTo>
                  <a:lnTo>
                    <a:pt x="70540" y="1643"/>
                  </a:lnTo>
                  <a:lnTo>
                    <a:pt x="70188" y="1922"/>
                  </a:lnTo>
                  <a:lnTo>
                    <a:pt x="69821" y="2230"/>
                  </a:lnTo>
                  <a:lnTo>
                    <a:pt x="69454" y="2568"/>
                  </a:lnTo>
                  <a:lnTo>
                    <a:pt x="69058" y="2920"/>
                  </a:lnTo>
                  <a:lnTo>
                    <a:pt x="68662" y="3316"/>
                  </a:lnTo>
                  <a:lnTo>
                    <a:pt x="68266" y="3727"/>
                  </a:lnTo>
                  <a:lnTo>
                    <a:pt x="67796" y="4240"/>
                  </a:lnTo>
                  <a:lnTo>
                    <a:pt x="67356" y="4754"/>
                  </a:lnTo>
                  <a:lnTo>
                    <a:pt x="66945" y="5282"/>
                  </a:lnTo>
                  <a:lnTo>
                    <a:pt x="66535" y="5825"/>
                  </a:lnTo>
                  <a:lnTo>
                    <a:pt x="66168" y="6367"/>
                  </a:lnTo>
                  <a:lnTo>
                    <a:pt x="65816" y="6925"/>
                  </a:lnTo>
                  <a:lnTo>
                    <a:pt x="65478" y="7497"/>
                  </a:lnTo>
                  <a:lnTo>
                    <a:pt x="65170" y="8069"/>
                  </a:lnTo>
                  <a:lnTo>
                    <a:pt x="64994" y="8436"/>
                  </a:lnTo>
                  <a:lnTo>
                    <a:pt x="64818" y="8803"/>
                  </a:lnTo>
                  <a:lnTo>
                    <a:pt x="64657" y="9170"/>
                  </a:lnTo>
                  <a:lnTo>
                    <a:pt x="64510" y="9536"/>
                  </a:lnTo>
                  <a:lnTo>
                    <a:pt x="64363" y="9918"/>
                  </a:lnTo>
                  <a:lnTo>
                    <a:pt x="64231" y="10299"/>
                  </a:lnTo>
                  <a:lnTo>
                    <a:pt x="64099" y="10681"/>
                  </a:lnTo>
                  <a:lnTo>
                    <a:pt x="63982" y="11062"/>
                  </a:lnTo>
                  <a:lnTo>
                    <a:pt x="63879" y="11444"/>
                  </a:lnTo>
                  <a:lnTo>
                    <a:pt x="63791" y="11840"/>
                  </a:lnTo>
                  <a:lnTo>
                    <a:pt x="63703" y="12221"/>
                  </a:lnTo>
                  <a:lnTo>
                    <a:pt x="63615" y="12617"/>
                  </a:lnTo>
                  <a:lnTo>
                    <a:pt x="63556" y="13014"/>
                  </a:lnTo>
                  <a:lnTo>
                    <a:pt x="63498" y="13410"/>
                  </a:lnTo>
                  <a:lnTo>
                    <a:pt x="63439" y="13806"/>
                  </a:lnTo>
                  <a:lnTo>
                    <a:pt x="63410" y="14202"/>
                  </a:lnTo>
                  <a:lnTo>
                    <a:pt x="63380" y="14495"/>
                  </a:lnTo>
                  <a:lnTo>
                    <a:pt x="63322" y="14789"/>
                  </a:lnTo>
                  <a:lnTo>
                    <a:pt x="63263" y="15082"/>
                  </a:lnTo>
                  <a:lnTo>
                    <a:pt x="63190" y="15376"/>
                  </a:lnTo>
                  <a:lnTo>
                    <a:pt x="63087" y="15654"/>
                  </a:lnTo>
                  <a:lnTo>
                    <a:pt x="62984" y="15933"/>
                  </a:lnTo>
                  <a:lnTo>
                    <a:pt x="62867" y="16212"/>
                  </a:lnTo>
                  <a:lnTo>
                    <a:pt x="62720" y="16476"/>
                  </a:lnTo>
                  <a:lnTo>
                    <a:pt x="62573" y="16740"/>
                  </a:lnTo>
                  <a:lnTo>
                    <a:pt x="62412" y="17004"/>
                  </a:lnTo>
                  <a:lnTo>
                    <a:pt x="62236" y="17254"/>
                  </a:lnTo>
                  <a:lnTo>
                    <a:pt x="62045" y="17488"/>
                  </a:lnTo>
                  <a:lnTo>
                    <a:pt x="61840" y="17738"/>
                  </a:lnTo>
                  <a:lnTo>
                    <a:pt x="61634" y="17958"/>
                  </a:lnTo>
                  <a:lnTo>
                    <a:pt x="61400" y="18178"/>
                  </a:lnTo>
                  <a:lnTo>
                    <a:pt x="61165" y="18398"/>
                  </a:lnTo>
                  <a:lnTo>
                    <a:pt x="60886" y="18618"/>
                  </a:lnTo>
                  <a:lnTo>
                    <a:pt x="60593" y="18838"/>
                  </a:lnTo>
                  <a:lnTo>
                    <a:pt x="60299" y="19029"/>
                  </a:lnTo>
                  <a:lnTo>
                    <a:pt x="59991" y="19220"/>
                  </a:lnTo>
                  <a:lnTo>
                    <a:pt x="59683" y="19381"/>
                  </a:lnTo>
                  <a:lnTo>
                    <a:pt x="59346" y="19542"/>
                  </a:lnTo>
                  <a:lnTo>
                    <a:pt x="59008" y="19674"/>
                  </a:lnTo>
                  <a:lnTo>
                    <a:pt x="58671" y="19806"/>
                  </a:lnTo>
                  <a:lnTo>
                    <a:pt x="58319" y="19924"/>
                  </a:lnTo>
                  <a:lnTo>
                    <a:pt x="57952" y="20012"/>
                  </a:lnTo>
                  <a:lnTo>
                    <a:pt x="57585" y="20100"/>
                  </a:lnTo>
                  <a:lnTo>
                    <a:pt x="57204" y="20173"/>
                  </a:lnTo>
                  <a:lnTo>
                    <a:pt x="56822" y="20217"/>
                  </a:lnTo>
                  <a:lnTo>
                    <a:pt x="56426" y="20261"/>
                  </a:lnTo>
                  <a:lnTo>
                    <a:pt x="56030" y="20276"/>
                  </a:lnTo>
                  <a:lnTo>
                    <a:pt x="55634" y="20291"/>
                  </a:lnTo>
                  <a:lnTo>
                    <a:pt x="55106" y="20276"/>
                  </a:lnTo>
                  <a:lnTo>
                    <a:pt x="54578" y="20247"/>
                  </a:lnTo>
                  <a:lnTo>
                    <a:pt x="54035" y="20173"/>
                  </a:lnTo>
                  <a:lnTo>
                    <a:pt x="53492" y="20085"/>
                  </a:lnTo>
                  <a:lnTo>
                    <a:pt x="52949" y="19968"/>
                  </a:lnTo>
                  <a:lnTo>
                    <a:pt x="52391" y="19836"/>
                  </a:lnTo>
                  <a:lnTo>
                    <a:pt x="51834" y="19674"/>
                  </a:lnTo>
                  <a:lnTo>
                    <a:pt x="51262" y="19484"/>
                  </a:lnTo>
                  <a:lnTo>
                    <a:pt x="50631" y="19249"/>
                  </a:lnTo>
                  <a:lnTo>
                    <a:pt x="50000" y="18985"/>
                  </a:lnTo>
                  <a:lnTo>
                    <a:pt x="49369" y="18691"/>
                  </a:lnTo>
                  <a:lnTo>
                    <a:pt x="48724" y="18354"/>
                  </a:lnTo>
                  <a:lnTo>
                    <a:pt x="48078" y="18002"/>
                  </a:lnTo>
                  <a:lnTo>
                    <a:pt x="47447" y="17620"/>
                  </a:lnTo>
                  <a:lnTo>
                    <a:pt x="46802" y="17210"/>
                  </a:lnTo>
                  <a:lnTo>
                    <a:pt x="46156" y="16769"/>
                  </a:lnTo>
                  <a:lnTo>
                    <a:pt x="44938" y="15933"/>
                  </a:lnTo>
                  <a:lnTo>
                    <a:pt x="43706" y="15097"/>
                  </a:lnTo>
                  <a:lnTo>
                    <a:pt x="42444" y="14275"/>
                  </a:lnTo>
                  <a:lnTo>
                    <a:pt x="41168" y="13468"/>
                  </a:lnTo>
                  <a:lnTo>
                    <a:pt x="39877" y="12661"/>
                  </a:lnTo>
                  <a:lnTo>
                    <a:pt x="38556" y="11884"/>
                  </a:lnTo>
                  <a:lnTo>
                    <a:pt x="37221" y="11106"/>
                  </a:lnTo>
                  <a:lnTo>
                    <a:pt x="35886" y="10343"/>
                  </a:lnTo>
                  <a:lnTo>
                    <a:pt x="34537" y="9610"/>
                  </a:lnTo>
                  <a:lnTo>
                    <a:pt x="33172" y="8876"/>
                  </a:lnTo>
                  <a:lnTo>
                    <a:pt x="31793" y="8172"/>
                  </a:lnTo>
                  <a:lnTo>
                    <a:pt x="30429" y="7482"/>
                  </a:lnTo>
                  <a:lnTo>
                    <a:pt x="29050" y="6822"/>
                  </a:lnTo>
                  <a:lnTo>
                    <a:pt x="27670" y="6177"/>
                  </a:lnTo>
                  <a:lnTo>
                    <a:pt x="26291" y="5546"/>
                  </a:lnTo>
                  <a:lnTo>
                    <a:pt x="24912" y="4959"/>
                  </a:lnTo>
                  <a:lnTo>
                    <a:pt x="23518" y="4372"/>
                  </a:lnTo>
                  <a:lnTo>
                    <a:pt x="22154" y="3829"/>
                  </a:lnTo>
                  <a:lnTo>
                    <a:pt x="20819" y="3316"/>
                  </a:lnTo>
                  <a:lnTo>
                    <a:pt x="19499" y="2832"/>
                  </a:lnTo>
                  <a:lnTo>
                    <a:pt x="18222" y="2392"/>
                  </a:lnTo>
                  <a:lnTo>
                    <a:pt x="16975" y="1981"/>
                  </a:lnTo>
                  <a:lnTo>
                    <a:pt x="15757" y="1614"/>
                  </a:lnTo>
                  <a:lnTo>
                    <a:pt x="14569" y="1277"/>
                  </a:lnTo>
                  <a:lnTo>
                    <a:pt x="13425" y="983"/>
                  </a:lnTo>
                  <a:lnTo>
                    <a:pt x="12310" y="719"/>
                  </a:lnTo>
                  <a:lnTo>
                    <a:pt x="11239" y="514"/>
                  </a:lnTo>
                  <a:lnTo>
                    <a:pt x="10212" y="323"/>
                  </a:lnTo>
                  <a:lnTo>
                    <a:pt x="9229" y="191"/>
                  </a:lnTo>
                  <a:lnTo>
                    <a:pt x="8290" y="88"/>
                  </a:lnTo>
                  <a:lnTo>
                    <a:pt x="7835" y="44"/>
                  </a:lnTo>
                  <a:lnTo>
                    <a:pt x="7395" y="1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32;p26">
              <a:extLst>
                <a:ext uri="{FF2B5EF4-FFF2-40B4-BE49-F238E27FC236}">
                  <a16:creationId xmlns:a16="http://schemas.microsoft.com/office/drawing/2014/main" id="{A0E1BFC3-7D19-45C5-B335-6D8E42C7952E}"/>
                </a:ext>
              </a:extLst>
            </p:cNvPr>
            <p:cNvSpPr/>
            <p:nvPr/>
          </p:nvSpPr>
          <p:spPr>
            <a:xfrm>
              <a:off x="1401700" y="2012600"/>
              <a:ext cx="2188975" cy="1467900"/>
            </a:xfrm>
            <a:custGeom>
              <a:avLst/>
              <a:gdLst/>
              <a:ahLst/>
              <a:cxnLst/>
              <a:rect l="l" t="t" r="r" b="b"/>
              <a:pathLst>
                <a:path w="87559" h="58716" fill="none" extrusionOk="0">
                  <a:moveTo>
                    <a:pt x="5736" y="1"/>
                  </a:moveTo>
                  <a:lnTo>
                    <a:pt x="5736" y="1"/>
                  </a:lnTo>
                  <a:lnTo>
                    <a:pt x="6162" y="1"/>
                  </a:lnTo>
                  <a:lnTo>
                    <a:pt x="6587" y="15"/>
                  </a:lnTo>
                  <a:lnTo>
                    <a:pt x="7042" y="45"/>
                  </a:lnTo>
                  <a:lnTo>
                    <a:pt x="7497" y="74"/>
                  </a:lnTo>
                  <a:lnTo>
                    <a:pt x="7967" y="133"/>
                  </a:lnTo>
                  <a:lnTo>
                    <a:pt x="8451" y="191"/>
                  </a:lnTo>
                  <a:lnTo>
                    <a:pt x="9448" y="338"/>
                  </a:lnTo>
                  <a:lnTo>
                    <a:pt x="10490" y="529"/>
                  </a:lnTo>
                  <a:lnTo>
                    <a:pt x="11561" y="749"/>
                  </a:lnTo>
                  <a:lnTo>
                    <a:pt x="12661" y="1013"/>
                  </a:lnTo>
                  <a:lnTo>
                    <a:pt x="13806" y="1306"/>
                  </a:lnTo>
                  <a:lnTo>
                    <a:pt x="14979" y="1644"/>
                  </a:lnTo>
                  <a:lnTo>
                    <a:pt x="16168" y="2011"/>
                  </a:lnTo>
                  <a:lnTo>
                    <a:pt x="17400" y="2421"/>
                  </a:lnTo>
                  <a:lnTo>
                    <a:pt x="18647" y="2847"/>
                  </a:lnTo>
                  <a:lnTo>
                    <a:pt x="19909" y="3316"/>
                  </a:lnTo>
                  <a:lnTo>
                    <a:pt x="21200" y="3815"/>
                  </a:lnTo>
                  <a:lnTo>
                    <a:pt x="22506" y="4343"/>
                  </a:lnTo>
                  <a:lnTo>
                    <a:pt x="23826" y="4886"/>
                  </a:lnTo>
                  <a:lnTo>
                    <a:pt x="25147" y="5473"/>
                  </a:lnTo>
                  <a:lnTo>
                    <a:pt x="26496" y="6075"/>
                  </a:lnTo>
                  <a:lnTo>
                    <a:pt x="27831" y="6705"/>
                  </a:lnTo>
                  <a:lnTo>
                    <a:pt x="29181" y="7351"/>
                  </a:lnTo>
                  <a:lnTo>
                    <a:pt x="30546" y="8026"/>
                  </a:lnTo>
                  <a:lnTo>
                    <a:pt x="31895" y="8730"/>
                  </a:lnTo>
                  <a:lnTo>
                    <a:pt x="33245" y="9449"/>
                  </a:lnTo>
                  <a:lnTo>
                    <a:pt x="34595" y="10183"/>
                  </a:lnTo>
                  <a:lnTo>
                    <a:pt x="35930" y="10931"/>
                  </a:lnTo>
                  <a:lnTo>
                    <a:pt x="37265" y="11708"/>
                  </a:lnTo>
                  <a:lnTo>
                    <a:pt x="38585" y="12501"/>
                  </a:lnTo>
                  <a:lnTo>
                    <a:pt x="39891" y="13293"/>
                  </a:lnTo>
                  <a:lnTo>
                    <a:pt x="41182" y="14114"/>
                  </a:lnTo>
                  <a:lnTo>
                    <a:pt x="42459" y="14936"/>
                  </a:lnTo>
                  <a:lnTo>
                    <a:pt x="43706" y="15787"/>
                  </a:lnTo>
                  <a:lnTo>
                    <a:pt x="44938" y="16638"/>
                  </a:lnTo>
                  <a:lnTo>
                    <a:pt x="44938" y="16638"/>
                  </a:lnTo>
                  <a:lnTo>
                    <a:pt x="45628" y="17107"/>
                  </a:lnTo>
                  <a:lnTo>
                    <a:pt x="46317" y="17548"/>
                  </a:lnTo>
                  <a:lnTo>
                    <a:pt x="46977" y="17944"/>
                  </a:lnTo>
                  <a:lnTo>
                    <a:pt x="47652" y="18310"/>
                  </a:lnTo>
                  <a:lnTo>
                    <a:pt x="48312" y="18633"/>
                  </a:lnTo>
                  <a:lnTo>
                    <a:pt x="48958" y="18941"/>
                  </a:lnTo>
                  <a:lnTo>
                    <a:pt x="49589" y="19205"/>
                  </a:lnTo>
                  <a:lnTo>
                    <a:pt x="50220" y="19440"/>
                  </a:lnTo>
                  <a:lnTo>
                    <a:pt x="50836" y="19646"/>
                  </a:lnTo>
                  <a:lnTo>
                    <a:pt x="51437" y="19822"/>
                  </a:lnTo>
                  <a:lnTo>
                    <a:pt x="52024" y="19968"/>
                  </a:lnTo>
                  <a:lnTo>
                    <a:pt x="52611" y="20086"/>
                  </a:lnTo>
                  <a:lnTo>
                    <a:pt x="53183" y="20174"/>
                  </a:lnTo>
                  <a:lnTo>
                    <a:pt x="53726" y="20232"/>
                  </a:lnTo>
                  <a:lnTo>
                    <a:pt x="54284" y="20276"/>
                  </a:lnTo>
                  <a:lnTo>
                    <a:pt x="54812" y="20276"/>
                  </a:lnTo>
                  <a:lnTo>
                    <a:pt x="54812" y="20276"/>
                  </a:lnTo>
                  <a:lnTo>
                    <a:pt x="55267" y="20276"/>
                  </a:lnTo>
                  <a:lnTo>
                    <a:pt x="55721" y="20247"/>
                  </a:lnTo>
                  <a:lnTo>
                    <a:pt x="56162" y="20203"/>
                  </a:lnTo>
                  <a:lnTo>
                    <a:pt x="56587" y="20130"/>
                  </a:lnTo>
                  <a:lnTo>
                    <a:pt x="56998" y="20056"/>
                  </a:lnTo>
                  <a:lnTo>
                    <a:pt x="57409" y="19954"/>
                  </a:lnTo>
                  <a:lnTo>
                    <a:pt x="57805" y="19851"/>
                  </a:lnTo>
                  <a:lnTo>
                    <a:pt x="58186" y="19719"/>
                  </a:lnTo>
                  <a:lnTo>
                    <a:pt x="58553" y="19587"/>
                  </a:lnTo>
                  <a:lnTo>
                    <a:pt x="58905" y="19425"/>
                  </a:lnTo>
                  <a:lnTo>
                    <a:pt x="59257" y="19249"/>
                  </a:lnTo>
                  <a:lnTo>
                    <a:pt x="59580" y="19073"/>
                  </a:lnTo>
                  <a:lnTo>
                    <a:pt x="59903" y="18883"/>
                  </a:lnTo>
                  <a:lnTo>
                    <a:pt x="60211" y="18677"/>
                  </a:lnTo>
                  <a:lnTo>
                    <a:pt x="60504" y="18457"/>
                  </a:lnTo>
                  <a:lnTo>
                    <a:pt x="60783" y="18222"/>
                  </a:lnTo>
                  <a:lnTo>
                    <a:pt x="61047" y="17988"/>
                  </a:lnTo>
                  <a:lnTo>
                    <a:pt x="61311" y="17738"/>
                  </a:lnTo>
                  <a:lnTo>
                    <a:pt x="61546" y="17489"/>
                  </a:lnTo>
                  <a:lnTo>
                    <a:pt x="61766" y="17225"/>
                  </a:lnTo>
                  <a:lnTo>
                    <a:pt x="61971" y="16946"/>
                  </a:lnTo>
                  <a:lnTo>
                    <a:pt x="62177" y="16667"/>
                  </a:lnTo>
                  <a:lnTo>
                    <a:pt x="62353" y="16374"/>
                  </a:lnTo>
                  <a:lnTo>
                    <a:pt x="62514" y="16080"/>
                  </a:lnTo>
                  <a:lnTo>
                    <a:pt x="62661" y="15787"/>
                  </a:lnTo>
                  <a:lnTo>
                    <a:pt x="62793" y="15479"/>
                  </a:lnTo>
                  <a:lnTo>
                    <a:pt x="62910" y="15171"/>
                  </a:lnTo>
                  <a:lnTo>
                    <a:pt x="63013" y="14863"/>
                  </a:lnTo>
                  <a:lnTo>
                    <a:pt x="63101" y="14540"/>
                  </a:lnTo>
                  <a:lnTo>
                    <a:pt x="63174" y="14217"/>
                  </a:lnTo>
                  <a:lnTo>
                    <a:pt x="63233" y="13894"/>
                  </a:lnTo>
                  <a:lnTo>
                    <a:pt x="63262" y="13572"/>
                  </a:lnTo>
                  <a:lnTo>
                    <a:pt x="63262" y="13572"/>
                  </a:lnTo>
                  <a:lnTo>
                    <a:pt x="63307" y="13161"/>
                  </a:lnTo>
                  <a:lnTo>
                    <a:pt x="63351" y="12750"/>
                  </a:lnTo>
                  <a:lnTo>
                    <a:pt x="63424" y="12339"/>
                  </a:lnTo>
                  <a:lnTo>
                    <a:pt x="63483" y="11943"/>
                  </a:lnTo>
                  <a:lnTo>
                    <a:pt x="63571" y="11547"/>
                  </a:lnTo>
                  <a:lnTo>
                    <a:pt x="63659" y="11166"/>
                  </a:lnTo>
                  <a:lnTo>
                    <a:pt x="63761" y="10784"/>
                  </a:lnTo>
                  <a:lnTo>
                    <a:pt x="63864" y="10417"/>
                  </a:lnTo>
                  <a:lnTo>
                    <a:pt x="63967" y="10051"/>
                  </a:lnTo>
                  <a:lnTo>
                    <a:pt x="64099" y="9698"/>
                  </a:lnTo>
                  <a:lnTo>
                    <a:pt x="64363" y="9009"/>
                  </a:lnTo>
                  <a:lnTo>
                    <a:pt x="64642" y="8334"/>
                  </a:lnTo>
                  <a:lnTo>
                    <a:pt x="64964" y="7688"/>
                  </a:lnTo>
                  <a:lnTo>
                    <a:pt x="65287" y="7072"/>
                  </a:lnTo>
                  <a:lnTo>
                    <a:pt x="65639" y="6485"/>
                  </a:lnTo>
                  <a:lnTo>
                    <a:pt x="66006" y="5928"/>
                  </a:lnTo>
                  <a:lnTo>
                    <a:pt x="66373" y="5385"/>
                  </a:lnTo>
                  <a:lnTo>
                    <a:pt x="66754" y="4872"/>
                  </a:lnTo>
                  <a:lnTo>
                    <a:pt x="67150" y="4387"/>
                  </a:lnTo>
                  <a:lnTo>
                    <a:pt x="67546" y="3933"/>
                  </a:lnTo>
                  <a:lnTo>
                    <a:pt x="67943" y="3507"/>
                  </a:lnTo>
                  <a:lnTo>
                    <a:pt x="68324" y="3096"/>
                  </a:lnTo>
                  <a:lnTo>
                    <a:pt x="68720" y="2730"/>
                  </a:lnTo>
                  <a:lnTo>
                    <a:pt x="69102" y="2377"/>
                  </a:lnTo>
                  <a:lnTo>
                    <a:pt x="69468" y="2040"/>
                  </a:lnTo>
                  <a:lnTo>
                    <a:pt x="69821" y="1747"/>
                  </a:lnTo>
                  <a:lnTo>
                    <a:pt x="70158" y="1468"/>
                  </a:lnTo>
                  <a:lnTo>
                    <a:pt x="70774" y="998"/>
                  </a:lnTo>
                  <a:lnTo>
                    <a:pt x="71302" y="646"/>
                  </a:lnTo>
                  <a:lnTo>
                    <a:pt x="71698" y="382"/>
                  </a:lnTo>
                  <a:lnTo>
                    <a:pt x="72036" y="177"/>
                  </a:lnTo>
                  <a:lnTo>
                    <a:pt x="72036" y="177"/>
                  </a:lnTo>
                  <a:lnTo>
                    <a:pt x="72461" y="133"/>
                  </a:lnTo>
                  <a:lnTo>
                    <a:pt x="72931" y="118"/>
                  </a:lnTo>
                  <a:lnTo>
                    <a:pt x="73518" y="103"/>
                  </a:lnTo>
                  <a:lnTo>
                    <a:pt x="73518" y="103"/>
                  </a:lnTo>
                  <a:lnTo>
                    <a:pt x="73899" y="103"/>
                  </a:lnTo>
                  <a:lnTo>
                    <a:pt x="74310" y="133"/>
                  </a:lnTo>
                  <a:lnTo>
                    <a:pt x="74735" y="162"/>
                  </a:lnTo>
                  <a:lnTo>
                    <a:pt x="75146" y="221"/>
                  </a:lnTo>
                  <a:lnTo>
                    <a:pt x="75542" y="294"/>
                  </a:lnTo>
                  <a:lnTo>
                    <a:pt x="75924" y="397"/>
                  </a:lnTo>
                  <a:lnTo>
                    <a:pt x="76115" y="456"/>
                  </a:lnTo>
                  <a:lnTo>
                    <a:pt x="76276" y="529"/>
                  </a:lnTo>
                  <a:lnTo>
                    <a:pt x="76437" y="602"/>
                  </a:lnTo>
                  <a:lnTo>
                    <a:pt x="76599" y="690"/>
                  </a:lnTo>
                  <a:lnTo>
                    <a:pt x="76731" y="778"/>
                  </a:lnTo>
                  <a:lnTo>
                    <a:pt x="76863" y="881"/>
                  </a:lnTo>
                  <a:lnTo>
                    <a:pt x="76965" y="998"/>
                  </a:lnTo>
                  <a:lnTo>
                    <a:pt x="77068" y="1116"/>
                  </a:lnTo>
                  <a:lnTo>
                    <a:pt x="77142" y="1248"/>
                  </a:lnTo>
                  <a:lnTo>
                    <a:pt x="77200" y="1394"/>
                  </a:lnTo>
                  <a:lnTo>
                    <a:pt x="77230" y="1541"/>
                  </a:lnTo>
                  <a:lnTo>
                    <a:pt x="77259" y="1717"/>
                  </a:lnTo>
                  <a:lnTo>
                    <a:pt x="77244" y="1893"/>
                  </a:lnTo>
                  <a:lnTo>
                    <a:pt x="77215" y="2069"/>
                  </a:lnTo>
                  <a:lnTo>
                    <a:pt x="77171" y="2275"/>
                  </a:lnTo>
                  <a:lnTo>
                    <a:pt x="77097" y="2495"/>
                  </a:lnTo>
                  <a:lnTo>
                    <a:pt x="76995" y="2715"/>
                  </a:lnTo>
                  <a:lnTo>
                    <a:pt x="76863" y="2964"/>
                  </a:lnTo>
                  <a:lnTo>
                    <a:pt x="76701" y="3214"/>
                  </a:lnTo>
                  <a:lnTo>
                    <a:pt x="76511" y="3478"/>
                  </a:lnTo>
                  <a:lnTo>
                    <a:pt x="76511" y="3478"/>
                  </a:lnTo>
                  <a:lnTo>
                    <a:pt x="76217" y="3889"/>
                  </a:lnTo>
                  <a:lnTo>
                    <a:pt x="75938" y="4299"/>
                  </a:lnTo>
                  <a:lnTo>
                    <a:pt x="75660" y="4725"/>
                  </a:lnTo>
                  <a:lnTo>
                    <a:pt x="75381" y="5180"/>
                  </a:lnTo>
                  <a:lnTo>
                    <a:pt x="75117" y="5634"/>
                  </a:lnTo>
                  <a:lnTo>
                    <a:pt x="74867" y="6104"/>
                  </a:lnTo>
                  <a:lnTo>
                    <a:pt x="74618" y="6588"/>
                  </a:lnTo>
                  <a:lnTo>
                    <a:pt x="74383" y="7072"/>
                  </a:lnTo>
                  <a:lnTo>
                    <a:pt x="74149" y="7571"/>
                  </a:lnTo>
                  <a:lnTo>
                    <a:pt x="73943" y="8070"/>
                  </a:lnTo>
                  <a:lnTo>
                    <a:pt x="73738" y="8583"/>
                  </a:lnTo>
                  <a:lnTo>
                    <a:pt x="73547" y="9097"/>
                  </a:lnTo>
                  <a:lnTo>
                    <a:pt x="73371" y="9610"/>
                  </a:lnTo>
                  <a:lnTo>
                    <a:pt x="73210" y="10139"/>
                  </a:lnTo>
                  <a:lnTo>
                    <a:pt x="73078" y="10652"/>
                  </a:lnTo>
                  <a:lnTo>
                    <a:pt x="72946" y="11166"/>
                  </a:lnTo>
                  <a:lnTo>
                    <a:pt x="72843" y="11694"/>
                  </a:lnTo>
                  <a:lnTo>
                    <a:pt x="72755" y="12207"/>
                  </a:lnTo>
                  <a:lnTo>
                    <a:pt x="72681" y="12706"/>
                  </a:lnTo>
                  <a:lnTo>
                    <a:pt x="72637" y="13220"/>
                  </a:lnTo>
                  <a:lnTo>
                    <a:pt x="72608" y="13704"/>
                  </a:lnTo>
                  <a:lnTo>
                    <a:pt x="72608" y="14202"/>
                  </a:lnTo>
                  <a:lnTo>
                    <a:pt x="72637" y="14672"/>
                  </a:lnTo>
                  <a:lnTo>
                    <a:pt x="72681" y="15141"/>
                  </a:lnTo>
                  <a:lnTo>
                    <a:pt x="72740" y="15596"/>
                  </a:lnTo>
                  <a:lnTo>
                    <a:pt x="72843" y="16051"/>
                  </a:lnTo>
                  <a:lnTo>
                    <a:pt x="72960" y="16477"/>
                  </a:lnTo>
                  <a:lnTo>
                    <a:pt x="73122" y="16887"/>
                  </a:lnTo>
                  <a:lnTo>
                    <a:pt x="73298" y="17283"/>
                  </a:lnTo>
                  <a:lnTo>
                    <a:pt x="73400" y="17474"/>
                  </a:lnTo>
                  <a:lnTo>
                    <a:pt x="73518" y="17665"/>
                  </a:lnTo>
                  <a:lnTo>
                    <a:pt x="73620" y="17841"/>
                  </a:lnTo>
                  <a:lnTo>
                    <a:pt x="73752" y="18017"/>
                  </a:lnTo>
                  <a:lnTo>
                    <a:pt x="73884" y="18193"/>
                  </a:lnTo>
                  <a:lnTo>
                    <a:pt x="74031" y="18369"/>
                  </a:lnTo>
                  <a:lnTo>
                    <a:pt x="74031" y="18369"/>
                  </a:lnTo>
                  <a:lnTo>
                    <a:pt x="74427" y="18839"/>
                  </a:lnTo>
                  <a:lnTo>
                    <a:pt x="74809" y="19337"/>
                  </a:lnTo>
                  <a:lnTo>
                    <a:pt x="75161" y="19866"/>
                  </a:lnTo>
                  <a:lnTo>
                    <a:pt x="75484" y="20408"/>
                  </a:lnTo>
                  <a:lnTo>
                    <a:pt x="75792" y="20951"/>
                  </a:lnTo>
                  <a:lnTo>
                    <a:pt x="76085" y="21523"/>
                  </a:lnTo>
                  <a:lnTo>
                    <a:pt x="76349" y="22096"/>
                  </a:lnTo>
                  <a:lnTo>
                    <a:pt x="76599" y="22697"/>
                  </a:lnTo>
                  <a:lnTo>
                    <a:pt x="76819" y="23284"/>
                  </a:lnTo>
                  <a:lnTo>
                    <a:pt x="77009" y="23900"/>
                  </a:lnTo>
                  <a:lnTo>
                    <a:pt x="77200" y="24502"/>
                  </a:lnTo>
                  <a:lnTo>
                    <a:pt x="77347" y="25118"/>
                  </a:lnTo>
                  <a:lnTo>
                    <a:pt x="77494" y="25734"/>
                  </a:lnTo>
                  <a:lnTo>
                    <a:pt x="77596" y="26350"/>
                  </a:lnTo>
                  <a:lnTo>
                    <a:pt x="77699" y="26967"/>
                  </a:lnTo>
                  <a:lnTo>
                    <a:pt x="77772" y="27568"/>
                  </a:lnTo>
                  <a:lnTo>
                    <a:pt x="77816" y="28170"/>
                  </a:lnTo>
                  <a:lnTo>
                    <a:pt x="77860" y="28756"/>
                  </a:lnTo>
                  <a:lnTo>
                    <a:pt x="77860" y="29343"/>
                  </a:lnTo>
                  <a:lnTo>
                    <a:pt x="77860" y="29915"/>
                  </a:lnTo>
                  <a:lnTo>
                    <a:pt x="77831" y="30473"/>
                  </a:lnTo>
                  <a:lnTo>
                    <a:pt x="77787" y="31030"/>
                  </a:lnTo>
                  <a:lnTo>
                    <a:pt x="77714" y="31544"/>
                  </a:lnTo>
                  <a:lnTo>
                    <a:pt x="77626" y="32057"/>
                  </a:lnTo>
                  <a:lnTo>
                    <a:pt x="77523" y="32542"/>
                  </a:lnTo>
                  <a:lnTo>
                    <a:pt x="77406" y="33011"/>
                  </a:lnTo>
                  <a:lnTo>
                    <a:pt x="77259" y="33451"/>
                  </a:lnTo>
                  <a:lnTo>
                    <a:pt x="77097" y="33877"/>
                  </a:lnTo>
                  <a:lnTo>
                    <a:pt x="76921" y="34258"/>
                  </a:lnTo>
                  <a:lnTo>
                    <a:pt x="76716" y="34625"/>
                  </a:lnTo>
                  <a:lnTo>
                    <a:pt x="76496" y="34948"/>
                  </a:lnTo>
                  <a:lnTo>
                    <a:pt x="76379" y="35094"/>
                  </a:lnTo>
                  <a:lnTo>
                    <a:pt x="76261" y="35241"/>
                  </a:lnTo>
                  <a:lnTo>
                    <a:pt x="76261" y="35241"/>
                  </a:lnTo>
                  <a:lnTo>
                    <a:pt x="77435" y="36430"/>
                  </a:lnTo>
                  <a:lnTo>
                    <a:pt x="78726" y="37750"/>
                  </a:lnTo>
                  <a:lnTo>
                    <a:pt x="80340" y="39408"/>
                  </a:lnTo>
                  <a:lnTo>
                    <a:pt x="82144" y="41286"/>
                  </a:lnTo>
                  <a:lnTo>
                    <a:pt x="84022" y="43266"/>
                  </a:lnTo>
                  <a:lnTo>
                    <a:pt x="85871" y="45232"/>
                  </a:lnTo>
                  <a:lnTo>
                    <a:pt x="86751" y="46186"/>
                  </a:lnTo>
                  <a:lnTo>
                    <a:pt x="87558" y="47096"/>
                  </a:lnTo>
                  <a:lnTo>
                    <a:pt x="87558" y="47096"/>
                  </a:lnTo>
                  <a:lnTo>
                    <a:pt x="85930" y="48475"/>
                  </a:lnTo>
                  <a:lnTo>
                    <a:pt x="84418" y="49766"/>
                  </a:lnTo>
                  <a:lnTo>
                    <a:pt x="83039" y="50969"/>
                  </a:lnTo>
                  <a:lnTo>
                    <a:pt x="81763" y="52098"/>
                  </a:lnTo>
                  <a:lnTo>
                    <a:pt x="80604" y="53140"/>
                  </a:lnTo>
                  <a:lnTo>
                    <a:pt x="79562" y="54094"/>
                  </a:lnTo>
                  <a:lnTo>
                    <a:pt x="78623" y="54959"/>
                  </a:lnTo>
                  <a:lnTo>
                    <a:pt x="77802" y="55737"/>
                  </a:lnTo>
                  <a:lnTo>
                    <a:pt x="76452" y="57028"/>
                  </a:lnTo>
                  <a:lnTo>
                    <a:pt x="75528" y="57952"/>
                  </a:lnTo>
                  <a:lnTo>
                    <a:pt x="74970" y="58524"/>
                  </a:lnTo>
                  <a:lnTo>
                    <a:pt x="74794" y="58715"/>
                  </a:lnTo>
                  <a:lnTo>
                    <a:pt x="74794" y="58715"/>
                  </a:lnTo>
                  <a:lnTo>
                    <a:pt x="73840" y="57351"/>
                  </a:lnTo>
                  <a:lnTo>
                    <a:pt x="72857" y="56016"/>
                  </a:lnTo>
                  <a:lnTo>
                    <a:pt x="71875" y="54695"/>
                  </a:lnTo>
                  <a:lnTo>
                    <a:pt x="70877" y="53404"/>
                  </a:lnTo>
                  <a:lnTo>
                    <a:pt x="69879" y="52142"/>
                  </a:lnTo>
                  <a:lnTo>
                    <a:pt x="68867" y="50881"/>
                  </a:lnTo>
                  <a:lnTo>
                    <a:pt x="67840" y="49663"/>
                  </a:lnTo>
                  <a:lnTo>
                    <a:pt x="66813" y="48460"/>
                  </a:lnTo>
                  <a:lnTo>
                    <a:pt x="65771" y="47272"/>
                  </a:lnTo>
                  <a:lnTo>
                    <a:pt x="64730" y="46113"/>
                  </a:lnTo>
                  <a:lnTo>
                    <a:pt x="63688" y="44968"/>
                  </a:lnTo>
                  <a:lnTo>
                    <a:pt x="62632" y="43853"/>
                  </a:lnTo>
                  <a:lnTo>
                    <a:pt x="61575" y="42753"/>
                  </a:lnTo>
                  <a:lnTo>
                    <a:pt x="60519" y="41682"/>
                  </a:lnTo>
                  <a:lnTo>
                    <a:pt x="59463" y="40625"/>
                  </a:lnTo>
                  <a:lnTo>
                    <a:pt x="58392" y="39584"/>
                  </a:lnTo>
                  <a:lnTo>
                    <a:pt x="57335" y="38572"/>
                  </a:lnTo>
                  <a:lnTo>
                    <a:pt x="56264" y="37574"/>
                  </a:lnTo>
                  <a:lnTo>
                    <a:pt x="55208" y="36606"/>
                  </a:lnTo>
                  <a:lnTo>
                    <a:pt x="54137" y="35652"/>
                  </a:lnTo>
                  <a:lnTo>
                    <a:pt x="53081" y="34713"/>
                  </a:lnTo>
                  <a:lnTo>
                    <a:pt x="52010" y="33803"/>
                  </a:lnTo>
                  <a:lnTo>
                    <a:pt x="50953" y="32908"/>
                  </a:lnTo>
                  <a:lnTo>
                    <a:pt x="49912" y="32028"/>
                  </a:lnTo>
                  <a:lnTo>
                    <a:pt x="48855" y="31177"/>
                  </a:lnTo>
                  <a:lnTo>
                    <a:pt x="47814" y="30341"/>
                  </a:lnTo>
                  <a:lnTo>
                    <a:pt x="46772" y="29519"/>
                  </a:lnTo>
                  <a:lnTo>
                    <a:pt x="45745" y="28727"/>
                  </a:lnTo>
                  <a:lnTo>
                    <a:pt x="44718" y="27949"/>
                  </a:lnTo>
                  <a:lnTo>
                    <a:pt x="43691" y="27187"/>
                  </a:lnTo>
                  <a:lnTo>
                    <a:pt x="42693" y="26453"/>
                  </a:lnTo>
                  <a:lnTo>
                    <a:pt x="41696" y="25734"/>
                  </a:lnTo>
                  <a:lnTo>
                    <a:pt x="40698" y="25030"/>
                  </a:lnTo>
                  <a:lnTo>
                    <a:pt x="39715" y="24355"/>
                  </a:lnTo>
                  <a:lnTo>
                    <a:pt x="37793" y="23035"/>
                  </a:lnTo>
                  <a:lnTo>
                    <a:pt x="35915" y="21802"/>
                  </a:lnTo>
                  <a:lnTo>
                    <a:pt x="34111" y="20629"/>
                  </a:lnTo>
                  <a:lnTo>
                    <a:pt x="32350" y="19528"/>
                  </a:lnTo>
                  <a:lnTo>
                    <a:pt x="30663" y="18501"/>
                  </a:lnTo>
                  <a:lnTo>
                    <a:pt x="29034" y="17548"/>
                  </a:lnTo>
                  <a:lnTo>
                    <a:pt x="27494" y="16653"/>
                  </a:lnTo>
                  <a:lnTo>
                    <a:pt x="26042" y="15831"/>
                  </a:lnTo>
                  <a:lnTo>
                    <a:pt x="24677" y="15068"/>
                  </a:lnTo>
                  <a:lnTo>
                    <a:pt x="23401" y="14364"/>
                  </a:lnTo>
                  <a:lnTo>
                    <a:pt x="22227" y="13733"/>
                  </a:lnTo>
                  <a:lnTo>
                    <a:pt x="20202" y="12662"/>
                  </a:lnTo>
                  <a:lnTo>
                    <a:pt x="18647" y="11826"/>
                  </a:lnTo>
                  <a:lnTo>
                    <a:pt x="18647" y="11826"/>
                  </a:lnTo>
                  <a:lnTo>
                    <a:pt x="17283" y="11092"/>
                  </a:lnTo>
                  <a:lnTo>
                    <a:pt x="15830" y="10344"/>
                  </a:lnTo>
                  <a:lnTo>
                    <a:pt x="14334" y="9581"/>
                  </a:lnTo>
                  <a:lnTo>
                    <a:pt x="12779" y="8818"/>
                  </a:lnTo>
                  <a:lnTo>
                    <a:pt x="11224" y="8070"/>
                  </a:lnTo>
                  <a:lnTo>
                    <a:pt x="9668" y="7322"/>
                  </a:lnTo>
                  <a:lnTo>
                    <a:pt x="6705" y="5928"/>
                  </a:lnTo>
                  <a:lnTo>
                    <a:pt x="4049" y="4710"/>
                  </a:lnTo>
                  <a:lnTo>
                    <a:pt x="1937" y="3757"/>
                  </a:lnTo>
                  <a:lnTo>
                    <a:pt x="0" y="2891"/>
                  </a:lnTo>
                  <a:lnTo>
                    <a:pt x="0" y="2891"/>
                  </a:lnTo>
                  <a:lnTo>
                    <a:pt x="59" y="2715"/>
                  </a:lnTo>
                  <a:lnTo>
                    <a:pt x="132" y="2539"/>
                  </a:lnTo>
                  <a:lnTo>
                    <a:pt x="205" y="2363"/>
                  </a:lnTo>
                  <a:lnTo>
                    <a:pt x="279" y="2187"/>
                  </a:lnTo>
                  <a:lnTo>
                    <a:pt x="381" y="2040"/>
                  </a:lnTo>
                  <a:lnTo>
                    <a:pt x="484" y="1879"/>
                  </a:lnTo>
                  <a:lnTo>
                    <a:pt x="587" y="1732"/>
                  </a:lnTo>
                  <a:lnTo>
                    <a:pt x="704" y="1600"/>
                  </a:lnTo>
                  <a:lnTo>
                    <a:pt x="836" y="1453"/>
                  </a:lnTo>
                  <a:lnTo>
                    <a:pt x="968" y="1336"/>
                  </a:lnTo>
                  <a:lnTo>
                    <a:pt x="1100" y="1204"/>
                  </a:lnTo>
                  <a:lnTo>
                    <a:pt x="1262" y="1086"/>
                  </a:lnTo>
                  <a:lnTo>
                    <a:pt x="1408" y="984"/>
                  </a:lnTo>
                  <a:lnTo>
                    <a:pt x="1585" y="881"/>
                  </a:lnTo>
                  <a:lnTo>
                    <a:pt x="1937" y="690"/>
                  </a:lnTo>
                  <a:lnTo>
                    <a:pt x="2303" y="529"/>
                  </a:lnTo>
                  <a:lnTo>
                    <a:pt x="2714" y="382"/>
                  </a:lnTo>
                  <a:lnTo>
                    <a:pt x="3154" y="265"/>
                  </a:lnTo>
                  <a:lnTo>
                    <a:pt x="3624" y="162"/>
                  </a:lnTo>
                  <a:lnTo>
                    <a:pt x="4108" y="89"/>
                  </a:lnTo>
                  <a:lnTo>
                    <a:pt x="4621" y="30"/>
                  </a:lnTo>
                  <a:lnTo>
                    <a:pt x="5164" y="1"/>
                  </a:lnTo>
                  <a:lnTo>
                    <a:pt x="57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33;p26">
              <a:extLst>
                <a:ext uri="{FF2B5EF4-FFF2-40B4-BE49-F238E27FC236}">
                  <a16:creationId xmlns:a16="http://schemas.microsoft.com/office/drawing/2014/main" id="{1A86B322-F754-47CE-96AD-3E4A4CF189CE}"/>
                </a:ext>
              </a:extLst>
            </p:cNvPr>
            <p:cNvSpPr/>
            <p:nvPr/>
          </p:nvSpPr>
          <p:spPr>
            <a:xfrm>
              <a:off x="1381150" y="1995375"/>
              <a:ext cx="2234100" cy="1512250"/>
            </a:xfrm>
            <a:custGeom>
              <a:avLst/>
              <a:gdLst/>
              <a:ahLst/>
              <a:cxnLst/>
              <a:rect l="l" t="t" r="r" b="b"/>
              <a:pathLst>
                <a:path w="89364" h="60490" fill="none" extrusionOk="0">
                  <a:moveTo>
                    <a:pt x="6558" y="0"/>
                  </a:moveTo>
                  <a:lnTo>
                    <a:pt x="6558" y="0"/>
                  </a:lnTo>
                  <a:lnTo>
                    <a:pt x="5942" y="15"/>
                  </a:lnTo>
                  <a:lnTo>
                    <a:pt x="5355" y="44"/>
                  </a:lnTo>
                  <a:lnTo>
                    <a:pt x="4798" y="103"/>
                  </a:lnTo>
                  <a:lnTo>
                    <a:pt x="4270" y="191"/>
                  </a:lnTo>
                  <a:lnTo>
                    <a:pt x="3771" y="294"/>
                  </a:lnTo>
                  <a:lnTo>
                    <a:pt x="3301" y="426"/>
                  </a:lnTo>
                  <a:lnTo>
                    <a:pt x="2861" y="587"/>
                  </a:lnTo>
                  <a:lnTo>
                    <a:pt x="2451" y="763"/>
                  </a:lnTo>
                  <a:lnTo>
                    <a:pt x="2451" y="763"/>
                  </a:lnTo>
                  <a:lnTo>
                    <a:pt x="2230" y="880"/>
                  </a:lnTo>
                  <a:lnTo>
                    <a:pt x="2025" y="998"/>
                  </a:lnTo>
                  <a:lnTo>
                    <a:pt x="1834" y="1115"/>
                  </a:lnTo>
                  <a:lnTo>
                    <a:pt x="1644" y="1247"/>
                  </a:lnTo>
                  <a:lnTo>
                    <a:pt x="1468" y="1394"/>
                  </a:lnTo>
                  <a:lnTo>
                    <a:pt x="1306" y="1541"/>
                  </a:lnTo>
                  <a:lnTo>
                    <a:pt x="1145" y="1702"/>
                  </a:lnTo>
                  <a:lnTo>
                    <a:pt x="998" y="1863"/>
                  </a:lnTo>
                  <a:lnTo>
                    <a:pt x="851" y="2025"/>
                  </a:lnTo>
                  <a:lnTo>
                    <a:pt x="719" y="2201"/>
                  </a:lnTo>
                  <a:lnTo>
                    <a:pt x="602" y="2377"/>
                  </a:lnTo>
                  <a:lnTo>
                    <a:pt x="499" y="2568"/>
                  </a:lnTo>
                  <a:lnTo>
                    <a:pt x="397" y="2773"/>
                  </a:lnTo>
                  <a:lnTo>
                    <a:pt x="309" y="2978"/>
                  </a:lnTo>
                  <a:lnTo>
                    <a:pt x="235" y="3184"/>
                  </a:lnTo>
                  <a:lnTo>
                    <a:pt x="162" y="3404"/>
                  </a:lnTo>
                  <a:lnTo>
                    <a:pt x="0" y="3976"/>
                  </a:lnTo>
                  <a:lnTo>
                    <a:pt x="543" y="4211"/>
                  </a:lnTo>
                  <a:lnTo>
                    <a:pt x="543" y="4211"/>
                  </a:lnTo>
                  <a:lnTo>
                    <a:pt x="2539" y="5091"/>
                  </a:lnTo>
                  <a:lnTo>
                    <a:pt x="4666" y="6059"/>
                  </a:lnTo>
                  <a:lnTo>
                    <a:pt x="7307" y="7277"/>
                  </a:lnTo>
                  <a:lnTo>
                    <a:pt x="10256" y="8656"/>
                  </a:lnTo>
                  <a:lnTo>
                    <a:pt x="11796" y="9390"/>
                  </a:lnTo>
                  <a:lnTo>
                    <a:pt x="13351" y="10138"/>
                  </a:lnTo>
                  <a:lnTo>
                    <a:pt x="14877" y="10901"/>
                  </a:lnTo>
                  <a:lnTo>
                    <a:pt x="16374" y="11649"/>
                  </a:lnTo>
                  <a:lnTo>
                    <a:pt x="17797" y="12397"/>
                  </a:lnTo>
                  <a:lnTo>
                    <a:pt x="19146" y="13116"/>
                  </a:lnTo>
                  <a:lnTo>
                    <a:pt x="19146" y="13116"/>
                  </a:lnTo>
                  <a:lnTo>
                    <a:pt x="20980" y="14099"/>
                  </a:lnTo>
                  <a:lnTo>
                    <a:pt x="20980" y="14099"/>
                  </a:lnTo>
                  <a:lnTo>
                    <a:pt x="22932" y="15141"/>
                  </a:lnTo>
                  <a:lnTo>
                    <a:pt x="25220" y="16373"/>
                  </a:lnTo>
                  <a:lnTo>
                    <a:pt x="26482" y="17078"/>
                  </a:lnTo>
                  <a:lnTo>
                    <a:pt x="27817" y="17840"/>
                  </a:lnTo>
                  <a:lnTo>
                    <a:pt x="29226" y="18647"/>
                  </a:lnTo>
                  <a:lnTo>
                    <a:pt x="30707" y="19528"/>
                  </a:lnTo>
                  <a:lnTo>
                    <a:pt x="32248" y="20452"/>
                  </a:lnTo>
                  <a:lnTo>
                    <a:pt x="33847" y="21435"/>
                  </a:lnTo>
                  <a:lnTo>
                    <a:pt x="35490" y="22491"/>
                  </a:lnTo>
                  <a:lnTo>
                    <a:pt x="37192" y="23592"/>
                  </a:lnTo>
                  <a:lnTo>
                    <a:pt x="38938" y="24765"/>
                  </a:lnTo>
                  <a:lnTo>
                    <a:pt x="40728" y="25998"/>
                  </a:lnTo>
                  <a:lnTo>
                    <a:pt x="42562" y="27303"/>
                  </a:lnTo>
                  <a:lnTo>
                    <a:pt x="44425" y="28653"/>
                  </a:lnTo>
                  <a:lnTo>
                    <a:pt x="44425" y="28653"/>
                  </a:lnTo>
                  <a:lnTo>
                    <a:pt x="45569" y="29519"/>
                  </a:lnTo>
                  <a:lnTo>
                    <a:pt x="46699" y="30384"/>
                  </a:lnTo>
                  <a:lnTo>
                    <a:pt x="47829" y="31265"/>
                  </a:lnTo>
                  <a:lnTo>
                    <a:pt x="48929" y="32145"/>
                  </a:lnTo>
                  <a:lnTo>
                    <a:pt x="50029" y="33040"/>
                  </a:lnTo>
                  <a:lnTo>
                    <a:pt x="51115" y="33935"/>
                  </a:lnTo>
                  <a:lnTo>
                    <a:pt x="52201" y="34830"/>
                  </a:lnTo>
                  <a:lnTo>
                    <a:pt x="53257" y="35754"/>
                  </a:lnTo>
                  <a:lnTo>
                    <a:pt x="54313" y="36664"/>
                  </a:lnTo>
                  <a:lnTo>
                    <a:pt x="55355" y="37603"/>
                  </a:lnTo>
                  <a:lnTo>
                    <a:pt x="56382" y="38527"/>
                  </a:lnTo>
                  <a:lnTo>
                    <a:pt x="57394" y="39481"/>
                  </a:lnTo>
                  <a:lnTo>
                    <a:pt x="58392" y="40420"/>
                  </a:lnTo>
                  <a:lnTo>
                    <a:pt x="59390" y="41388"/>
                  </a:lnTo>
                  <a:lnTo>
                    <a:pt x="60358" y="42341"/>
                  </a:lnTo>
                  <a:lnTo>
                    <a:pt x="61326" y="43324"/>
                  </a:lnTo>
                  <a:lnTo>
                    <a:pt x="62280" y="44293"/>
                  </a:lnTo>
                  <a:lnTo>
                    <a:pt x="63219" y="45290"/>
                  </a:lnTo>
                  <a:lnTo>
                    <a:pt x="64158" y="46273"/>
                  </a:lnTo>
                  <a:lnTo>
                    <a:pt x="65067" y="47271"/>
                  </a:lnTo>
                  <a:lnTo>
                    <a:pt x="65977" y="48283"/>
                  </a:lnTo>
                  <a:lnTo>
                    <a:pt x="66857" y="49296"/>
                  </a:lnTo>
                  <a:lnTo>
                    <a:pt x="67738" y="50323"/>
                  </a:lnTo>
                  <a:lnTo>
                    <a:pt x="68603" y="51335"/>
                  </a:lnTo>
                  <a:lnTo>
                    <a:pt x="69454" y="52377"/>
                  </a:lnTo>
                  <a:lnTo>
                    <a:pt x="70290" y="53418"/>
                  </a:lnTo>
                  <a:lnTo>
                    <a:pt x="71127" y="54460"/>
                  </a:lnTo>
                  <a:lnTo>
                    <a:pt x="71934" y="55516"/>
                  </a:lnTo>
                  <a:lnTo>
                    <a:pt x="72741" y="56573"/>
                  </a:lnTo>
                  <a:lnTo>
                    <a:pt x="73533" y="57644"/>
                  </a:lnTo>
                  <a:lnTo>
                    <a:pt x="74296" y="58715"/>
                  </a:lnTo>
                  <a:lnTo>
                    <a:pt x="75059" y="59786"/>
                  </a:lnTo>
                  <a:lnTo>
                    <a:pt x="75543" y="60490"/>
                  </a:lnTo>
                  <a:lnTo>
                    <a:pt x="76115" y="59859"/>
                  </a:lnTo>
                  <a:lnTo>
                    <a:pt x="76115" y="59859"/>
                  </a:lnTo>
                  <a:lnTo>
                    <a:pt x="76320" y="59654"/>
                  </a:lnTo>
                  <a:lnTo>
                    <a:pt x="76878" y="59081"/>
                  </a:lnTo>
                  <a:lnTo>
                    <a:pt x="77817" y="58157"/>
                  </a:lnTo>
                  <a:lnTo>
                    <a:pt x="79152" y="56866"/>
                  </a:lnTo>
                  <a:lnTo>
                    <a:pt x="79988" y="56088"/>
                  </a:lnTo>
                  <a:lnTo>
                    <a:pt x="80912" y="55223"/>
                  </a:lnTo>
                  <a:lnTo>
                    <a:pt x="81954" y="54269"/>
                  </a:lnTo>
                  <a:lnTo>
                    <a:pt x="83098" y="53242"/>
                  </a:lnTo>
                  <a:lnTo>
                    <a:pt x="84360" y="52127"/>
                  </a:lnTo>
                  <a:lnTo>
                    <a:pt x="85725" y="50939"/>
                  </a:lnTo>
                  <a:lnTo>
                    <a:pt x="87221" y="49662"/>
                  </a:lnTo>
                  <a:lnTo>
                    <a:pt x="88820" y="48298"/>
                  </a:lnTo>
                  <a:lnTo>
                    <a:pt x="89363" y="47843"/>
                  </a:lnTo>
                  <a:lnTo>
                    <a:pt x="88894" y="47330"/>
                  </a:lnTo>
                  <a:lnTo>
                    <a:pt x="88894" y="47330"/>
                  </a:lnTo>
                  <a:lnTo>
                    <a:pt x="87456" y="45745"/>
                  </a:lnTo>
                  <a:lnTo>
                    <a:pt x="85901" y="44073"/>
                  </a:lnTo>
                  <a:lnTo>
                    <a:pt x="84287" y="42371"/>
                  </a:lnTo>
                  <a:lnTo>
                    <a:pt x="82688" y="40698"/>
                  </a:lnTo>
                  <a:lnTo>
                    <a:pt x="79856" y="37779"/>
                  </a:lnTo>
                  <a:lnTo>
                    <a:pt x="77993" y="35871"/>
                  </a:lnTo>
                  <a:lnTo>
                    <a:pt x="77993" y="35871"/>
                  </a:lnTo>
                  <a:lnTo>
                    <a:pt x="78169" y="35563"/>
                  </a:lnTo>
                  <a:lnTo>
                    <a:pt x="78345" y="35241"/>
                  </a:lnTo>
                  <a:lnTo>
                    <a:pt x="78506" y="34903"/>
                  </a:lnTo>
                  <a:lnTo>
                    <a:pt x="78668" y="34536"/>
                  </a:lnTo>
                  <a:lnTo>
                    <a:pt x="78800" y="34140"/>
                  </a:lnTo>
                  <a:lnTo>
                    <a:pt x="78917" y="33744"/>
                  </a:lnTo>
                  <a:lnTo>
                    <a:pt x="79035" y="33319"/>
                  </a:lnTo>
                  <a:lnTo>
                    <a:pt x="79123" y="32878"/>
                  </a:lnTo>
                  <a:lnTo>
                    <a:pt x="79123" y="32878"/>
                  </a:lnTo>
                  <a:lnTo>
                    <a:pt x="79211" y="32336"/>
                  </a:lnTo>
                  <a:lnTo>
                    <a:pt x="79284" y="31793"/>
                  </a:lnTo>
                  <a:lnTo>
                    <a:pt x="79328" y="31221"/>
                  </a:lnTo>
                  <a:lnTo>
                    <a:pt x="79357" y="30634"/>
                  </a:lnTo>
                  <a:lnTo>
                    <a:pt x="79372" y="30032"/>
                  </a:lnTo>
                  <a:lnTo>
                    <a:pt x="79357" y="29431"/>
                  </a:lnTo>
                  <a:lnTo>
                    <a:pt x="79328" y="28815"/>
                  </a:lnTo>
                  <a:lnTo>
                    <a:pt x="79269" y="28184"/>
                  </a:lnTo>
                  <a:lnTo>
                    <a:pt x="79269" y="28184"/>
                  </a:lnTo>
                  <a:lnTo>
                    <a:pt x="79196" y="27538"/>
                  </a:lnTo>
                  <a:lnTo>
                    <a:pt x="79093" y="26893"/>
                  </a:lnTo>
                  <a:lnTo>
                    <a:pt x="78961" y="26247"/>
                  </a:lnTo>
                  <a:lnTo>
                    <a:pt x="78829" y="25602"/>
                  </a:lnTo>
                  <a:lnTo>
                    <a:pt x="78653" y="24971"/>
                  </a:lnTo>
                  <a:lnTo>
                    <a:pt x="78477" y="24340"/>
                  </a:lnTo>
                  <a:lnTo>
                    <a:pt x="78272" y="23738"/>
                  </a:lnTo>
                  <a:lnTo>
                    <a:pt x="78052" y="23137"/>
                  </a:lnTo>
                  <a:lnTo>
                    <a:pt x="78052" y="23137"/>
                  </a:lnTo>
                  <a:lnTo>
                    <a:pt x="77787" y="22491"/>
                  </a:lnTo>
                  <a:lnTo>
                    <a:pt x="77494" y="21860"/>
                  </a:lnTo>
                  <a:lnTo>
                    <a:pt x="77186" y="21259"/>
                  </a:lnTo>
                  <a:lnTo>
                    <a:pt x="76863" y="20687"/>
                  </a:lnTo>
                  <a:lnTo>
                    <a:pt x="76511" y="20129"/>
                  </a:lnTo>
                  <a:lnTo>
                    <a:pt x="76144" y="19586"/>
                  </a:lnTo>
                  <a:lnTo>
                    <a:pt x="75763" y="19087"/>
                  </a:lnTo>
                  <a:lnTo>
                    <a:pt x="75352" y="18603"/>
                  </a:lnTo>
                  <a:lnTo>
                    <a:pt x="75352" y="18603"/>
                  </a:lnTo>
                  <a:lnTo>
                    <a:pt x="75132" y="18325"/>
                  </a:lnTo>
                  <a:lnTo>
                    <a:pt x="74927" y="18016"/>
                  </a:lnTo>
                  <a:lnTo>
                    <a:pt x="74736" y="17694"/>
                  </a:lnTo>
                  <a:lnTo>
                    <a:pt x="74574" y="17342"/>
                  </a:lnTo>
                  <a:lnTo>
                    <a:pt x="74442" y="16975"/>
                  </a:lnTo>
                  <a:lnTo>
                    <a:pt x="74325" y="16579"/>
                  </a:lnTo>
                  <a:lnTo>
                    <a:pt x="74237" y="16183"/>
                  </a:lnTo>
                  <a:lnTo>
                    <a:pt x="74178" y="15757"/>
                  </a:lnTo>
                  <a:lnTo>
                    <a:pt x="74178" y="15757"/>
                  </a:lnTo>
                  <a:lnTo>
                    <a:pt x="74134" y="15332"/>
                  </a:lnTo>
                  <a:lnTo>
                    <a:pt x="74120" y="14891"/>
                  </a:lnTo>
                  <a:lnTo>
                    <a:pt x="74120" y="14451"/>
                  </a:lnTo>
                  <a:lnTo>
                    <a:pt x="74134" y="13982"/>
                  </a:lnTo>
                  <a:lnTo>
                    <a:pt x="74178" y="13512"/>
                  </a:lnTo>
                  <a:lnTo>
                    <a:pt x="74237" y="13028"/>
                  </a:lnTo>
                  <a:lnTo>
                    <a:pt x="74325" y="12515"/>
                  </a:lnTo>
                  <a:lnTo>
                    <a:pt x="74428" y="12001"/>
                  </a:lnTo>
                  <a:lnTo>
                    <a:pt x="74428" y="12001"/>
                  </a:lnTo>
                  <a:lnTo>
                    <a:pt x="74545" y="11532"/>
                  </a:lnTo>
                  <a:lnTo>
                    <a:pt x="74677" y="11048"/>
                  </a:lnTo>
                  <a:lnTo>
                    <a:pt x="74824" y="10578"/>
                  </a:lnTo>
                  <a:lnTo>
                    <a:pt x="74985" y="10079"/>
                  </a:lnTo>
                  <a:lnTo>
                    <a:pt x="75161" y="9595"/>
                  </a:lnTo>
                  <a:lnTo>
                    <a:pt x="75352" y="9111"/>
                  </a:lnTo>
                  <a:lnTo>
                    <a:pt x="75557" y="8627"/>
                  </a:lnTo>
                  <a:lnTo>
                    <a:pt x="75763" y="8157"/>
                  </a:lnTo>
                  <a:lnTo>
                    <a:pt x="75998" y="7673"/>
                  </a:lnTo>
                  <a:lnTo>
                    <a:pt x="76232" y="7204"/>
                  </a:lnTo>
                  <a:lnTo>
                    <a:pt x="76482" y="6749"/>
                  </a:lnTo>
                  <a:lnTo>
                    <a:pt x="76746" y="6294"/>
                  </a:lnTo>
                  <a:lnTo>
                    <a:pt x="77010" y="5839"/>
                  </a:lnTo>
                  <a:lnTo>
                    <a:pt x="77289" y="5414"/>
                  </a:lnTo>
                  <a:lnTo>
                    <a:pt x="77582" y="4988"/>
                  </a:lnTo>
                  <a:lnTo>
                    <a:pt x="77875" y="4578"/>
                  </a:lnTo>
                  <a:lnTo>
                    <a:pt x="77875" y="4578"/>
                  </a:lnTo>
                  <a:lnTo>
                    <a:pt x="78037" y="4372"/>
                  </a:lnTo>
                  <a:lnTo>
                    <a:pt x="78169" y="4152"/>
                  </a:lnTo>
                  <a:lnTo>
                    <a:pt x="78301" y="3947"/>
                  </a:lnTo>
                  <a:lnTo>
                    <a:pt x="78404" y="3741"/>
                  </a:lnTo>
                  <a:lnTo>
                    <a:pt x="78506" y="3551"/>
                  </a:lnTo>
                  <a:lnTo>
                    <a:pt x="78580" y="3345"/>
                  </a:lnTo>
                  <a:lnTo>
                    <a:pt x="78638" y="3154"/>
                  </a:lnTo>
                  <a:lnTo>
                    <a:pt x="78697" y="2978"/>
                  </a:lnTo>
                  <a:lnTo>
                    <a:pt x="78726" y="2788"/>
                  </a:lnTo>
                  <a:lnTo>
                    <a:pt x="78756" y="2612"/>
                  </a:lnTo>
                  <a:lnTo>
                    <a:pt x="78756" y="2436"/>
                  </a:lnTo>
                  <a:lnTo>
                    <a:pt x="78756" y="2260"/>
                  </a:lnTo>
                  <a:lnTo>
                    <a:pt x="78726" y="2098"/>
                  </a:lnTo>
                  <a:lnTo>
                    <a:pt x="78682" y="1937"/>
                  </a:lnTo>
                  <a:lnTo>
                    <a:pt x="78638" y="1775"/>
                  </a:lnTo>
                  <a:lnTo>
                    <a:pt x="78565" y="1629"/>
                  </a:lnTo>
                  <a:lnTo>
                    <a:pt x="78565" y="1629"/>
                  </a:lnTo>
                  <a:lnTo>
                    <a:pt x="78462" y="1438"/>
                  </a:lnTo>
                  <a:lnTo>
                    <a:pt x="78330" y="1277"/>
                  </a:lnTo>
                  <a:lnTo>
                    <a:pt x="78184" y="1115"/>
                  </a:lnTo>
                  <a:lnTo>
                    <a:pt x="78022" y="968"/>
                  </a:lnTo>
                  <a:lnTo>
                    <a:pt x="77831" y="822"/>
                  </a:lnTo>
                  <a:lnTo>
                    <a:pt x="77611" y="704"/>
                  </a:lnTo>
                  <a:lnTo>
                    <a:pt x="77377" y="587"/>
                  </a:lnTo>
                  <a:lnTo>
                    <a:pt x="77127" y="484"/>
                  </a:lnTo>
                  <a:lnTo>
                    <a:pt x="76848" y="396"/>
                  </a:lnTo>
                  <a:lnTo>
                    <a:pt x="76555" y="323"/>
                  </a:lnTo>
                  <a:lnTo>
                    <a:pt x="76232" y="264"/>
                  </a:lnTo>
                  <a:lnTo>
                    <a:pt x="75895" y="206"/>
                  </a:lnTo>
                  <a:lnTo>
                    <a:pt x="75543" y="162"/>
                  </a:lnTo>
                  <a:lnTo>
                    <a:pt x="75161" y="132"/>
                  </a:lnTo>
                  <a:lnTo>
                    <a:pt x="74750" y="118"/>
                  </a:lnTo>
                  <a:lnTo>
                    <a:pt x="74340" y="118"/>
                  </a:lnTo>
                  <a:lnTo>
                    <a:pt x="74340" y="118"/>
                  </a:lnTo>
                  <a:lnTo>
                    <a:pt x="73738" y="118"/>
                  </a:lnTo>
                  <a:lnTo>
                    <a:pt x="73254" y="147"/>
                  </a:lnTo>
                  <a:lnTo>
                    <a:pt x="72785" y="191"/>
                  </a:lnTo>
                  <a:lnTo>
                    <a:pt x="72653" y="206"/>
                  </a:lnTo>
                  <a:lnTo>
                    <a:pt x="72535" y="264"/>
                  </a:lnTo>
                  <a:lnTo>
                    <a:pt x="72535" y="264"/>
                  </a:lnTo>
                  <a:lnTo>
                    <a:pt x="72418" y="338"/>
                  </a:lnTo>
                  <a:lnTo>
                    <a:pt x="72139" y="514"/>
                  </a:lnTo>
                  <a:lnTo>
                    <a:pt x="71714" y="778"/>
                  </a:lnTo>
                  <a:lnTo>
                    <a:pt x="71171" y="1159"/>
                  </a:lnTo>
                  <a:lnTo>
                    <a:pt x="70540" y="1643"/>
                  </a:lnTo>
                  <a:lnTo>
                    <a:pt x="70188" y="1922"/>
                  </a:lnTo>
                  <a:lnTo>
                    <a:pt x="69821" y="2230"/>
                  </a:lnTo>
                  <a:lnTo>
                    <a:pt x="69454" y="2568"/>
                  </a:lnTo>
                  <a:lnTo>
                    <a:pt x="69058" y="2920"/>
                  </a:lnTo>
                  <a:lnTo>
                    <a:pt x="68662" y="3316"/>
                  </a:lnTo>
                  <a:lnTo>
                    <a:pt x="68266" y="3727"/>
                  </a:lnTo>
                  <a:lnTo>
                    <a:pt x="68266" y="3727"/>
                  </a:lnTo>
                  <a:lnTo>
                    <a:pt x="67796" y="4240"/>
                  </a:lnTo>
                  <a:lnTo>
                    <a:pt x="67356" y="4754"/>
                  </a:lnTo>
                  <a:lnTo>
                    <a:pt x="66945" y="5282"/>
                  </a:lnTo>
                  <a:lnTo>
                    <a:pt x="66535" y="5825"/>
                  </a:lnTo>
                  <a:lnTo>
                    <a:pt x="66168" y="6367"/>
                  </a:lnTo>
                  <a:lnTo>
                    <a:pt x="65816" y="6925"/>
                  </a:lnTo>
                  <a:lnTo>
                    <a:pt x="65478" y="7497"/>
                  </a:lnTo>
                  <a:lnTo>
                    <a:pt x="65170" y="8069"/>
                  </a:lnTo>
                  <a:lnTo>
                    <a:pt x="65170" y="8069"/>
                  </a:lnTo>
                  <a:lnTo>
                    <a:pt x="64994" y="8436"/>
                  </a:lnTo>
                  <a:lnTo>
                    <a:pt x="64818" y="8803"/>
                  </a:lnTo>
                  <a:lnTo>
                    <a:pt x="64657" y="9170"/>
                  </a:lnTo>
                  <a:lnTo>
                    <a:pt x="64510" y="9536"/>
                  </a:lnTo>
                  <a:lnTo>
                    <a:pt x="64363" y="9918"/>
                  </a:lnTo>
                  <a:lnTo>
                    <a:pt x="64231" y="10299"/>
                  </a:lnTo>
                  <a:lnTo>
                    <a:pt x="64099" y="10681"/>
                  </a:lnTo>
                  <a:lnTo>
                    <a:pt x="63982" y="11062"/>
                  </a:lnTo>
                  <a:lnTo>
                    <a:pt x="63879" y="11444"/>
                  </a:lnTo>
                  <a:lnTo>
                    <a:pt x="63791" y="11840"/>
                  </a:lnTo>
                  <a:lnTo>
                    <a:pt x="63703" y="12221"/>
                  </a:lnTo>
                  <a:lnTo>
                    <a:pt x="63615" y="12617"/>
                  </a:lnTo>
                  <a:lnTo>
                    <a:pt x="63556" y="13014"/>
                  </a:lnTo>
                  <a:lnTo>
                    <a:pt x="63498" y="13410"/>
                  </a:lnTo>
                  <a:lnTo>
                    <a:pt x="63439" y="13806"/>
                  </a:lnTo>
                  <a:lnTo>
                    <a:pt x="63410" y="14202"/>
                  </a:lnTo>
                  <a:lnTo>
                    <a:pt x="63410" y="14202"/>
                  </a:lnTo>
                  <a:lnTo>
                    <a:pt x="63380" y="14495"/>
                  </a:lnTo>
                  <a:lnTo>
                    <a:pt x="63322" y="14789"/>
                  </a:lnTo>
                  <a:lnTo>
                    <a:pt x="63263" y="15082"/>
                  </a:lnTo>
                  <a:lnTo>
                    <a:pt x="63190" y="15376"/>
                  </a:lnTo>
                  <a:lnTo>
                    <a:pt x="63087" y="15654"/>
                  </a:lnTo>
                  <a:lnTo>
                    <a:pt x="62984" y="15933"/>
                  </a:lnTo>
                  <a:lnTo>
                    <a:pt x="62867" y="16212"/>
                  </a:lnTo>
                  <a:lnTo>
                    <a:pt x="62720" y="16476"/>
                  </a:lnTo>
                  <a:lnTo>
                    <a:pt x="62573" y="16740"/>
                  </a:lnTo>
                  <a:lnTo>
                    <a:pt x="62412" y="17004"/>
                  </a:lnTo>
                  <a:lnTo>
                    <a:pt x="62236" y="17254"/>
                  </a:lnTo>
                  <a:lnTo>
                    <a:pt x="62045" y="17488"/>
                  </a:lnTo>
                  <a:lnTo>
                    <a:pt x="61840" y="17738"/>
                  </a:lnTo>
                  <a:lnTo>
                    <a:pt x="61634" y="17958"/>
                  </a:lnTo>
                  <a:lnTo>
                    <a:pt x="61400" y="18178"/>
                  </a:lnTo>
                  <a:lnTo>
                    <a:pt x="61165" y="18398"/>
                  </a:lnTo>
                  <a:lnTo>
                    <a:pt x="61165" y="18398"/>
                  </a:lnTo>
                  <a:lnTo>
                    <a:pt x="60886" y="18618"/>
                  </a:lnTo>
                  <a:lnTo>
                    <a:pt x="60593" y="18838"/>
                  </a:lnTo>
                  <a:lnTo>
                    <a:pt x="60299" y="19029"/>
                  </a:lnTo>
                  <a:lnTo>
                    <a:pt x="59991" y="19220"/>
                  </a:lnTo>
                  <a:lnTo>
                    <a:pt x="59683" y="19381"/>
                  </a:lnTo>
                  <a:lnTo>
                    <a:pt x="59346" y="19542"/>
                  </a:lnTo>
                  <a:lnTo>
                    <a:pt x="59008" y="19674"/>
                  </a:lnTo>
                  <a:lnTo>
                    <a:pt x="58671" y="19806"/>
                  </a:lnTo>
                  <a:lnTo>
                    <a:pt x="58319" y="19924"/>
                  </a:lnTo>
                  <a:lnTo>
                    <a:pt x="57952" y="20012"/>
                  </a:lnTo>
                  <a:lnTo>
                    <a:pt x="57585" y="20100"/>
                  </a:lnTo>
                  <a:lnTo>
                    <a:pt x="57204" y="20173"/>
                  </a:lnTo>
                  <a:lnTo>
                    <a:pt x="56822" y="20217"/>
                  </a:lnTo>
                  <a:lnTo>
                    <a:pt x="56426" y="20261"/>
                  </a:lnTo>
                  <a:lnTo>
                    <a:pt x="56030" y="20276"/>
                  </a:lnTo>
                  <a:lnTo>
                    <a:pt x="55634" y="20291"/>
                  </a:lnTo>
                  <a:lnTo>
                    <a:pt x="55634" y="20291"/>
                  </a:lnTo>
                  <a:lnTo>
                    <a:pt x="55106" y="20276"/>
                  </a:lnTo>
                  <a:lnTo>
                    <a:pt x="54578" y="20247"/>
                  </a:lnTo>
                  <a:lnTo>
                    <a:pt x="54035" y="20173"/>
                  </a:lnTo>
                  <a:lnTo>
                    <a:pt x="53492" y="20085"/>
                  </a:lnTo>
                  <a:lnTo>
                    <a:pt x="52949" y="19968"/>
                  </a:lnTo>
                  <a:lnTo>
                    <a:pt x="52391" y="19836"/>
                  </a:lnTo>
                  <a:lnTo>
                    <a:pt x="51834" y="19674"/>
                  </a:lnTo>
                  <a:lnTo>
                    <a:pt x="51262" y="19484"/>
                  </a:lnTo>
                  <a:lnTo>
                    <a:pt x="51262" y="19484"/>
                  </a:lnTo>
                  <a:lnTo>
                    <a:pt x="50631" y="19249"/>
                  </a:lnTo>
                  <a:lnTo>
                    <a:pt x="50000" y="18985"/>
                  </a:lnTo>
                  <a:lnTo>
                    <a:pt x="49369" y="18691"/>
                  </a:lnTo>
                  <a:lnTo>
                    <a:pt x="48724" y="18354"/>
                  </a:lnTo>
                  <a:lnTo>
                    <a:pt x="48078" y="18002"/>
                  </a:lnTo>
                  <a:lnTo>
                    <a:pt x="47447" y="17620"/>
                  </a:lnTo>
                  <a:lnTo>
                    <a:pt x="46802" y="17210"/>
                  </a:lnTo>
                  <a:lnTo>
                    <a:pt x="46156" y="16769"/>
                  </a:lnTo>
                  <a:lnTo>
                    <a:pt x="46156" y="16769"/>
                  </a:lnTo>
                  <a:lnTo>
                    <a:pt x="44938" y="15933"/>
                  </a:lnTo>
                  <a:lnTo>
                    <a:pt x="43706" y="15097"/>
                  </a:lnTo>
                  <a:lnTo>
                    <a:pt x="42444" y="14275"/>
                  </a:lnTo>
                  <a:lnTo>
                    <a:pt x="41168" y="13468"/>
                  </a:lnTo>
                  <a:lnTo>
                    <a:pt x="39877" y="12661"/>
                  </a:lnTo>
                  <a:lnTo>
                    <a:pt x="38556" y="11884"/>
                  </a:lnTo>
                  <a:lnTo>
                    <a:pt x="37221" y="11106"/>
                  </a:lnTo>
                  <a:lnTo>
                    <a:pt x="35886" y="10343"/>
                  </a:lnTo>
                  <a:lnTo>
                    <a:pt x="34537" y="9610"/>
                  </a:lnTo>
                  <a:lnTo>
                    <a:pt x="33172" y="8876"/>
                  </a:lnTo>
                  <a:lnTo>
                    <a:pt x="31793" y="8172"/>
                  </a:lnTo>
                  <a:lnTo>
                    <a:pt x="30429" y="7482"/>
                  </a:lnTo>
                  <a:lnTo>
                    <a:pt x="29050" y="6822"/>
                  </a:lnTo>
                  <a:lnTo>
                    <a:pt x="27670" y="6177"/>
                  </a:lnTo>
                  <a:lnTo>
                    <a:pt x="26291" y="5546"/>
                  </a:lnTo>
                  <a:lnTo>
                    <a:pt x="24912" y="4959"/>
                  </a:lnTo>
                  <a:lnTo>
                    <a:pt x="24912" y="4959"/>
                  </a:lnTo>
                  <a:lnTo>
                    <a:pt x="23518" y="4372"/>
                  </a:lnTo>
                  <a:lnTo>
                    <a:pt x="22154" y="3829"/>
                  </a:lnTo>
                  <a:lnTo>
                    <a:pt x="20819" y="3316"/>
                  </a:lnTo>
                  <a:lnTo>
                    <a:pt x="19499" y="2832"/>
                  </a:lnTo>
                  <a:lnTo>
                    <a:pt x="18222" y="2392"/>
                  </a:lnTo>
                  <a:lnTo>
                    <a:pt x="16975" y="1981"/>
                  </a:lnTo>
                  <a:lnTo>
                    <a:pt x="15757" y="1614"/>
                  </a:lnTo>
                  <a:lnTo>
                    <a:pt x="14569" y="1277"/>
                  </a:lnTo>
                  <a:lnTo>
                    <a:pt x="13425" y="983"/>
                  </a:lnTo>
                  <a:lnTo>
                    <a:pt x="12310" y="719"/>
                  </a:lnTo>
                  <a:lnTo>
                    <a:pt x="11239" y="514"/>
                  </a:lnTo>
                  <a:lnTo>
                    <a:pt x="10212" y="323"/>
                  </a:lnTo>
                  <a:lnTo>
                    <a:pt x="9229" y="191"/>
                  </a:lnTo>
                  <a:lnTo>
                    <a:pt x="8290" y="88"/>
                  </a:lnTo>
                  <a:lnTo>
                    <a:pt x="7835" y="44"/>
                  </a:lnTo>
                  <a:lnTo>
                    <a:pt x="7395" y="15"/>
                  </a:lnTo>
                  <a:lnTo>
                    <a:pt x="6969" y="0"/>
                  </a:lnTo>
                  <a:lnTo>
                    <a:pt x="6558" y="0"/>
                  </a:lnTo>
                  <a:lnTo>
                    <a:pt x="65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034;p26">
              <a:extLst>
                <a:ext uri="{FF2B5EF4-FFF2-40B4-BE49-F238E27FC236}">
                  <a16:creationId xmlns:a16="http://schemas.microsoft.com/office/drawing/2014/main" id="{ADD51D4B-8BEE-440A-AC9E-020378D33AC0}"/>
                </a:ext>
              </a:extLst>
            </p:cNvPr>
            <p:cNvSpPr/>
            <p:nvPr/>
          </p:nvSpPr>
          <p:spPr>
            <a:xfrm>
              <a:off x="3301975" y="3622050"/>
              <a:ext cx="95400" cy="95375"/>
            </a:xfrm>
            <a:custGeom>
              <a:avLst/>
              <a:gdLst/>
              <a:ahLst/>
              <a:cxnLst/>
              <a:rect l="l" t="t" r="r" b="b"/>
              <a:pathLst>
                <a:path w="3816" h="3815" extrusionOk="0">
                  <a:moveTo>
                    <a:pt x="1937" y="0"/>
                  </a:moveTo>
                  <a:lnTo>
                    <a:pt x="1747" y="15"/>
                  </a:lnTo>
                  <a:lnTo>
                    <a:pt x="1571" y="30"/>
                  </a:lnTo>
                  <a:lnTo>
                    <a:pt x="1395" y="74"/>
                  </a:lnTo>
                  <a:lnTo>
                    <a:pt x="1219" y="132"/>
                  </a:lnTo>
                  <a:lnTo>
                    <a:pt x="1042" y="206"/>
                  </a:lnTo>
                  <a:lnTo>
                    <a:pt x="881" y="294"/>
                  </a:lnTo>
                  <a:lnTo>
                    <a:pt x="734" y="411"/>
                  </a:lnTo>
                  <a:lnTo>
                    <a:pt x="602" y="528"/>
                  </a:lnTo>
                  <a:lnTo>
                    <a:pt x="470" y="661"/>
                  </a:lnTo>
                  <a:lnTo>
                    <a:pt x="353" y="807"/>
                  </a:lnTo>
                  <a:lnTo>
                    <a:pt x="250" y="954"/>
                  </a:lnTo>
                  <a:lnTo>
                    <a:pt x="162" y="1130"/>
                  </a:lnTo>
                  <a:lnTo>
                    <a:pt x="104" y="1306"/>
                  </a:lnTo>
                  <a:lnTo>
                    <a:pt x="45" y="1497"/>
                  </a:lnTo>
                  <a:lnTo>
                    <a:pt x="15" y="1688"/>
                  </a:lnTo>
                  <a:lnTo>
                    <a:pt x="1" y="1878"/>
                  </a:lnTo>
                  <a:lnTo>
                    <a:pt x="1" y="2069"/>
                  </a:lnTo>
                  <a:lnTo>
                    <a:pt x="30" y="2245"/>
                  </a:lnTo>
                  <a:lnTo>
                    <a:pt x="74" y="2436"/>
                  </a:lnTo>
                  <a:lnTo>
                    <a:pt x="133" y="2612"/>
                  </a:lnTo>
                  <a:lnTo>
                    <a:pt x="206" y="2773"/>
                  </a:lnTo>
                  <a:lnTo>
                    <a:pt x="294" y="2935"/>
                  </a:lnTo>
                  <a:lnTo>
                    <a:pt x="397" y="3081"/>
                  </a:lnTo>
                  <a:lnTo>
                    <a:pt x="514" y="3228"/>
                  </a:lnTo>
                  <a:lnTo>
                    <a:pt x="661" y="3345"/>
                  </a:lnTo>
                  <a:lnTo>
                    <a:pt x="793" y="3463"/>
                  </a:lnTo>
                  <a:lnTo>
                    <a:pt x="954" y="3565"/>
                  </a:lnTo>
                  <a:lnTo>
                    <a:pt x="1131" y="3653"/>
                  </a:lnTo>
                  <a:lnTo>
                    <a:pt x="1307" y="3727"/>
                  </a:lnTo>
                  <a:lnTo>
                    <a:pt x="1497" y="3771"/>
                  </a:lnTo>
                  <a:lnTo>
                    <a:pt x="1688" y="3815"/>
                  </a:lnTo>
                  <a:lnTo>
                    <a:pt x="2069" y="3815"/>
                  </a:lnTo>
                  <a:lnTo>
                    <a:pt x="2246" y="3785"/>
                  </a:lnTo>
                  <a:lnTo>
                    <a:pt x="2436" y="3741"/>
                  </a:lnTo>
                  <a:lnTo>
                    <a:pt x="2612" y="3683"/>
                  </a:lnTo>
                  <a:lnTo>
                    <a:pt x="2774" y="3609"/>
                  </a:lnTo>
                  <a:lnTo>
                    <a:pt x="2935" y="3521"/>
                  </a:lnTo>
                  <a:lnTo>
                    <a:pt x="3082" y="3419"/>
                  </a:lnTo>
                  <a:lnTo>
                    <a:pt x="3214" y="3301"/>
                  </a:lnTo>
                  <a:lnTo>
                    <a:pt x="3346" y="3169"/>
                  </a:lnTo>
                  <a:lnTo>
                    <a:pt x="3463" y="3023"/>
                  </a:lnTo>
                  <a:lnTo>
                    <a:pt x="3566" y="2861"/>
                  </a:lnTo>
                  <a:lnTo>
                    <a:pt x="3654" y="2700"/>
                  </a:lnTo>
                  <a:lnTo>
                    <a:pt x="3727" y="2524"/>
                  </a:lnTo>
                  <a:lnTo>
                    <a:pt x="3771" y="2333"/>
                  </a:lnTo>
                  <a:lnTo>
                    <a:pt x="3801" y="2142"/>
                  </a:lnTo>
                  <a:lnTo>
                    <a:pt x="3815" y="1952"/>
                  </a:lnTo>
                  <a:lnTo>
                    <a:pt x="3815" y="1761"/>
                  </a:lnTo>
                  <a:lnTo>
                    <a:pt x="3786" y="1570"/>
                  </a:lnTo>
                  <a:lnTo>
                    <a:pt x="3742" y="1394"/>
                  </a:lnTo>
                  <a:lnTo>
                    <a:pt x="3683" y="1218"/>
                  </a:lnTo>
                  <a:lnTo>
                    <a:pt x="3610" y="1042"/>
                  </a:lnTo>
                  <a:lnTo>
                    <a:pt x="3522" y="895"/>
                  </a:lnTo>
                  <a:lnTo>
                    <a:pt x="3419" y="734"/>
                  </a:lnTo>
                  <a:lnTo>
                    <a:pt x="3302" y="602"/>
                  </a:lnTo>
                  <a:lnTo>
                    <a:pt x="3170" y="470"/>
                  </a:lnTo>
                  <a:lnTo>
                    <a:pt x="3023" y="352"/>
                  </a:lnTo>
                  <a:lnTo>
                    <a:pt x="2862" y="250"/>
                  </a:lnTo>
                  <a:lnTo>
                    <a:pt x="2700" y="176"/>
                  </a:lnTo>
                  <a:lnTo>
                    <a:pt x="2510" y="103"/>
                  </a:lnTo>
                  <a:lnTo>
                    <a:pt x="2319" y="44"/>
                  </a:lnTo>
                  <a:lnTo>
                    <a:pt x="2128" y="1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035;p26">
              <a:extLst>
                <a:ext uri="{FF2B5EF4-FFF2-40B4-BE49-F238E27FC236}">
                  <a16:creationId xmlns:a16="http://schemas.microsoft.com/office/drawing/2014/main" id="{D6613B37-1732-4845-89D4-A83FB64E5285}"/>
                </a:ext>
              </a:extLst>
            </p:cNvPr>
            <p:cNvSpPr/>
            <p:nvPr/>
          </p:nvSpPr>
          <p:spPr>
            <a:xfrm>
              <a:off x="984650" y="340450"/>
              <a:ext cx="3078050" cy="1528775"/>
            </a:xfrm>
            <a:custGeom>
              <a:avLst/>
              <a:gdLst/>
              <a:ahLst/>
              <a:cxnLst/>
              <a:rect l="l" t="t" r="r" b="b"/>
              <a:pathLst>
                <a:path w="123122" h="61151" extrusionOk="0">
                  <a:moveTo>
                    <a:pt x="61781" y="0"/>
                  </a:moveTo>
                  <a:lnTo>
                    <a:pt x="61004" y="15"/>
                  </a:lnTo>
                  <a:lnTo>
                    <a:pt x="60212" y="15"/>
                  </a:lnTo>
                  <a:lnTo>
                    <a:pt x="59419" y="44"/>
                  </a:lnTo>
                  <a:lnTo>
                    <a:pt x="58642" y="74"/>
                  </a:lnTo>
                  <a:lnTo>
                    <a:pt x="57864" y="118"/>
                  </a:lnTo>
                  <a:lnTo>
                    <a:pt x="57087" y="162"/>
                  </a:lnTo>
                  <a:lnTo>
                    <a:pt x="56309" y="220"/>
                  </a:lnTo>
                  <a:lnTo>
                    <a:pt x="55532" y="294"/>
                  </a:lnTo>
                  <a:lnTo>
                    <a:pt x="54754" y="382"/>
                  </a:lnTo>
                  <a:lnTo>
                    <a:pt x="53991" y="470"/>
                  </a:lnTo>
                  <a:lnTo>
                    <a:pt x="53228" y="558"/>
                  </a:lnTo>
                  <a:lnTo>
                    <a:pt x="52465" y="675"/>
                  </a:lnTo>
                  <a:lnTo>
                    <a:pt x="51702" y="793"/>
                  </a:lnTo>
                  <a:lnTo>
                    <a:pt x="50954" y="910"/>
                  </a:lnTo>
                  <a:lnTo>
                    <a:pt x="50206" y="1057"/>
                  </a:lnTo>
                  <a:lnTo>
                    <a:pt x="49458" y="1203"/>
                  </a:lnTo>
                  <a:lnTo>
                    <a:pt x="48709" y="1350"/>
                  </a:lnTo>
                  <a:lnTo>
                    <a:pt x="47961" y="1511"/>
                  </a:lnTo>
                  <a:lnTo>
                    <a:pt x="47228" y="1687"/>
                  </a:lnTo>
                  <a:lnTo>
                    <a:pt x="46494" y="1864"/>
                  </a:lnTo>
                  <a:lnTo>
                    <a:pt x="45760" y="2054"/>
                  </a:lnTo>
                  <a:lnTo>
                    <a:pt x="45027" y="2245"/>
                  </a:lnTo>
                  <a:lnTo>
                    <a:pt x="44308" y="2465"/>
                  </a:lnTo>
                  <a:lnTo>
                    <a:pt x="43574" y="2670"/>
                  </a:lnTo>
                  <a:lnTo>
                    <a:pt x="42856" y="2891"/>
                  </a:lnTo>
                  <a:lnTo>
                    <a:pt x="42151" y="3125"/>
                  </a:lnTo>
                  <a:lnTo>
                    <a:pt x="41432" y="3375"/>
                  </a:lnTo>
                  <a:lnTo>
                    <a:pt x="40728" y="3624"/>
                  </a:lnTo>
                  <a:lnTo>
                    <a:pt x="40024" y="3874"/>
                  </a:lnTo>
                  <a:lnTo>
                    <a:pt x="39334" y="4138"/>
                  </a:lnTo>
                  <a:lnTo>
                    <a:pt x="38630" y="4416"/>
                  </a:lnTo>
                  <a:lnTo>
                    <a:pt x="37941" y="4695"/>
                  </a:lnTo>
                  <a:lnTo>
                    <a:pt x="37266" y="4989"/>
                  </a:lnTo>
                  <a:lnTo>
                    <a:pt x="36576" y="5282"/>
                  </a:lnTo>
                  <a:lnTo>
                    <a:pt x="35901" y="5590"/>
                  </a:lnTo>
                  <a:lnTo>
                    <a:pt x="35226" y="5913"/>
                  </a:lnTo>
                  <a:lnTo>
                    <a:pt x="34566" y="6221"/>
                  </a:lnTo>
                  <a:lnTo>
                    <a:pt x="33891" y="6558"/>
                  </a:lnTo>
                  <a:lnTo>
                    <a:pt x="33231" y="6896"/>
                  </a:lnTo>
                  <a:lnTo>
                    <a:pt x="32586" y="7233"/>
                  </a:lnTo>
                  <a:lnTo>
                    <a:pt x="31925" y="7585"/>
                  </a:lnTo>
                  <a:lnTo>
                    <a:pt x="31280" y="7952"/>
                  </a:lnTo>
                  <a:lnTo>
                    <a:pt x="30649" y="8319"/>
                  </a:lnTo>
                  <a:lnTo>
                    <a:pt x="30004" y="8700"/>
                  </a:lnTo>
                  <a:lnTo>
                    <a:pt x="29373" y="9082"/>
                  </a:lnTo>
                  <a:lnTo>
                    <a:pt x="28756" y="9463"/>
                  </a:lnTo>
                  <a:lnTo>
                    <a:pt x="28126" y="9859"/>
                  </a:lnTo>
                  <a:lnTo>
                    <a:pt x="27509" y="10270"/>
                  </a:lnTo>
                  <a:lnTo>
                    <a:pt x="26292" y="11092"/>
                  </a:lnTo>
                  <a:lnTo>
                    <a:pt x="25103" y="11957"/>
                  </a:lnTo>
                  <a:lnTo>
                    <a:pt x="23930" y="12838"/>
                  </a:lnTo>
                  <a:lnTo>
                    <a:pt x="22771" y="13762"/>
                  </a:lnTo>
                  <a:lnTo>
                    <a:pt x="21656" y="14701"/>
                  </a:lnTo>
                  <a:lnTo>
                    <a:pt x="20541" y="15655"/>
                  </a:lnTo>
                  <a:lnTo>
                    <a:pt x="19455" y="16652"/>
                  </a:lnTo>
                  <a:lnTo>
                    <a:pt x="18399" y="17665"/>
                  </a:lnTo>
                  <a:lnTo>
                    <a:pt x="17372" y="18706"/>
                  </a:lnTo>
                  <a:lnTo>
                    <a:pt x="16359" y="19777"/>
                  </a:lnTo>
                  <a:lnTo>
                    <a:pt x="15376" y="20863"/>
                  </a:lnTo>
                  <a:lnTo>
                    <a:pt x="14408" y="21978"/>
                  </a:lnTo>
                  <a:lnTo>
                    <a:pt x="13484" y="23108"/>
                  </a:lnTo>
                  <a:lnTo>
                    <a:pt x="12574" y="24267"/>
                  </a:lnTo>
                  <a:lnTo>
                    <a:pt x="11694" y="25455"/>
                  </a:lnTo>
                  <a:lnTo>
                    <a:pt x="10843" y="26658"/>
                  </a:lnTo>
                  <a:lnTo>
                    <a:pt x="10432" y="27260"/>
                  </a:lnTo>
                  <a:lnTo>
                    <a:pt x="10021" y="27876"/>
                  </a:lnTo>
                  <a:lnTo>
                    <a:pt x="9625" y="28492"/>
                  </a:lnTo>
                  <a:lnTo>
                    <a:pt x="9229" y="29123"/>
                  </a:lnTo>
                  <a:lnTo>
                    <a:pt x="8848" y="29754"/>
                  </a:lnTo>
                  <a:lnTo>
                    <a:pt x="8466" y="30385"/>
                  </a:lnTo>
                  <a:lnTo>
                    <a:pt x="8099" y="31015"/>
                  </a:lnTo>
                  <a:lnTo>
                    <a:pt x="7733" y="31661"/>
                  </a:lnTo>
                  <a:lnTo>
                    <a:pt x="7380" y="32306"/>
                  </a:lnTo>
                  <a:lnTo>
                    <a:pt x="7028" y="32967"/>
                  </a:lnTo>
                  <a:lnTo>
                    <a:pt x="6691" y="33627"/>
                  </a:lnTo>
                  <a:lnTo>
                    <a:pt x="6353" y="34287"/>
                  </a:lnTo>
                  <a:lnTo>
                    <a:pt x="6031" y="34947"/>
                  </a:lnTo>
                  <a:lnTo>
                    <a:pt x="5708" y="35622"/>
                  </a:lnTo>
                  <a:lnTo>
                    <a:pt x="5400" y="36297"/>
                  </a:lnTo>
                  <a:lnTo>
                    <a:pt x="5106" y="36987"/>
                  </a:lnTo>
                  <a:lnTo>
                    <a:pt x="4813" y="37661"/>
                  </a:lnTo>
                  <a:lnTo>
                    <a:pt x="4520" y="38351"/>
                  </a:lnTo>
                  <a:lnTo>
                    <a:pt x="4241" y="39041"/>
                  </a:lnTo>
                  <a:lnTo>
                    <a:pt x="3977" y="39745"/>
                  </a:lnTo>
                  <a:lnTo>
                    <a:pt x="3713" y="40449"/>
                  </a:lnTo>
                  <a:lnTo>
                    <a:pt x="3463" y="41153"/>
                  </a:lnTo>
                  <a:lnTo>
                    <a:pt x="3214" y="41857"/>
                  </a:lnTo>
                  <a:lnTo>
                    <a:pt x="2979" y="42576"/>
                  </a:lnTo>
                  <a:lnTo>
                    <a:pt x="2759" y="43295"/>
                  </a:lnTo>
                  <a:lnTo>
                    <a:pt x="2539" y="44014"/>
                  </a:lnTo>
                  <a:lnTo>
                    <a:pt x="2319" y="44733"/>
                  </a:lnTo>
                  <a:lnTo>
                    <a:pt x="2128" y="45467"/>
                  </a:lnTo>
                  <a:lnTo>
                    <a:pt x="1937" y="46200"/>
                  </a:lnTo>
                  <a:lnTo>
                    <a:pt x="1747" y="46934"/>
                  </a:lnTo>
                  <a:lnTo>
                    <a:pt x="1571" y="47667"/>
                  </a:lnTo>
                  <a:lnTo>
                    <a:pt x="1409" y="48416"/>
                  </a:lnTo>
                  <a:lnTo>
                    <a:pt x="1248" y="49149"/>
                  </a:lnTo>
                  <a:lnTo>
                    <a:pt x="1101" y="49897"/>
                  </a:lnTo>
                  <a:lnTo>
                    <a:pt x="954" y="50660"/>
                  </a:lnTo>
                  <a:lnTo>
                    <a:pt x="837" y="51408"/>
                  </a:lnTo>
                  <a:lnTo>
                    <a:pt x="705" y="52171"/>
                  </a:lnTo>
                  <a:lnTo>
                    <a:pt x="602" y="52934"/>
                  </a:lnTo>
                  <a:lnTo>
                    <a:pt x="500" y="53697"/>
                  </a:lnTo>
                  <a:lnTo>
                    <a:pt x="397" y="54460"/>
                  </a:lnTo>
                  <a:lnTo>
                    <a:pt x="324" y="55238"/>
                  </a:lnTo>
                  <a:lnTo>
                    <a:pt x="250" y="56001"/>
                  </a:lnTo>
                  <a:lnTo>
                    <a:pt x="177" y="56778"/>
                  </a:lnTo>
                  <a:lnTo>
                    <a:pt x="118" y="57556"/>
                  </a:lnTo>
                  <a:lnTo>
                    <a:pt x="74" y="58348"/>
                  </a:lnTo>
                  <a:lnTo>
                    <a:pt x="45" y="59126"/>
                  </a:lnTo>
                  <a:lnTo>
                    <a:pt x="15" y="59918"/>
                  </a:lnTo>
                  <a:lnTo>
                    <a:pt x="1" y="60695"/>
                  </a:lnTo>
                  <a:lnTo>
                    <a:pt x="123122" y="61150"/>
                  </a:lnTo>
                  <a:lnTo>
                    <a:pt x="123107" y="60373"/>
                  </a:lnTo>
                  <a:lnTo>
                    <a:pt x="123093" y="59580"/>
                  </a:lnTo>
                  <a:lnTo>
                    <a:pt x="123063" y="58803"/>
                  </a:lnTo>
                  <a:lnTo>
                    <a:pt x="123019" y="58011"/>
                  </a:lnTo>
                  <a:lnTo>
                    <a:pt x="122975" y="57233"/>
                  </a:lnTo>
                  <a:lnTo>
                    <a:pt x="122917" y="56455"/>
                  </a:lnTo>
                  <a:lnTo>
                    <a:pt x="122843" y="55693"/>
                  </a:lnTo>
                  <a:lnTo>
                    <a:pt x="122770" y="54915"/>
                  </a:lnTo>
                  <a:lnTo>
                    <a:pt x="122682" y="54152"/>
                  </a:lnTo>
                  <a:lnTo>
                    <a:pt x="122579" y="53389"/>
                  </a:lnTo>
                  <a:lnTo>
                    <a:pt x="122476" y="52626"/>
                  </a:lnTo>
                  <a:lnTo>
                    <a:pt x="122359" y="51863"/>
                  </a:lnTo>
                  <a:lnTo>
                    <a:pt x="122242" y="51100"/>
                  </a:lnTo>
                  <a:lnTo>
                    <a:pt x="122110" y="50352"/>
                  </a:lnTo>
                  <a:lnTo>
                    <a:pt x="121963" y="49604"/>
                  </a:lnTo>
                  <a:lnTo>
                    <a:pt x="121816" y="48856"/>
                  </a:lnTo>
                  <a:lnTo>
                    <a:pt x="121655" y="48107"/>
                  </a:lnTo>
                  <a:lnTo>
                    <a:pt x="121479" y="47374"/>
                  </a:lnTo>
                  <a:lnTo>
                    <a:pt x="121303" y="46640"/>
                  </a:lnTo>
                  <a:lnTo>
                    <a:pt x="121112" y="45907"/>
                  </a:lnTo>
                  <a:lnTo>
                    <a:pt x="120921" y="45173"/>
                  </a:lnTo>
                  <a:lnTo>
                    <a:pt x="120716" y="44440"/>
                  </a:lnTo>
                  <a:lnTo>
                    <a:pt x="120496" y="43721"/>
                  </a:lnTo>
                  <a:lnTo>
                    <a:pt x="120276" y="43002"/>
                  </a:lnTo>
                  <a:lnTo>
                    <a:pt x="120041" y="42298"/>
                  </a:lnTo>
                  <a:lnTo>
                    <a:pt x="119806" y="41579"/>
                  </a:lnTo>
                  <a:lnTo>
                    <a:pt x="119557" y="40874"/>
                  </a:lnTo>
                  <a:lnTo>
                    <a:pt x="119307" y="40170"/>
                  </a:lnTo>
                  <a:lnTo>
                    <a:pt x="119043" y="39466"/>
                  </a:lnTo>
                  <a:lnTo>
                    <a:pt x="118765" y="38777"/>
                  </a:lnTo>
                  <a:lnTo>
                    <a:pt x="118486" y="38087"/>
                  </a:lnTo>
                  <a:lnTo>
                    <a:pt x="118192" y="37397"/>
                  </a:lnTo>
                  <a:lnTo>
                    <a:pt x="117899" y="36723"/>
                  </a:lnTo>
                  <a:lnTo>
                    <a:pt x="117591" y="36033"/>
                  </a:lnTo>
                  <a:lnTo>
                    <a:pt x="117283" y="35358"/>
                  </a:lnTo>
                  <a:lnTo>
                    <a:pt x="116960" y="34698"/>
                  </a:lnTo>
                  <a:lnTo>
                    <a:pt x="116637" y="34023"/>
                  </a:lnTo>
                  <a:lnTo>
                    <a:pt x="116300" y="33363"/>
                  </a:lnTo>
                  <a:lnTo>
                    <a:pt x="115962" y="32717"/>
                  </a:lnTo>
                  <a:lnTo>
                    <a:pt x="115610" y="32057"/>
                  </a:lnTo>
                  <a:lnTo>
                    <a:pt x="115244" y="31412"/>
                  </a:lnTo>
                  <a:lnTo>
                    <a:pt x="114877" y="30781"/>
                  </a:lnTo>
                  <a:lnTo>
                    <a:pt x="114510" y="30135"/>
                  </a:lnTo>
                  <a:lnTo>
                    <a:pt x="114129" y="29504"/>
                  </a:lnTo>
                  <a:lnTo>
                    <a:pt x="113732" y="28873"/>
                  </a:lnTo>
                  <a:lnTo>
                    <a:pt x="113336" y="28257"/>
                  </a:lnTo>
                  <a:lnTo>
                    <a:pt x="112529" y="27025"/>
                  </a:lnTo>
                  <a:lnTo>
                    <a:pt x="111693" y="25822"/>
                  </a:lnTo>
                  <a:lnTo>
                    <a:pt x="110813" y="24633"/>
                  </a:lnTo>
                  <a:lnTo>
                    <a:pt x="109918" y="23474"/>
                  </a:lnTo>
                  <a:lnTo>
                    <a:pt x="108994" y="22330"/>
                  </a:lnTo>
                  <a:lnTo>
                    <a:pt x="108040" y="21200"/>
                  </a:lnTo>
                  <a:lnTo>
                    <a:pt x="107072" y="20115"/>
                  </a:lnTo>
                  <a:lnTo>
                    <a:pt x="106074" y="19044"/>
                  </a:lnTo>
                  <a:lnTo>
                    <a:pt x="105047" y="17987"/>
                  </a:lnTo>
                  <a:lnTo>
                    <a:pt x="103991" y="16960"/>
                  </a:lnTo>
                  <a:lnTo>
                    <a:pt x="102920" y="15963"/>
                  </a:lnTo>
                  <a:lnTo>
                    <a:pt x="101819" y="14994"/>
                  </a:lnTo>
                  <a:lnTo>
                    <a:pt x="100690" y="14041"/>
                  </a:lnTo>
                  <a:lnTo>
                    <a:pt x="99545" y="13116"/>
                  </a:lnTo>
                  <a:lnTo>
                    <a:pt x="98386" y="12221"/>
                  </a:lnTo>
                  <a:lnTo>
                    <a:pt x="97198" y="11356"/>
                  </a:lnTo>
                  <a:lnTo>
                    <a:pt x="95980" y="10520"/>
                  </a:lnTo>
                  <a:lnTo>
                    <a:pt x="95364" y="10109"/>
                  </a:lnTo>
                  <a:lnTo>
                    <a:pt x="94748" y="9713"/>
                  </a:lnTo>
                  <a:lnTo>
                    <a:pt x="94132" y="9317"/>
                  </a:lnTo>
                  <a:lnTo>
                    <a:pt x="93501" y="8935"/>
                  </a:lnTo>
                  <a:lnTo>
                    <a:pt x="92870" y="8554"/>
                  </a:lnTo>
                  <a:lnTo>
                    <a:pt x="92224" y="8172"/>
                  </a:lnTo>
                  <a:lnTo>
                    <a:pt x="91593" y="7805"/>
                  </a:lnTo>
                  <a:lnTo>
                    <a:pt x="90933" y="7453"/>
                  </a:lnTo>
                  <a:lnTo>
                    <a:pt x="90288" y="7101"/>
                  </a:lnTo>
                  <a:lnTo>
                    <a:pt x="89628" y="6764"/>
                  </a:lnTo>
                  <a:lnTo>
                    <a:pt x="88967" y="6426"/>
                  </a:lnTo>
                  <a:lnTo>
                    <a:pt x="88307" y="6104"/>
                  </a:lnTo>
                  <a:lnTo>
                    <a:pt x="87632" y="5781"/>
                  </a:lnTo>
                  <a:lnTo>
                    <a:pt x="86957" y="5473"/>
                  </a:lnTo>
                  <a:lnTo>
                    <a:pt x="86282" y="5165"/>
                  </a:lnTo>
                  <a:lnTo>
                    <a:pt x="85593" y="4871"/>
                  </a:lnTo>
                  <a:lnTo>
                    <a:pt x="84903" y="4592"/>
                  </a:lnTo>
                  <a:lnTo>
                    <a:pt x="84214" y="4314"/>
                  </a:lnTo>
                  <a:lnTo>
                    <a:pt x="83524" y="4035"/>
                  </a:lnTo>
                  <a:lnTo>
                    <a:pt x="82820" y="3771"/>
                  </a:lnTo>
                  <a:lnTo>
                    <a:pt x="82116" y="3521"/>
                  </a:lnTo>
                  <a:lnTo>
                    <a:pt x="81397" y="3272"/>
                  </a:lnTo>
                  <a:lnTo>
                    <a:pt x="80693" y="3037"/>
                  </a:lnTo>
                  <a:lnTo>
                    <a:pt x="79974" y="2803"/>
                  </a:lnTo>
                  <a:lnTo>
                    <a:pt x="79255" y="2582"/>
                  </a:lnTo>
                  <a:lnTo>
                    <a:pt x="78536" y="2377"/>
                  </a:lnTo>
                  <a:lnTo>
                    <a:pt x="77802" y="2172"/>
                  </a:lnTo>
                  <a:lnTo>
                    <a:pt x="77069" y="1981"/>
                  </a:lnTo>
                  <a:lnTo>
                    <a:pt x="76335" y="1790"/>
                  </a:lnTo>
                  <a:lnTo>
                    <a:pt x="75602" y="1614"/>
                  </a:lnTo>
                  <a:lnTo>
                    <a:pt x="74854" y="1453"/>
                  </a:lnTo>
                  <a:lnTo>
                    <a:pt x="74120" y="1291"/>
                  </a:lnTo>
                  <a:lnTo>
                    <a:pt x="73372" y="1145"/>
                  </a:lnTo>
                  <a:lnTo>
                    <a:pt x="72609" y="998"/>
                  </a:lnTo>
                  <a:lnTo>
                    <a:pt x="71861" y="866"/>
                  </a:lnTo>
                  <a:lnTo>
                    <a:pt x="71098" y="749"/>
                  </a:lnTo>
                  <a:lnTo>
                    <a:pt x="70335" y="631"/>
                  </a:lnTo>
                  <a:lnTo>
                    <a:pt x="69572" y="528"/>
                  </a:lnTo>
                  <a:lnTo>
                    <a:pt x="68809" y="426"/>
                  </a:lnTo>
                  <a:lnTo>
                    <a:pt x="68046" y="338"/>
                  </a:lnTo>
                  <a:lnTo>
                    <a:pt x="67269" y="264"/>
                  </a:lnTo>
                  <a:lnTo>
                    <a:pt x="66491" y="206"/>
                  </a:lnTo>
                  <a:lnTo>
                    <a:pt x="65713" y="147"/>
                  </a:lnTo>
                  <a:lnTo>
                    <a:pt x="64936" y="103"/>
                  </a:lnTo>
                  <a:lnTo>
                    <a:pt x="64158" y="59"/>
                  </a:lnTo>
                  <a:lnTo>
                    <a:pt x="63366" y="30"/>
                  </a:lnTo>
                  <a:lnTo>
                    <a:pt x="62574" y="15"/>
                  </a:lnTo>
                  <a:lnTo>
                    <a:pt x="6178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36;p26">
              <a:extLst>
                <a:ext uri="{FF2B5EF4-FFF2-40B4-BE49-F238E27FC236}">
                  <a16:creationId xmlns:a16="http://schemas.microsoft.com/office/drawing/2014/main" id="{17EB1D31-6B9C-4975-A706-43B4C44289A5}"/>
                </a:ext>
              </a:extLst>
            </p:cNvPr>
            <p:cNvSpPr/>
            <p:nvPr/>
          </p:nvSpPr>
          <p:spPr>
            <a:xfrm>
              <a:off x="2426850" y="238125"/>
              <a:ext cx="193675" cy="194050"/>
            </a:xfrm>
            <a:custGeom>
              <a:avLst/>
              <a:gdLst/>
              <a:ahLst/>
              <a:cxnLst/>
              <a:rect l="l" t="t" r="r" b="b"/>
              <a:pathLst>
                <a:path w="7747" h="7762" extrusionOk="0">
                  <a:moveTo>
                    <a:pt x="3697" y="0"/>
                  </a:moveTo>
                  <a:lnTo>
                    <a:pt x="3507" y="15"/>
                  </a:lnTo>
                  <a:lnTo>
                    <a:pt x="3331" y="44"/>
                  </a:lnTo>
                  <a:lnTo>
                    <a:pt x="3140" y="73"/>
                  </a:lnTo>
                  <a:lnTo>
                    <a:pt x="2949" y="117"/>
                  </a:lnTo>
                  <a:lnTo>
                    <a:pt x="2773" y="161"/>
                  </a:lnTo>
                  <a:lnTo>
                    <a:pt x="2597" y="220"/>
                  </a:lnTo>
                  <a:lnTo>
                    <a:pt x="2421" y="279"/>
                  </a:lnTo>
                  <a:lnTo>
                    <a:pt x="2245" y="352"/>
                  </a:lnTo>
                  <a:lnTo>
                    <a:pt x="2084" y="440"/>
                  </a:lnTo>
                  <a:lnTo>
                    <a:pt x="1922" y="528"/>
                  </a:lnTo>
                  <a:lnTo>
                    <a:pt x="1761" y="631"/>
                  </a:lnTo>
                  <a:lnTo>
                    <a:pt x="1599" y="734"/>
                  </a:lnTo>
                  <a:lnTo>
                    <a:pt x="1453" y="851"/>
                  </a:lnTo>
                  <a:lnTo>
                    <a:pt x="1321" y="968"/>
                  </a:lnTo>
                  <a:lnTo>
                    <a:pt x="1174" y="1086"/>
                  </a:lnTo>
                  <a:lnTo>
                    <a:pt x="1042" y="1218"/>
                  </a:lnTo>
                  <a:lnTo>
                    <a:pt x="924" y="1364"/>
                  </a:lnTo>
                  <a:lnTo>
                    <a:pt x="807" y="1511"/>
                  </a:lnTo>
                  <a:lnTo>
                    <a:pt x="690" y="1658"/>
                  </a:lnTo>
                  <a:lnTo>
                    <a:pt x="587" y="1819"/>
                  </a:lnTo>
                  <a:lnTo>
                    <a:pt x="484" y="1981"/>
                  </a:lnTo>
                  <a:lnTo>
                    <a:pt x="396" y="2157"/>
                  </a:lnTo>
                  <a:lnTo>
                    <a:pt x="323" y="2333"/>
                  </a:lnTo>
                  <a:lnTo>
                    <a:pt x="250" y="2509"/>
                  </a:lnTo>
                  <a:lnTo>
                    <a:pt x="176" y="2700"/>
                  </a:lnTo>
                  <a:lnTo>
                    <a:pt x="132" y="2876"/>
                  </a:lnTo>
                  <a:lnTo>
                    <a:pt x="74" y="3081"/>
                  </a:lnTo>
                  <a:lnTo>
                    <a:pt x="44" y="3272"/>
                  </a:lnTo>
                  <a:lnTo>
                    <a:pt x="15" y="3462"/>
                  </a:lnTo>
                  <a:lnTo>
                    <a:pt x="0" y="3668"/>
                  </a:lnTo>
                  <a:lnTo>
                    <a:pt x="0" y="3859"/>
                  </a:lnTo>
                  <a:lnTo>
                    <a:pt x="0" y="4049"/>
                  </a:lnTo>
                  <a:lnTo>
                    <a:pt x="15" y="4240"/>
                  </a:lnTo>
                  <a:lnTo>
                    <a:pt x="30" y="4431"/>
                  </a:lnTo>
                  <a:lnTo>
                    <a:pt x="59" y="4621"/>
                  </a:lnTo>
                  <a:lnTo>
                    <a:pt x="103" y="4798"/>
                  </a:lnTo>
                  <a:lnTo>
                    <a:pt x="162" y="4988"/>
                  </a:lnTo>
                  <a:lnTo>
                    <a:pt x="220" y="5164"/>
                  </a:lnTo>
                  <a:lnTo>
                    <a:pt x="279" y="5340"/>
                  </a:lnTo>
                  <a:lnTo>
                    <a:pt x="352" y="5502"/>
                  </a:lnTo>
                  <a:lnTo>
                    <a:pt x="440" y="5678"/>
                  </a:lnTo>
                  <a:lnTo>
                    <a:pt x="528" y="5839"/>
                  </a:lnTo>
                  <a:lnTo>
                    <a:pt x="631" y="6001"/>
                  </a:lnTo>
                  <a:lnTo>
                    <a:pt x="734" y="6147"/>
                  </a:lnTo>
                  <a:lnTo>
                    <a:pt x="836" y="6294"/>
                  </a:lnTo>
                  <a:lnTo>
                    <a:pt x="954" y="6441"/>
                  </a:lnTo>
                  <a:lnTo>
                    <a:pt x="1086" y="6573"/>
                  </a:lnTo>
                  <a:lnTo>
                    <a:pt x="1218" y="6705"/>
                  </a:lnTo>
                  <a:lnTo>
                    <a:pt x="1365" y="6837"/>
                  </a:lnTo>
                  <a:lnTo>
                    <a:pt x="1511" y="6954"/>
                  </a:lnTo>
                  <a:lnTo>
                    <a:pt x="1658" y="7057"/>
                  </a:lnTo>
                  <a:lnTo>
                    <a:pt x="1819" y="7174"/>
                  </a:lnTo>
                  <a:lnTo>
                    <a:pt x="1981" y="7262"/>
                  </a:lnTo>
                  <a:lnTo>
                    <a:pt x="2142" y="7350"/>
                  </a:lnTo>
                  <a:lnTo>
                    <a:pt x="2318" y="7438"/>
                  </a:lnTo>
                  <a:lnTo>
                    <a:pt x="2509" y="7512"/>
                  </a:lnTo>
                  <a:lnTo>
                    <a:pt x="2685" y="7570"/>
                  </a:lnTo>
                  <a:lnTo>
                    <a:pt x="2876" y="7629"/>
                  </a:lnTo>
                  <a:lnTo>
                    <a:pt x="3066" y="7673"/>
                  </a:lnTo>
                  <a:lnTo>
                    <a:pt x="3272" y="7717"/>
                  </a:lnTo>
                  <a:lnTo>
                    <a:pt x="3463" y="7732"/>
                  </a:lnTo>
                  <a:lnTo>
                    <a:pt x="3653" y="7746"/>
                  </a:lnTo>
                  <a:lnTo>
                    <a:pt x="3859" y="7761"/>
                  </a:lnTo>
                  <a:lnTo>
                    <a:pt x="4049" y="7761"/>
                  </a:lnTo>
                  <a:lnTo>
                    <a:pt x="4240" y="7746"/>
                  </a:lnTo>
                  <a:lnTo>
                    <a:pt x="4431" y="7717"/>
                  </a:lnTo>
                  <a:lnTo>
                    <a:pt x="4607" y="7688"/>
                  </a:lnTo>
                  <a:lnTo>
                    <a:pt x="4798" y="7644"/>
                  </a:lnTo>
                  <a:lnTo>
                    <a:pt x="4974" y="7600"/>
                  </a:lnTo>
                  <a:lnTo>
                    <a:pt x="5150" y="7541"/>
                  </a:lnTo>
                  <a:lnTo>
                    <a:pt x="5326" y="7468"/>
                  </a:lnTo>
                  <a:lnTo>
                    <a:pt x="5502" y="7394"/>
                  </a:lnTo>
                  <a:lnTo>
                    <a:pt x="5663" y="7321"/>
                  </a:lnTo>
                  <a:lnTo>
                    <a:pt x="5825" y="7233"/>
                  </a:lnTo>
                  <a:lnTo>
                    <a:pt x="5986" y="7130"/>
                  </a:lnTo>
                  <a:lnTo>
                    <a:pt x="6147" y="7028"/>
                  </a:lnTo>
                  <a:lnTo>
                    <a:pt x="6294" y="6910"/>
                  </a:lnTo>
                  <a:lnTo>
                    <a:pt x="6441" y="6793"/>
                  </a:lnTo>
                  <a:lnTo>
                    <a:pt x="6573" y="6661"/>
                  </a:lnTo>
                  <a:lnTo>
                    <a:pt x="6705" y="6529"/>
                  </a:lnTo>
                  <a:lnTo>
                    <a:pt x="6822" y="6397"/>
                  </a:lnTo>
                  <a:lnTo>
                    <a:pt x="6940" y="6250"/>
                  </a:lnTo>
                  <a:lnTo>
                    <a:pt x="7057" y="6089"/>
                  </a:lnTo>
                  <a:lnTo>
                    <a:pt x="7160" y="5942"/>
                  </a:lnTo>
                  <a:lnTo>
                    <a:pt x="7262" y="5780"/>
                  </a:lnTo>
                  <a:lnTo>
                    <a:pt x="7350" y="5604"/>
                  </a:lnTo>
                  <a:lnTo>
                    <a:pt x="7424" y="5428"/>
                  </a:lnTo>
                  <a:lnTo>
                    <a:pt x="7497" y="5252"/>
                  </a:lnTo>
                  <a:lnTo>
                    <a:pt x="7571" y="5062"/>
                  </a:lnTo>
                  <a:lnTo>
                    <a:pt x="7629" y="4871"/>
                  </a:lnTo>
                  <a:lnTo>
                    <a:pt x="7673" y="4680"/>
                  </a:lnTo>
                  <a:lnTo>
                    <a:pt x="7703" y="4489"/>
                  </a:lnTo>
                  <a:lnTo>
                    <a:pt x="7732" y="4284"/>
                  </a:lnTo>
                  <a:lnTo>
                    <a:pt x="7747" y="4093"/>
                  </a:lnTo>
                  <a:lnTo>
                    <a:pt x="7747" y="3903"/>
                  </a:lnTo>
                  <a:lnTo>
                    <a:pt x="7747" y="3712"/>
                  </a:lnTo>
                  <a:lnTo>
                    <a:pt x="7732" y="3521"/>
                  </a:lnTo>
                  <a:lnTo>
                    <a:pt x="7717" y="3330"/>
                  </a:lnTo>
                  <a:lnTo>
                    <a:pt x="7688" y="3140"/>
                  </a:lnTo>
                  <a:lnTo>
                    <a:pt x="7644" y="2964"/>
                  </a:lnTo>
                  <a:lnTo>
                    <a:pt x="7600" y="2773"/>
                  </a:lnTo>
                  <a:lnTo>
                    <a:pt x="7541" y="2597"/>
                  </a:lnTo>
                  <a:lnTo>
                    <a:pt x="7468" y="2421"/>
                  </a:lnTo>
                  <a:lnTo>
                    <a:pt x="7395" y="2259"/>
                  </a:lnTo>
                  <a:lnTo>
                    <a:pt x="7306" y="2083"/>
                  </a:lnTo>
                  <a:lnTo>
                    <a:pt x="7218" y="1922"/>
                  </a:lnTo>
                  <a:lnTo>
                    <a:pt x="7130" y="1761"/>
                  </a:lnTo>
                  <a:lnTo>
                    <a:pt x="7013" y="1614"/>
                  </a:lnTo>
                  <a:lnTo>
                    <a:pt x="6910" y="1467"/>
                  </a:lnTo>
                  <a:lnTo>
                    <a:pt x="6793" y="1320"/>
                  </a:lnTo>
                  <a:lnTo>
                    <a:pt x="6661" y="1188"/>
                  </a:lnTo>
                  <a:lnTo>
                    <a:pt x="6529" y="1056"/>
                  </a:lnTo>
                  <a:lnTo>
                    <a:pt x="6382" y="924"/>
                  </a:lnTo>
                  <a:lnTo>
                    <a:pt x="6250" y="807"/>
                  </a:lnTo>
                  <a:lnTo>
                    <a:pt x="6089" y="690"/>
                  </a:lnTo>
                  <a:lnTo>
                    <a:pt x="5927" y="587"/>
                  </a:lnTo>
                  <a:lnTo>
                    <a:pt x="5766" y="499"/>
                  </a:lnTo>
                  <a:lnTo>
                    <a:pt x="5605" y="411"/>
                  </a:lnTo>
                  <a:lnTo>
                    <a:pt x="5429" y="323"/>
                  </a:lnTo>
                  <a:lnTo>
                    <a:pt x="5252" y="249"/>
                  </a:lnTo>
                  <a:lnTo>
                    <a:pt x="5062" y="191"/>
                  </a:lnTo>
                  <a:lnTo>
                    <a:pt x="4871" y="132"/>
                  </a:lnTo>
                  <a:lnTo>
                    <a:pt x="4680" y="88"/>
                  </a:lnTo>
                  <a:lnTo>
                    <a:pt x="4475" y="44"/>
                  </a:lnTo>
                  <a:lnTo>
                    <a:pt x="4284" y="29"/>
                  </a:lnTo>
                  <a:lnTo>
                    <a:pt x="40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37;p26">
              <a:extLst>
                <a:ext uri="{FF2B5EF4-FFF2-40B4-BE49-F238E27FC236}">
                  <a16:creationId xmlns:a16="http://schemas.microsoft.com/office/drawing/2014/main" id="{BC00F692-C163-4EB9-BB77-82E7AD0944A6}"/>
                </a:ext>
              </a:extLst>
            </p:cNvPr>
            <p:cNvSpPr/>
            <p:nvPr/>
          </p:nvSpPr>
          <p:spPr>
            <a:xfrm>
              <a:off x="823275" y="1826650"/>
              <a:ext cx="3400825" cy="184525"/>
            </a:xfrm>
            <a:custGeom>
              <a:avLst/>
              <a:gdLst/>
              <a:ahLst/>
              <a:cxnLst/>
              <a:rect l="l" t="t" r="r" b="b"/>
              <a:pathLst>
                <a:path w="136033" h="7381" extrusionOk="0">
                  <a:moveTo>
                    <a:pt x="3448" y="0"/>
                  </a:moveTo>
                  <a:lnTo>
                    <a:pt x="3272" y="15"/>
                  </a:lnTo>
                  <a:lnTo>
                    <a:pt x="3096" y="30"/>
                  </a:lnTo>
                  <a:lnTo>
                    <a:pt x="2759" y="74"/>
                  </a:lnTo>
                  <a:lnTo>
                    <a:pt x="2436" y="162"/>
                  </a:lnTo>
                  <a:lnTo>
                    <a:pt x="2113" y="279"/>
                  </a:lnTo>
                  <a:lnTo>
                    <a:pt x="1820" y="426"/>
                  </a:lnTo>
                  <a:lnTo>
                    <a:pt x="1526" y="602"/>
                  </a:lnTo>
                  <a:lnTo>
                    <a:pt x="1262" y="793"/>
                  </a:lnTo>
                  <a:lnTo>
                    <a:pt x="1013" y="1013"/>
                  </a:lnTo>
                  <a:lnTo>
                    <a:pt x="793" y="1262"/>
                  </a:lnTo>
                  <a:lnTo>
                    <a:pt x="602" y="1526"/>
                  </a:lnTo>
                  <a:lnTo>
                    <a:pt x="426" y="1805"/>
                  </a:lnTo>
                  <a:lnTo>
                    <a:pt x="279" y="2113"/>
                  </a:lnTo>
                  <a:lnTo>
                    <a:pt x="162" y="2421"/>
                  </a:lnTo>
                  <a:lnTo>
                    <a:pt x="74" y="2759"/>
                  </a:lnTo>
                  <a:lnTo>
                    <a:pt x="15" y="3096"/>
                  </a:lnTo>
                  <a:lnTo>
                    <a:pt x="15" y="3272"/>
                  </a:lnTo>
                  <a:lnTo>
                    <a:pt x="0" y="3448"/>
                  </a:lnTo>
                  <a:lnTo>
                    <a:pt x="0" y="3624"/>
                  </a:lnTo>
                  <a:lnTo>
                    <a:pt x="15" y="3800"/>
                  </a:lnTo>
                  <a:lnTo>
                    <a:pt x="74" y="4138"/>
                  </a:lnTo>
                  <a:lnTo>
                    <a:pt x="147" y="4460"/>
                  </a:lnTo>
                  <a:lnTo>
                    <a:pt x="265" y="4783"/>
                  </a:lnTo>
                  <a:lnTo>
                    <a:pt x="411" y="5091"/>
                  </a:lnTo>
                  <a:lnTo>
                    <a:pt x="587" y="5370"/>
                  </a:lnTo>
                  <a:lnTo>
                    <a:pt x="778" y="5634"/>
                  </a:lnTo>
                  <a:lnTo>
                    <a:pt x="998" y="5884"/>
                  </a:lnTo>
                  <a:lnTo>
                    <a:pt x="1247" y="6104"/>
                  </a:lnTo>
                  <a:lnTo>
                    <a:pt x="1512" y="6309"/>
                  </a:lnTo>
                  <a:lnTo>
                    <a:pt x="1790" y="6485"/>
                  </a:lnTo>
                  <a:lnTo>
                    <a:pt x="2098" y="6632"/>
                  </a:lnTo>
                  <a:lnTo>
                    <a:pt x="2407" y="6749"/>
                  </a:lnTo>
                  <a:lnTo>
                    <a:pt x="2744" y="6822"/>
                  </a:lnTo>
                  <a:lnTo>
                    <a:pt x="3081" y="6881"/>
                  </a:lnTo>
                  <a:lnTo>
                    <a:pt x="3257" y="6896"/>
                  </a:lnTo>
                  <a:lnTo>
                    <a:pt x="3434" y="6896"/>
                  </a:lnTo>
                  <a:lnTo>
                    <a:pt x="132585" y="7380"/>
                  </a:lnTo>
                  <a:lnTo>
                    <a:pt x="132761" y="7380"/>
                  </a:lnTo>
                  <a:lnTo>
                    <a:pt x="132937" y="7365"/>
                  </a:lnTo>
                  <a:lnTo>
                    <a:pt x="133274" y="7307"/>
                  </a:lnTo>
                  <a:lnTo>
                    <a:pt x="133612" y="7219"/>
                  </a:lnTo>
                  <a:lnTo>
                    <a:pt x="133920" y="7116"/>
                  </a:lnTo>
                  <a:lnTo>
                    <a:pt x="134228" y="6969"/>
                  </a:lnTo>
                  <a:lnTo>
                    <a:pt x="134507" y="6793"/>
                  </a:lnTo>
                  <a:lnTo>
                    <a:pt x="134771" y="6588"/>
                  </a:lnTo>
                  <a:lnTo>
                    <a:pt x="135020" y="6368"/>
                  </a:lnTo>
                  <a:lnTo>
                    <a:pt x="135240" y="6133"/>
                  </a:lnTo>
                  <a:lnTo>
                    <a:pt x="135431" y="5869"/>
                  </a:lnTo>
                  <a:lnTo>
                    <a:pt x="135607" y="5575"/>
                  </a:lnTo>
                  <a:lnTo>
                    <a:pt x="135754" y="5282"/>
                  </a:lnTo>
                  <a:lnTo>
                    <a:pt x="135871" y="4959"/>
                  </a:lnTo>
                  <a:lnTo>
                    <a:pt x="135959" y="4636"/>
                  </a:lnTo>
                  <a:lnTo>
                    <a:pt x="136018" y="4299"/>
                  </a:lnTo>
                  <a:lnTo>
                    <a:pt x="136032" y="4123"/>
                  </a:lnTo>
                  <a:lnTo>
                    <a:pt x="136032" y="3947"/>
                  </a:lnTo>
                  <a:lnTo>
                    <a:pt x="136032" y="3771"/>
                  </a:lnTo>
                  <a:lnTo>
                    <a:pt x="136018" y="3595"/>
                  </a:lnTo>
                  <a:lnTo>
                    <a:pt x="135959" y="3257"/>
                  </a:lnTo>
                  <a:lnTo>
                    <a:pt x="135886" y="2920"/>
                  </a:lnTo>
                  <a:lnTo>
                    <a:pt x="135768" y="2597"/>
                  </a:lnTo>
                  <a:lnTo>
                    <a:pt x="135622" y="2304"/>
                  </a:lnTo>
                  <a:lnTo>
                    <a:pt x="135446" y="2010"/>
                  </a:lnTo>
                  <a:lnTo>
                    <a:pt x="135255" y="1746"/>
                  </a:lnTo>
                  <a:lnTo>
                    <a:pt x="135035" y="1511"/>
                  </a:lnTo>
                  <a:lnTo>
                    <a:pt x="134785" y="1277"/>
                  </a:lnTo>
                  <a:lnTo>
                    <a:pt x="134521" y="1086"/>
                  </a:lnTo>
                  <a:lnTo>
                    <a:pt x="134242" y="910"/>
                  </a:lnTo>
                  <a:lnTo>
                    <a:pt x="133934" y="763"/>
                  </a:lnTo>
                  <a:lnTo>
                    <a:pt x="133626" y="646"/>
                  </a:lnTo>
                  <a:lnTo>
                    <a:pt x="133289" y="558"/>
                  </a:lnTo>
                  <a:lnTo>
                    <a:pt x="132951" y="499"/>
                  </a:lnTo>
                  <a:lnTo>
                    <a:pt x="132775" y="485"/>
                  </a:lnTo>
                  <a:lnTo>
                    <a:pt x="132599" y="485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2039;p26">
            <a:extLst>
              <a:ext uri="{FF2B5EF4-FFF2-40B4-BE49-F238E27FC236}">
                <a16:creationId xmlns:a16="http://schemas.microsoft.com/office/drawing/2014/main" id="{02AB2A7B-7056-48EE-B4D0-6EE3FA28C539}"/>
              </a:ext>
            </a:extLst>
          </p:cNvPr>
          <p:cNvGrpSpPr/>
          <p:nvPr/>
        </p:nvGrpSpPr>
        <p:grpSpPr>
          <a:xfrm>
            <a:off x="393881" y="1394958"/>
            <a:ext cx="1928190" cy="1904789"/>
            <a:chOff x="3244675" y="1345900"/>
            <a:chExt cx="2654525" cy="2474100"/>
          </a:xfrm>
        </p:grpSpPr>
        <p:sp>
          <p:nvSpPr>
            <p:cNvPr id="45" name="Google Shape;2040;p26">
              <a:extLst>
                <a:ext uri="{FF2B5EF4-FFF2-40B4-BE49-F238E27FC236}">
                  <a16:creationId xmlns:a16="http://schemas.microsoft.com/office/drawing/2014/main" id="{547AA3DF-5484-435F-8035-938B2A387F55}"/>
                </a:ext>
              </a:extLst>
            </p:cNvPr>
            <p:cNvSpPr/>
            <p:nvPr/>
          </p:nvSpPr>
          <p:spPr>
            <a:xfrm>
              <a:off x="3244675" y="1345900"/>
              <a:ext cx="2654400" cy="2474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041;p26">
              <a:extLst>
                <a:ext uri="{FF2B5EF4-FFF2-40B4-BE49-F238E27FC236}">
                  <a16:creationId xmlns:a16="http://schemas.microsoft.com/office/drawing/2014/main" id="{61F09D94-EBDE-48AC-97CD-D6B0908CBA69}"/>
                </a:ext>
              </a:extLst>
            </p:cNvPr>
            <p:cNvSpPr/>
            <p:nvPr/>
          </p:nvSpPr>
          <p:spPr>
            <a:xfrm>
              <a:off x="3244675" y="1345900"/>
              <a:ext cx="2654400" cy="2474100"/>
            </a:xfrm>
            <a:prstGeom prst="blockArc">
              <a:avLst>
                <a:gd name="adj1" fmla="val 13537766"/>
                <a:gd name="adj2" fmla="val 0"/>
                <a:gd name="adj3" fmla="val 25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042;p26">
              <a:extLst>
                <a:ext uri="{FF2B5EF4-FFF2-40B4-BE49-F238E27FC236}">
                  <a16:creationId xmlns:a16="http://schemas.microsoft.com/office/drawing/2014/main" id="{CE4797E3-0E43-4293-8D94-75D95A2CC81F}"/>
                </a:ext>
              </a:extLst>
            </p:cNvPr>
            <p:cNvSpPr/>
            <p:nvPr/>
          </p:nvSpPr>
          <p:spPr>
            <a:xfrm>
              <a:off x="3244675" y="1345900"/>
              <a:ext cx="2654400" cy="2474100"/>
            </a:xfrm>
            <a:prstGeom prst="blockArc">
              <a:avLst>
                <a:gd name="adj1" fmla="val 16736545"/>
                <a:gd name="adj2" fmla="val 0"/>
                <a:gd name="adj3" fmla="val 25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043;p26">
              <a:extLst>
                <a:ext uri="{FF2B5EF4-FFF2-40B4-BE49-F238E27FC236}">
                  <a16:creationId xmlns:a16="http://schemas.microsoft.com/office/drawing/2014/main" id="{EFFC817F-A4A2-4287-9599-00DC32410B71}"/>
                </a:ext>
              </a:extLst>
            </p:cNvPr>
            <p:cNvSpPr/>
            <p:nvPr/>
          </p:nvSpPr>
          <p:spPr>
            <a:xfrm>
              <a:off x="3244800" y="1345900"/>
              <a:ext cx="2654400" cy="2474100"/>
            </a:xfrm>
            <a:prstGeom prst="blockArc">
              <a:avLst>
                <a:gd name="adj1" fmla="val 18675159"/>
                <a:gd name="adj2" fmla="val 0"/>
                <a:gd name="adj3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477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25"/>
          <p:cNvSpPr txBox="1">
            <a:spLocks noGrp="1"/>
          </p:cNvSpPr>
          <p:nvPr>
            <p:ph type="title"/>
          </p:nvPr>
        </p:nvSpPr>
        <p:spPr>
          <a:xfrm>
            <a:off x="3243650" y="1669158"/>
            <a:ext cx="4943805" cy="84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0" lang="fr-FR" sz="5200" b="0" i="0" u="none" strike="noStrike" kern="0" cap="none" spc="0" normalizeH="0" baseline="0" noProof="0" dirty="0">
                <a:ln>
                  <a:noFill/>
                </a:ln>
                <a:solidFill>
                  <a:srgbClr val="E65A5A"/>
                </a:solidFill>
                <a:effectLst/>
                <a:uLnTx/>
                <a:uFillTx/>
                <a:latin typeface="Fira Sans Extra Condensed Medium"/>
                <a:sym typeface="Fira Sans Extra Condensed Medium"/>
              </a:rPr>
              <a:t>Conclusion</a:t>
            </a:r>
            <a:endParaRPr dirty="0"/>
          </a:p>
        </p:txBody>
      </p:sp>
      <p:sp>
        <p:nvSpPr>
          <p:cNvPr id="83" name="Google Shape;3455;p42">
            <a:extLst>
              <a:ext uri="{FF2B5EF4-FFF2-40B4-BE49-F238E27FC236}">
                <a16:creationId xmlns:a16="http://schemas.microsoft.com/office/drawing/2014/main" id="{1F077B48-D9EA-4EED-8615-8EB17596DB5C}"/>
              </a:ext>
            </a:extLst>
          </p:cNvPr>
          <p:cNvSpPr/>
          <p:nvPr/>
        </p:nvSpPr>
        <p:spPr>
          <a:xfrm>
            <a:off x="2694950" y="1633700"/>
            <a:ext cx="1097400" cy="1097400"/>
          </a:xfrm>
          <a:prstGeom prst="ellipse">
            <a:avLst/>
          </a:prstGeom>
          <a:solidFill>
            <a:srgbClr val="FF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3463;p42">
            <a:extLst>
              <a:ext uri="{FF2B5EF4-FFF2-40B4-BE49-F238E27FC236}">
                <a16:creationId xmlns:a16="http://schemas.microsoft.com/office/drawing/2014/main" id="{F6039502-E23F-4F95-BF9D-991F5F0494D1}"/>
              </a:ext>
            </a:extLst>
          </p:cNvPr>
          <p:cNvSpPr txBox="1"/>
          <p:nvPr/>
        </p:nvSpPr>
        <p:spPr>
          <a:xfrm>
            <a:off x="2891427" y="2020981"/>
            <a:ext cx="712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48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" name="Google Shape;742;p18">
            <a:extLst>
              <a:ext uri="{FF2B5EF4-FFF2-40B4-BE49-F238E27FC236}">
                <a16:creationId xmlns:a16="http://schemas.microsoft.com/office/drawing/2014/main" id="{54FDA69F-0A36-41DC-80FD-940ABD803822}"/>
              </a:ext>
            </a:extLst>
          </p:cNvPr>
          <p:cNvSpPr txBox="1">
            <a:spLocks/>
          </p:cNvSpPr>
          <p:nvPr/>
        </p:nvSpPr>
        <p:spPr>
          <a:xfrm>
            <a:off x="3583754" y="2396185"/>
            <a:ext cx="3584378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Faisabilité de détection des sujets d’insatisfaction. Labellisation automatique des photos. </a:t>
            </a:r>
            <a:endParaRPr lang="en-US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E8BA75-88DE-44ED-ABC2-9F744A02D7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grpSp>
        <p:nvGrpSpPr>
          <p:cNvPr id="25" name="Google Shape;1033;p19">
            <a:extLst>
              <a:ext uri="{FF2B5EF4-FFF2-40B4-BE49-F238E27FC236}">
                <a16:creationId xmlns:a16="http://schemas.microsoft.com/office/drawing/2014/main" id="{7BE66CCF-43DF-4CBE-AF4B-5908F0AED27A}"/>
              </a:ext>
            </a:extLst>
          </p:cNvPr>
          <p:cNvGrpSpPr/>
          <p:nvPr/>
        </p:nvGrpSpPr>
        <p:grpSpPr>
          <a:xfrm>
            <a:off x="545089" y="909382"/>
            <a:ext cx="1950529" cy="3324735"/>
            <a:chOff x="6815600" y="1586950"/>
            <a:chExt cx="1871191" cy="3189500"/>
          </a:xfrm>
        </p:grpSpPr>
        <p:sp>
          <p:nvSpPr>
            <p:cNvPr id="26" name="Google Shape;1034;p19">
              <a:extLst>
                <a:ext uri="{FF2B5EF4-FFF2-40B4-BE49-F238E27FC236}">
                  <a16:creationId xmlns:a16="http://schemas.microsoft.com/office/drawing/2014/main" id="{36B5980D-F6D4-4333-899A-9E8938C839BA}"/>
                </a:ext>
              </a:extLst>
            </p:cNvPr>
            <p:cNvSpPr/>
            <p:nvPr/>
          </p:nvSpPr>
          <p:spPr>
            <a:xfrm>
              <a:off x="6815600" y="4538250"/>
              <a:ext cx="1871100" cy="2382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1035;p19">
              <a:extLst>
                <a:ext uri="{FF2B5EF4-FFF2-40B4-BE49-F238E27FC236}">
                  <a16:creationId xmlns:a16="http://schemas.microsoft.com/office/drawing/2014/main" id="{B62AAF2F-335A-4F00-B9EA-B1A5B83016F9}"/>
                </a:ext>
              </a:extLst>
            </p:cNvPr>
            <p:cNvGrpSpPr/>
            <p:nvPr/>
          </p:nvGrpSpPr>
          <p:grpSpPr>
            <a:xfrm>
              <a:off x="6815600" y="1586950"/>
              <a:ext cx="1871191" cy="3145004"/>
              <a:chOff x="4572000" y="1586950"/>
              <a:chExt cx="1871191" cy="3145004"/>
            </a:xfrm>
          </p:grpSpPr>
          <p:sp>
            <p:nvSpPr>
              <p:cNvPr id="28" name="Google Shape;1036;p19">
                <a:extLst>
                  <a:ext uri="{FF2B5EF4-FFF2-40B4-BE49-F238E27FC236}">
                    <a16:creationId xmlns:a16="http://schemas.microsoft.com/office/drawing/2014/main" id="{3B77DB2B-05C9-42D7-AE22-887232AACD71}"/>
                  </a:ext>
                </a:extLst>
              </p:cNvPr>
              <p:cNvSpPr/>
              <p:nvPr/>
            </p:nvSpPr>
            <p:spPr>
              <a:xfrm>
                <a:off x="4967441" y="2980523"/>
                <a:ext cx="502801" cy="179863"/>
              </a:xfrm>
              <a:custGeom>
                <a:avLst/>
                <a:gdLst/>
                <a:ahLst/>
                <a:cxnLst/>
                <a:rect l="l" t="t" r="r" b="b"/>
                <a:pathLst>
                  <a:path w="15677" h="5608" extrusionOk="0">
                    <a:moveTo>
                      <a:pt x="758" y="1"/>
                    </a:moveTo>
                    <a:lnTo>
                      <a:pt x="0" y="3033"/>
                    </a:lnTo>
                    <a:lnTo>
                      <a:pt x="15677" y="5608"/>
                    </a:lnTo>
                    <a:lnTo>
                      <a:pt x="13016" y="1202"/>
                    </a:lnTo>
                    <a:lnTo>
                      <a:pt x="75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037;p19">
                <a:extLst>
                  <a:ext uri="{FF2B5EF4-FFF2-40B4-BE49-F238E27FC236}">
                    <a16:creationId xmlns:a16="http://schemas.microsoft.com/office/drawing/2014/main" id="{C123002C-2E15-416B-998A-218E39B9945A}"/>
                  </a:ext>
                </a:extLst>
              </p:cNvPr>
              <p:cNvSpPr/>
              <p:nvPr/>
            </p:nvSpPr>
            <p:spPr>
              <a:xfrm>
                <a:off x="4850925" y="2987418"/>
                <a:ext cx="137174" cy="73895"/>
              </a:xfrm>
              <a:custGeom>
                <a:avLst/>
                <a:gdLst/>
                <a:ahLst/>
                <a:cxnLst/>
                <a:rect l="l" t="t" r="r" b="b"/>
                <a:pathLst>
                  <a:path w="4277" h="2304" extrusionOk="0">
                    <a:moveTo>
                      <a:pt x="0" y="0"/>
                    </a:moveTo>
                    <a:lnTo>
                      <a:pt x="115" y="186"/>
                    </a:lnTo>
                    <a:lnTo>
                      <a:pt x="229" y="344"/>
                    </a:lnTo>
                    <a:lnTo>
                      <a:pt x="358" y="501"/>
                    </a:lnTo>
                    <a:lnTo>
                      <a:pt x="487" y="658"/>
                    </a:lnTo>
                    <a:lnTo>
                      <a:pt x="630" y="801"/>
                    </a:lnTo>
                    <a:lnTo>
                      <a:pt x="758" y="930"/>
                    </a:lnTo>
                    <a:lnTo>
                      <a:pt x="1059" y="1173"/>
                    </a:lnTo>
                    <a:lnTo>
                      <a:pt x="1373" y="1388"/>
                    </a:lnTo>
                    <a:lnTo>
                      <a:pt x="1688" y="1574"/>
                    </a:lnTo>
                    <a:lnTo>
                      <a:pt x="2003" y="1745"/>
                    </a:lnTo>
                    <a:lnTo>
                      <a:pt x="2303" y="1874"/>
                    </a:lnTo>
                    <a:lnTo>
                      <a:pt x="2589" y="1988"/>
                    </a:lnTo>
                    <a:lnTo>
                      <a:pt x="2861" y="2089"/>
                    </a:lnTo>
                    <a:lnTo>
                      <a:pt x="3118" y="2160"/>
                    </a:lnTo>
                    <a:lnTo>
                      <a:pt x="3333" y="2217"/>
                    </a:lnTo>
                    <a:lnTo>
                      <a:pt x="3648" y="2289"/>
                    </a:lnTo>
                    <a:lnTo>
                      <a:pt x="3762" y="2303"/>
                    </a:lnTo>
                    <a:lnTo>
                      <a:pt x="4277" y="2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039;p19">
                <a:extLst>
                  <a:ext uri="{FF2B5EF4-FFF2-40B4-BE49-F238E27FC236}">
                    <a16:creationId xmlns:a16="http://schemas.microsoft.com/office/drawing/2014/main" id="{CFD7B683-C5E5-4D1C-96E1-6E5FA8AF558C}"/>
                  </a:ext>
                </a:extLst>
              </p:cNvPr>
              <p:cNvSpPr/>
              <p:nvPr/>
            </p:nvSpPr>
            <p:spPr>
              <a:xfrm>
                <a:off x="4732101" y="2606665"/>
                <a:ext cx="187656" cy="184898"/>
              </a:xfrm>
              <a:custGeom>
                <a:avLst/>
                <a:gdLst/>
                <a:ahLst/>
                <a:cxnLst/>
                <a:rect l="l" t="t" r="r" b="b"/>
                <a:pathLst>
                  <a:path w="5851" h="5765" extrusionOk="0">
                    <a:moveTo>
                      <a:pt x="1" y="1"/>
                    </a:moveTo>
                    <a:lnTo>
                      <a:pt x="1" y="5765"/>
                    </a:lnTo>
                    <a:lnTo>
                      <a:pt x="5851" y="5765"/>
                    </a:lnTo>
                    <a:lnTo>
                      <a:pt x="58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040;p19">
                <a:extLst>
                  <a:ext uri="{FF2B5EF4-FFF2-40B4-BE49-F238E27FC236}">
                    <a16:creationId xmlns:a16="http://schemas.microsoft.com/office/drawing/2014/main" id="{29636C54-2FBF-4FAE-986E-686338A3734A}"/>
                  </a:ext>
                </a:extLst>
              </p:cNvPr>
              <p:cNvSpPr/>
              <p:nvPr/>
            </p:nvSpPr>
            <p:spPr>
              <a:xfrm>
                <a:off x="4572000" y="2965866"/>
                <a:ext cx="791389" cy="39000"/>
              </a:xfrm>
              <a:custGeom>
                <a:avLst/>
                <a:gdLst/>
                <a:ahLst/>
                <a:cxnLst/>
                <a:rect l="l" t="t" r="r" b="b"/>
                <a:pathLst>
                  <a:path w="24675" h="1216" extrusionOk="0">
                    <a:moveTo>
                      <a:pt x="1" y="0"/>
                    </a:moveTo>
                    <a:lnTo>
                      <a:pt x="1" y="1216"/>
                    </a:lnTo>
                    <a:lnTo>
                      <a:pt x="24674" y="1216"/>
                    </a:lnTo>
                    <a:lnTo>
                      <a:pt x="246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041;p19">
                <a:extLst>
                  <a:ext uri="{FF2B5EF4-FFF2-40B4-BE49-F238E27FC236}">
                    <a16:creationId xmlns:a16="http://schemas.microsoft.com/office/drawing/2014/main" id="{77D14078-AF83-4BEF-8C5A-7A58AC2CD793}"/>
                  </a:ext>
                </a:extLst>
              </p:cNvPr>
              <p:cNvSpPr/>
              <p:nvPr/>
            </p:nvSpPr>
            <p:spPr>
              <a:xfrm>
                <a:off x="5636707" y="2483286"/>
                <a:ext cx="256484" cy="78481"/>
              </a:xfrm>
              <a:custGeom>
                <a:avLst/>
                <a:gdLst/>
                <a:ahLst/>
                <a:cxnLst/>
                <a:rect l="l" t="t" r="r" b="b"/>
                <a:pathLst>
                  <a:path w="7997" h="2447" extrusionOk="0">
                    <a:moveTo>
                      <a:pt x="7210" y="0"/>
                    </a:moveTo>
                    <a:lnTo>
                      <a:pt x="559" y="129"/>
                    </a:lnTo>
                    <a:lnTo>
                      <a:pt x="487" y="472"/>
                    </a:lnTo>
                    <a:lnTo>
                      <a:pt x="401" y="758"/>
                    </a:lnTo>
                    <a:lnTo>
                      <a:pt x="301" y="987"/>
                    </a:lnTo>
                    <a:lnTo>
                      <a:pt x="215" y="1159"/>
                    </a:lnTo>
                    <a:lnTo>
                      <a:pt x="129" y="1302"/>
                    </a:lnTo>
                    <a:lnTo>
                      <a:pt x="72" y="1388"/>
                    </a:lnTo>
                    <a:lnTo>
                      <a:pt x="1" y="1459"/>
                    </a:lnTo>
                    <a:lnTo>
                      <a:pt x="344" y="1602"/>
                    </a:lnTo>
                    <a:lnTo>
                      <a:pt x="687" y="1731"/>
                    </a:lnTo>
                    <a:lnTo>
                      <a:pt x="1031" y="1845"/>
                    </a:lnTo>
                    <a:lnTo>
                      <a:pt x="1374" y="1960"/>
                    </a:lnTo>
                    <a:lnTo>
                      <a:pt x="1717" y="2046"/>
                    </a:lnTo>
                    <a:lnTo>
                      <a:pt x="2060" y="2131"/>
                    </a:lnTo>
                    <a:lnTo>
                      <a:pt x="2404" y="2203"/>
                    </a:lnTo>
                    <a:lnTo>
                      <a:pt x="2761" y="2260"/>
                    </a:lnTo>
                    <a:lnTo>
                      <a:pt x="3090" y="2317"/>
                    </a:lnTo>
                    <a:lnTo>
                      <a:pt x="3434" y="2360"/>
                    </a:lnTo>
                    <a:lnTo>
                      <a:pt x="4091" y="2417"/>
                    </a:lnTo>
                    <a:lnTo>
                      <a:pt x="4735" y="2432"/>
                    </a:lnTo>
                    <a:lnTo>
                      <a:pt x="5336" y="2446"/>
                    </a:lnTo>
                    <a:lnTo>
                      <a:pt x="5894" y="2432"/>
                    </a:lnTo>
                    <a:lnTo>
                      <a:pt x="6394" y="2389"/>
                    </a:lnTo>
                    <a:lnTo>
                      <a:pt x="6852" y="2360"/>
                    </a:lnTo>
                    <a:lnTo>
                      <a:pt x="7238" y="2317"/>
                    </a:lnTo>
                    <a:lnTo>
                      <a:pt x="7796" y="2232"/>
                    </a:lnTo>
                    <a:lnTo>
                      <a:pt x="7996" y="2203"/>
                    </a:lnTo>
                    <a:lnTo>
                      <a:pt x="7724" y="1473"/>
                    </a:lnTo>
                    <a:lnTo>
                      <a:pt x="7467" y="758"/>
                    </a:lnTo>
                    <a:lnTo>
                      <a:pt x="7210" y="0"/>
                    </a:lnTo>
                    <a:close/>
                  </a:path>
                </a:pathLst>
              </a:custGeom>
              <a:solidFill>
                <a:srgbClr val="F6B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042;p19">
                <a:extLst>
                  <a:ext uri="{FF2B5EF4-FFF2-40B4-BE49-F238E27FC236}">
                    <a16:creationId xmlns:a16="http://schemas.microsoft.com/office/drawing/2014/main" id="{66881792-C4B8-48FD-A3D4-F02C8F5F1EC1}"/>
                  </a:ext>
                </a:extLst>
              </p:cNvPr>
              <p:cNvSpPr/>
              <p:nvPr/>
            </p:nvSpPr>
            <p:spPr>
              <a:xfrm>
                <a:off x="5357814" y="1770880"/>
                <a:ext cx="814289" cy="743633"/>
              </a:xfrm>
              <a:custGeom>
                <a:avLst/>
                <a:gdLst/>
                <a:ahLst/>
                <a:cxnLst/>
                <a:rect l="l" t="t" r="r" b="b"/>
                <a:pathLst>
                  <a:path w="25389" h="23186" extrusionOk="0">
                    <a:moveTo>
                      <a:pt x="14232" y="1"/>
                    </a:moveTo>
                    <a:lnTo>
                      <a:pt x="13517" y="15"/>
                    </a:lnTo>
                    <a:lnTo>
                      <a:pt x="12816" y="43"/>
                    </a:lnTo>
                    <a:lnTo>
                      <a:pt x="12115" y="101"/>
                    </a:lnTo>
                    <a:lnTo>
                      <a:pt x="11429" y="186"/>
                    </a:lnTo>
                    <a:lnTo>
                      <a:pt x="10756" y="301"/>
                    </a:lnTo>
                    <a:lnTo>
                      <a:pt x="10098" y="430"/>
                    </a:lnTo>
                    <a:lnTo>
                      <a:pt x="9469" y="587"/>
                    </a:lnTo>
                    <a:lnTo>
                      <a:pt x="8840" y="773"/>
                    </a:lnTo>
                    <a:lnTo>
                      <a:pt x="8225" y="973"/>
                    </a:lnTo>
                    <a:lnTo>
                      <a:pt x="7624" y="1216"/>
                    </a:lnTo>
                    <a:lnTo>
                      <a:pt x="7052" y="1459"/>
                    </a:lnTo>
                    <a:lnTo>
                      <a:pt x="6480" y="1746"/>
                    </a:lnTo>
                    <a:lnTo>
                      <a:pt x="5936" y="2046"/>
                    </a:lnTo>
                    <a:lnTo>
                      <a:pt x="5407" y="2375"/>
                    </a:lnTo>
                    <a:lnTo>
                      <a:pt x="4906" y="2718"/>
                    </a:lnTo>
                    <a:lnTo>
                      <a:pt x="4420" y="3076"/>
                    </a:lnTo>
                    <a:lnTo>
                      <a:pt x="3962" y="3433"/>
                    </a:lnTo>
                    <a:lnTo>
                      <a:pt x="3533" y="3819"/>
                    </a:lnTo>
                    <a:lnTo>
                      <a:pt x="3118" y="4206"/>
                    </a:lnTo>
                    <a:lnTo>
                      <a:pt x="2732" y="4620"/>
                    </a:lnTo>
                    <a:lnTo>
                      <a:pt x="2360" y="5050"/>
                    </a:lnTo>
                    <a:lnTo>
                      <a:pt x="2017" y="5493"/>
                    </a:lnTo>
                    <a:lnTo>
                      <a:pt x="1702" y="5965"/>
                    </a:lnTo>
                    <a:lnTo>
                      <a:pt x="1559" y="6222"/>
                    </a:lnTo>
                    <a:lnTo>
                      <a:pt x="1416" y="6466"/>
                    </a:lnTo>
                    <a:lnTo>
                      <a:pt x="1273" y="6737"/>
                    </a:lnTo>
                    <a:lnTo>
                      <a:pt x="1145" y="6995"/>
                    </a:lnTo>
                    <a:lnTo>
                      <a:pt x="1016" y="7281"/>
                    </a:lnTo>
                    <a:lnTo>
                      <a:pt x="901" y="7567"/>
                    </a:lnTo>
                    <a:lnTo>
                      <a:pt x="787" y="7853"/>
                    </a:lnTo>
                    <a:lnTo>
                      <a:pt x="673" y="8153"/>
                    </a:lnTo>
                    <a:lnTo>
                      <a:pt x="573" y="8468"/>
                    </a:lnTo>
                    <a:lnTo>
                      <a:pt x="472" y="8797"/>
                    </a:lnTo>
                    <a:lnTo>
                      <a:pt x="301" y="9455"/>
                    </a:lnTo>
                    <a:lnTo>
                      <a:pt x="158" y="10170"/>
                    </a:lnTo>
                    <a:lnTo>
                      <a:pt x="101" y="10542"/>
                    </a:lnTo>
                    <a:lnTo>
                      <a:pt x="58" y="10914"/>
                    </a:lnTo>
                    <a:lnTo>
                      <a:pt x="15" y="11286"/>
                    </a:lnTo>
                    <a:lnTo>
                      <a:pt x="0" y="11658"/>
                    </a:lnTo>
                    <a:lnTo>
                      <a:pt x="0" y="12044"/>
                    </a:lnTo>
                    <a:lnTo>
                      <a:pt x="15" y="12430"/>
                    </a:lnTo>
                    <a:lnTo>
                      <a:pt x="29" y="12802"/>
                    </a:lnTo>
                    <a:lnTo>
                      <a:pt x="72" y="13188"/>
                    </a:lnTo>
                    <a:lnTo>
                      <a:pt x="115" y="13574"/>
                    </a:lnTo>
                    <a:lnTo>
                      <a:pt x="186" y="13946"/>
                    </a:lnTo>
                    <a:lnTo>
                      <a:pt x="258" y="14332"/>
                    </a:lnTo>
                    <a:lnTo>
                      <a:pt x="344" y="14704"/>
                    </a:lnTo>
                    <a:lnTo>
                      <a:pt x="444" y="15090"/>
                    </a:lnTo>
                    <a:lnTo>
                      <a:pt x="558" y="15462"/>
                    </a:lnTo>
                    <a:lnTo>
                      <a:pt x="673" y="15820"/>
                    </a:lnTo>
                    <a:lnTo>
                      <a:pt x="816" y="16192"/>
                    </a:lnTo>
                    <a:lnTo>
                      <a:pt x="959" y="16549"/>
                    </a:lnTo>
                    <a:lnTo>
                      <a:pt x="1116" y="16907"/>
                    </a:lnTo>
                    <a:lnTo>
                      <a:pt x="1273" y="17250"/>
                    </a:lnTo>
                    <a:lnTo>
                      <a:pt x="1459" y="17593"/>
                    </a:lnTo>
                    <a:lnTo>
                      <a:pt x="1645" y="17922"/>
                    </a:lnTo>
                    <a:lnTo>
                      <a:pt x="1831" y="18251"/>
                    </a:lnTo>
                    <a:lnTo>
                      <a:pt x="2046" y="18566"/>
                    </a:lnTo>
                    <a:lnTo>
                      <a:pt x="2260" y="18866"/>
                    </a:lnTo>
                    <a:lnTo>
                      <a:pt x="2475" y="19167"/>
                    </a:lnTo>
                    <a:lnTo>
                      <a:pt x="2704" y="19453"/>
                    </a:lnTo>
                    <a:lnTo>
                      <a:pt x="2947" y="19725"/>
                    </a:lnTo>
                    <a:lnTo>
                      <a:pt x="3204" y="19996"/>
                    </a:lnTo>
                    <a:lnTo>
                      <a:pt x="3462" y="20239"/>
                    </a:lnTo>
                    <a:lnTo>
                      <a:pt x="3719" y="20483"/>
                    </a:lnTo>
                    <a:lnTo>
                      <a:pt x="3991" y="20711"/>
                    </a:lnTo>
                    <a:lnTo>
                      <a:pt x="4277" y="20926"/>
                    </a:lnTo>
                    <a:lnTo>
                      <a:pt x="4549" y="21126"/>
                    </a:lnTo>
                    <a:lnTo>
                      <a:pt x="4849" y="21312"/>
                    </a:lnTo>
                    <a:lnTo>
                      <a:pt x="5150" y="21498"/>
                    </a:lnTo>
                    <a:lnTo>
                      <a:pt x="5450" y="21655"/>
                    </a:lnTo>
                    <a:lnTo>
                      <a:pt x="5750" y="21827"/>
                    </a:lnTo>
                    <a:lnTo>
                      <a:pt x="6065" y="21970"/>
                    </a:lnTo>
                    <a:lnTo>
                      <a:pt x="6380" y="22113"/>
                    </a:lnTo>
                    <a:lnTo>
                      <a:pt x="6694" y="22256"/>
                    </a:lnTo>
                    <a:lnTo>
                      <a:pt x="7023" y="22371"/>
                    </a:lnTo>
                    <a:lnTo>
                      <a:pt x="7352" y="22485"/>
                    </a:lnTo>
                    <a:lnTo>
                      <a:pt x="7681" y="22599"/>
                    </a:lnTo>
                    <a:lnTo>
                      <a:pt x="8024" y="22685"/>
                    </a:lnTo>
                    <a:lnTo>
                      <a:pt x="8353" y="22785"/>
                    </a:lnTo>
                    <a:lnTo>
                      <a:pt x="8697" y="22857"/>
                    </a:lnTo>
                    <a:lnTo>
                      <a:pt x="9040" y="22928"/>
                    </a:lnTo>
                    <a:lnTo>
                      <a:pt x="9383" y="22986"/>
                    </a:lnTo>
                    <a:lnTo>
                      <a:pt x="9741" y="23043"/>
                    </a:lnTo>
                    <a:lnTo>
                      <a:pt x="10084" y="23086"/>
                    </a:lnTo>
                    <a:lnTo>
                      <a:pt x="10785" y="23157"/>
                    </a:lnTo>
                    <a:lnTo>
                      <a:pt x="11500" y="23186"/>
                    </a:lnTo>
                    <a:lnTo>
                      <a:pt x="12215" y="23186"/>
                    </a:lnTo>
                    <a:lnTo>
                      <a:pt x="12916" y="23157"/>
                    </a:lnTo>
                    <a:lnTo>
                      <a:pt x="13631" y="23086"/>
                    </a:lnTo>
                    <a:lnTo>
                      <a:pt x="14332" y="23000"/>
                    </a:lnTo>
                    <a:lnTo>
                      <a:pt x="15033" y="22871"/>
                    </a:lnTo>
                    <a:lnTo>
                      <a:pt x="15534" y="22771"/>
                    </a:lnTo>
                    <a:lnTo>
                      <a:pt x="16006" y="22657"/>
                    </a:lnTo>
                    <a:lnTo>
                      <a:pt x="16463" y="22528"/>
                    </a:lnTo>
                    <a:lnTo>
                      <a:pt x="16921" y="22385"/>
                    </a:lnTo>
                    <a:lnTo>
                      <a:pt x="17365" y="22242"/>
                    </a:lnTo>
                    <a:lnTo>
                      <a:pt x="17794" y="22070"/>
                    </a:lnTo>
                    <a:lnTo>
                      <a:pt x="18223" y="21899"/>
                    </a:lnTo>
                    <a:lnTo>
                      <a:pt x="18623" y="21713"/>
                    </a:lnTo>
                    <a:lnTo>
                      <a:pt x="19024" y="21512"/>
                    </a:lnTo>
                    <a:lnTo>
                      <a:pt x="19396" y="21298"/>
                    </a:lnTo>
                    <a:lnTo>
                      <a:pt x="19767" y="21069"/>
                    </a:lnTo>
                    <a:lnTo>
                      <a:pt x="20139" y="20840"/>
                    </a:lnTo>
                    <a:lnTo>
                      <a:pt x="20483" y="20597"/>
                    </a:lnTo>
                    <a:lnTo>
                      <a:pt x="20826" y="20354"/>
                    </a:lnTo>
                    <a:lnTo>
                      <a:pt x="21141" y="20082"/>
                    </a:lnTo>
                    <a:lnTo>
                      <a:pt x="21455" y="19810"/>
                    </a:lnTo>
                    <a:lnTo>
                      <a:pt x="21756" y="19539"/>
                    </a:lnTo>
                    <a:lnTo>
                      <a:pt x="22042" y="19238"/>
                    </a:lnTo>
                    <a:lnTo>
                      <a:pt x="22328" y="18938"/>
                    </a:lnTo>
                    <a:lnTo>
                      <a:pt x="22585" y="18637"/>
                    </a:lnTo>
                    <a:lnTo>
                      <a:pt x="22843" y="18323"/>
                    </a:lnTo>
                    <a:lnTo>
                      <a:pt x="23086" y="17994"/>
                    </a:lnTo>
                    <a:lnTo>
                      <a:pt x="23315" y="17665"/>
                    </a:lnTo>
                    <a:lnTo>
                      <a:pt x="23529" y="17322"/>
                    </a:lnTo>
                    <a:lnTo>
                      <a:pt x="23744" y="16978"/>
                    </a:lnTo>
                    <a:lnTo>
                      <a:pt x="23930" y="16621"/>
                    </a:lnTo>
                    <a:lnTo>
                      <a:pt x="24116" y="16263"/>
                    </a:lnTo>
                    <a:lnTo>
                      <a:pt x="24287" y="15891"/>
                    </a:lnTo>
                    <a:lnTo>
                      <a:pt x="24445" y="15519"/>
                    </a:lnTo>
                    <a:lnTo>
                      <a:pt x="24588" y="15148"/>
                    </a:lnTo>
                    <a:lnTo>
                      <a:pt x="24716" y="14761"/>
                    </a:lnTo>
                    <a:lnTo>
                      <a:pt x="24845" y="14361"/>
                    </a:lnTo>
                    <a:lnTo>
                      <a:pt x="24931" y="14046"/>
                    </a:lnTo>
                    <a:lnTo>
                      <a:pt x="25017" y="13717"/>
                    </a:lnTo>
                    <a:lnTo>
                      <a:pt x="25088" y="13374"/>
                    </a:lnTo>
                    <a:lnTo>
                      <a:pt x="25160" y="13045"/>
                    </a:lnTo>
                    <a:lnTo>
                      <a:pt x="25217" y="12702"/>
                    </a:lnTo>
                    <a:lnTo>
                      <a:pt x="25260" y="12358"/>
                    </a:lnTo>
                    <a:lnTo>
                      <a:pt x="25346" y="11672"/>
                    </a:lnTo>
                    <a:lnTo>
                      <a:pt x="25389" y="10957"/>
                    </a:lnTo>
                    <a:lnTo>
                      <a:pt x="25389" y="10256"/>
                    </a:lnTo>
                    <a:lnTo>
                      <a:pt x="25360" y="9526"/>
                    </a:lnTo>
                    <a:lnTo>
                      <a:pt x="25303" y="8797"/>
                    </a:lnTo>
                    <a:lnTo>
                      <a:pt x="25274" y="8482"/>
                    </a:lnTo>
                    <a:lnTo>
                      <a:pt x="25217" y="8182"/>
                    </a:lnTo>
                    <a:lnTo>
                      <a:pt x="25160" y="7882"/>
                    </a:lnTo>
                    <a:lnTo>
                      <a:pt x="25088" y="7581"/>
                    </a:lnTo>
                    <a:lnTo>
                      <a:pt x="25002" y="7295"/>
                    </a:lnTo>
                    <a:lnTo>
                      <a:pt x="24902" y="7023"/>
                    </a:lnTo>
                    <a:lnTo>
                      <a:pt x="24802" y="6752"/>
                    </a:lnTo>
                    <a:lnTo>
                      <a:pt x="24688" y="6480"/>
                    </a:lnTo>
                    <a:lnTo>
                      <a:pt x="24559" y="6222"/>
                    </a:lnTo>
                    <a:lnTo>
                      <a:pt x="24430" y="5965"/>
                    </a:lnTo>
                    <a:lnTo>
                      <a:pt x="24287" y="5722"/>
                    </a:lnTo>
                    <a:lnTo>
                      <a:pt x="24144" y="5479"/>
                    </a:lnTo>
                    <a:lnTo>
                      <a:pt x="23987" y="5235"/>
                    </a:lnTo>
                    <a:lnTo>
                      <a:pt x="23830" y="5007"/>
                    </a:lnTo>
                    <a:lnTo>
                      <a:pt x="23658" y="4792"/>
                    </a:lnTo>
                    <a:lnTo>
                      <a:pt x="23486" y="4578"/>
                    </a:lnTo>
                    <a:lnTo>
                      <a:pt x="23114" y="4148"/>
                    </a:lnTo>
                    <a:lnTo>
                      <a:pt x="22728" y="3762"/>
                    </a:lnTo>
                    <a:lnTo>
                      <a:pt x="22328" y="3390"/>
                    </a:lnTo>
                    <a:lnTo>
                      <a:pt x="21899" y="3047"/>
                    </a:lnTo>
                    <a:lnTo>
                      <a:pt x="21484" y="2718"/>
                    </a:lnTo>
                    <a:lnTo>
                      <a:pt x="21040" y="2418"/>
                    </a:lnTo>
                    <a:lnTo>
                      <a:pt x="20597" y="2132"/>
                    </a:lnTo>
                    <a:lnTo>
                      <a:pt x="20168" y="1874"/>
                    </a:lnTo>
                    <a:lnTo>
                      <a:pt x="19739" y="1631"/>
                    </a:lnTo>
                    <a:lnTo>
                      <a:pt x="19310" y="1417"/>
                    </a:lnTo>
                    <a:lnTo>
                      <a:pt x="18909" y="1216"/>
                    </a:lnTo>
                    <a:lnTo>
                      <a:pt x="18509" y="1030"/>
                    </a:lnTo>
                    <a:lnTo>
                      <a:pt x="18123" y="859"/>
                    </a:lnTo>
                    <a:lnTo>
                      <a:pt x="17751" y="716"/>
                    </a:lnTo>
                    <a:lnTo>
                      <a:pt x="17078" y="473"/>
                    </a:lnTo>
                    <a:lnTo>
                      <a:pt x="16521" y="272"/>
                    </a:lnTo>
                    <a:lnTo>
                      <a:pt x="16077" y="144"/>
                    </a:lnTo>
                    <a:lnTo>
                      <a:pt x="15705" y="43"/>
                    </a:lnTo>
                    <a:lnTo>
                      <a:pt x="14962" y="15"/>
                    </a:lnTo>
                    <a:lnTo>
                      <a:pt x="14232" y="1"/>
                    </a:lnTo>
                    <a:close/>
                  </a:path>
                </a:pathLst>
              </a:custGeom>
              <a:solidFill>
                <a:srgbClr val="F6B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043;p19">
                <a:extLst>
                  <a:ext uri="{FF2B5EF4-FFF2-40B4-BE49-F238E27FC236}">
                    <a16:creationId xmlns:a16="http://schemas.microsoft.com/office/drawing/2014/main" id="{9D8A4615-CD34-4D4B-9441-75C66436674D}"/>
                  </a:ext>
                </a:extLst>
              </p:cNvPr>
              <p:cNvSpPr/>
              <p:nvPr/>
            </p:nvSpPr>
            <p:spPr>
              <a:xfrm>
                <a:off x="5629844" y="2119498"/>
                <a:ext cx="51412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3305" extrusionOk="0">
                    <a:moveTo>
                      <a:pt x="858" y="1"/>
                    </a:moveTo>
                    <a:lnTo>
                      <a:pt x="815" y="15"/>
                    </a:lnTo>
                    <a:lnTo>
                      <a:pt x="773" y="44"/>
                    </a:lnTo>
                    <a:lnTo>
                      <a:pt x="730" y="72"/>
                    </a:lnTo>
                    <a:lnTo>
                      <a:pt x="701" y="115"/>
                    </a:lnTo>
                    <a:lnTo>
                      <a:pt x="687" y="158"/>
                    </a:lnTo>
                    <a:lnTo>
                      <a:pt x="672" y="201"/>
                    </a:lnTo>
                    <a:lnTo>
                      <a:pt x="658" y="258"/>
                    </a:lnTo>
                    <a:lnTo>
                      <a:pt x="658" y="530"/>
                    </a:lnTo>
                    <a:lnTo>
                      <a:pt x="630" y="716"/>
                    </a:lnTo>
                    <a:lnTo>
                      <a:pt x="601" y="916"/>
                    </a:lnTo>
                    <a:lnTo>
                      <a:pt x="558" y="1117"/>
                    </a:lnTo>
                    <a:lnTo>
                      <a:pt x="501" y="1317"/>
                    </a:lnTo>
                    <a:lnTo>
                      <a:pt x="415" y="1503"/>
                    </a:lnTo>
                    <a:lnTo>
                      <a:pt x="372" y="1589"/>
                    </a:lnTo>
                    <a:lnTo>
                      <a:pt x="315" y="1660"/>
                    </a:lnTo>
                    <a:lnTo>
                      <a:pt x="200" y="1817"/>
                    </a:lnTo>
                    <a:lnTo>
                      <a:pt x="115" y="1960"/>
                    </a:lnTo>
                    <a:lnTo>
                      <a:pt x="57" y="2103"/>
                    </a:lnTo>
                    <a:lnTo>
                      <a:pt x="29" y="2232"/>
                    </a:lnTo>
                    <a:lnTo>
                      <a:pt x="0" y="2347"/>
                    </a:lnTo>
                    <a:lnTo>
                      <a:pt x="0" y="2447"/>
                    </a:lnTo>
                    <a:lnTo>
                      <a:pt x="15" y="2533"/>
                    </a:lnTo>
                    <a:lnTo>
                      <a:pt x="43" y="2618"/>
                    </a:lnTo>
                    <a:lnTo>
                      <a:pt x="72" y="2690"/>
                    </a:lnTo>
                    <a:lnTo>
                      <a:pt x="115" y="2776"/>
                    </a:lnTo>
                    <a:lnTo>
                      <a:pt x="172" y="2862"/>
                    </a:lnTo>
                    <a:lnTo>
                      <a:pt x="243" y="2933"/>
                    </a:lnTo>
                    <a:lnTo>
                      <a:pt x="343" y="3019"/>
                    </a:lnTo>
                    <a:lnTo>
                      <a:pt x="458" y="3090"/>
                    </a:lnTo>
                    <a:lnTo>
                      <a:pt x="601" y="3162"/>
                    </a:lnTo>
                    <a:lnTo>
                      <a:pt x="773" y="3219"/>
                    </a:lnTo>
                    <a:lnTo>
                      <a:pt x="944" y="3248"/>
                    </a:lnTo>
                    <a:lnTo>
                      <a:pt x="1116" y="3276"/>
                    </a:lnTo>
                    <a:lnTo>
                      <a:pt x="1330" y="3305"/>
                    </a:lnTo>
                    <a:lnTo>
                      <a:pt x="1345" y="3305"/>
                    </a:lnTo>
                    <a:lnTo>
                      <a:pt x="1402" y="3291"/>
                    </a:lnTo>
                    <a:lnTo>
                      <a:pt x="1445" y="3291"/>
                    </a:lnTo>
                    <a:lnTo>
                      <a:pt x="1516" y="3233"/>
                    </a:lnTo>
                    <a:lnTo>
                      <a:pt x="1574" y="3162"/>
                    </a:lnTo>
                    <a:lnTo>
                      <a:pt x="1588" y="3119"/>
                    </a:lnTo>
                    <a:lnTo>
                      <a:pt x="1602" y="3076"/>
                    </a:lnTo>
                    <a:lnTo>
                      <a:pt x="1602" y="3019"/>
                    </a:lnTo>
                    <a:lnTo>
                      <a:pt x="1588" y="2976"/>
                    </a:lnTo>
                    <a:lnTo>
                      <a:pt x="1574" y="2919"/>
                    </a:lnTo>
                    <a:lnTo>
                      <a:pt x="1545" y="2890"/>
                    </a:lnTo>
                    <a:lnTo>
                      <a:pt x="1502" y="2847"/>
                    </a:lnTo>
                    <a:lnTo>
                      <a:pt x="1459" y="2819"/>
                    </a:lnTo>
                    <a:lnTo>
                      <a:pt x="1416" y="2804"/>
                    </a:lnTo>
                    <a:lnTo>
                      <a:pt x="1373" y="2804"/>
                    </a:lnTo>
                    <a:lnTo>
                      <a:pt x="1159" y="2776"/>
                    </a:lnTo>
                    <a:lnTo>
                      <a:pt x="1030" y="2747"/>
                    </a:lnTo>
                    <a:lnTo>
                      <a:pt x="901" y="2733"/>
                    </a:lnTo>
                    <a:lnTo>
                      <a:pt x="758" y="2676"/>
                    </a:lnTo>
                    <a:lnTo>
                      <a:pt x="644" y="2618"/>
                    </a:lnTo>
                    <a:lnTo>
                      <a:pt x="558" y="2547"/>
                    </a:lnTo>
                    <a:lnTo>
                      <a:pt x="529" y="2504"/>
                    </a:lnTo>
                    <a:lnTo>
                      <a:pt x="515" y="2461"/>
                    </a:lnTo>
                    <a:lnTo>
                      <a:pt x="515" y="2418"/>
                    </a:lnTo>
                    <a:lnTo>
                      <a:pt x="515" y="2375"/>
                    </a:lnTo>
                    <a:lnTo>
                      <a:pt x="544" y="2246"/>
                    </a:lnTo>
                    <a:lnTo>
                      <a:pt x="601" y="2118"/>
                    </a:lnTo>
                    <a:lnTo>
                      <a:pt x="701" y="1975"/>
                    </a:lnTo>
                    <a:lnTo>
                      <a:pt x="787" y="1860"/>
                    </a:lnTo>
                    <a:lnTo>
                      <a:pt x="873" y="1732"/>
                    </a:lnTo>
                    <a:lnTo>
                      <a:pt x="930" y="1603"/>
                    </a:lnTo>
                    <a:lnTo>
                      <a:pt x="987" y="1460"/>
                    </a:lnTo>
                    <a:lnTo>
                      <a:pt x="1073" y="1174"/>
                    </a:lnTo>
                    <a:lnTo>
                      <a:pt x="1116" y="902"/>
                    </a:lnTo>
                    <a:lnTo>
                      <a:pt x="1144" y="645"/>
                    </a:lnTo>
                    <a:lnTo>
                      <a:pt x="1159" y="444"/>
                    </a:lnTo>
                    <a:lnTo>
                      <a:pt x="1173" y="244"/>
                    </a:lnTo>
                    <a:lnTo>
                      <a:pt x="1159" y="187"/>
                    </a:lnTo>
                    <a:lnTo>
                      <a:pt x="1144" y="144"/>
                    </a:lnTo>
                    <a:lnTo>
                      <a:pt x="1116" y="101"/>
                    </a:lnTo>
                    <a:lnTo>
                      <a:pt x="1087" y="58"/>
                    </a:lnTo>
                    <a:lnTo>
                      <a:pt x="1044" y="30"/>
                    </a:lnTo>
                    <a:lnTo>
                      <a:pt x="1001" y="15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D78A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044;p19">
                <a:extLst>
                  <a:ext uri="{FF2B5EF4-FFF2-40B4-BE49-F238E27FC236}">
                    <a16:creationId xmlns:a16="http://schemas.microsoft.com/office/drawing/2014/main" id="{1F1C296A-A94D-47B1-ACED-291CE4676C5F}"/>
                  </a:ext>
                </a:extLst>
              </p:cNvPr>
              <p:cNvSpPr/>
              <p:nvPr/>
            </p:nvSpPr>
            <p:spPr>
              <a:xfrm>
                <a:off x="5289919" y="1605744"/>
                <a:ext cx="998257" cy="763358"/>
              </a:xfrm>
              <a:custGeom>
                <a:avLst/>
                <a:gdLst/>
                <a:ahLst/>
                <a:cxnLst/>
                <a:rect l="l" t="t" r="r" b="b"/>
                <a:pathLst>
                  <a:path w="31125" h="23801" extrusionOk="0">
                    <a:moveTo>
                      <a:pt x="13174" y="0"/>
                    </a:moveTo>
                    <a:lnTo>
                      <a:pt x="12988" y="15"/>
                    </a:lnTo>
                    <a:lnTo>
                      <a:pt x="12816" y="43"/>
                    </a:lnTo>
                    <a:lnTo>
                      <a:pt x="12645" y="86"/>
                    </a:lnTo>
                    <a:lnTo>
                      <a:pt x="12473" y="143"/>
                    </a:lnTo>
                    <a:lnTo>
                      <a:pt x="12316" y="215"/>
                    </a:lnTo>
                    <a:lnTo>
                      <a:pt x="12158" y="286"/>
                    </a:lnTo>
                    <a:lnTo>
                      <a:pt x="12015" y="387"/>
                    </a:lnTo>
                    <a:lnTo>
                      <a:pt x="11872" y="487"/>
                    </a:lnTo>
                    <a:lnTo>
                      <a:pt x="11743" y="587"/>
                    </a:lnTo>
                    <a:lnTo>
                      <a:pt x="11629" y="701"/>
                    </a:lnTo>
                    <a:lnTo>
                      <a:pt x="11515" y="830"/>
                    </a:lnTo>
                    <a:lnTo>
                      <a:pt x="11414" y="959"/>
                    </a:lnTo>
                    <a:lnTo>
                      <a:pt x="11329" y="1087"/>
                    </a:lnTo>
                    <a:lnTo>
                      <a:pt x="11243" y="1216"/>
                    </a:lnTo>
                    <a:lnTo>
                      <a:pt x="11171" y="1359"/>
                    </a:lnTo>
                    <a:lnTo>
                      <a:pt x="11114" y="1488"/>
                    </a:lnTo>
                    <a:lnTo>
                      <a:pt x="11071" y="1617"/>
                    </a:lnTo>
                    <a:lnTo>
                      <a:pt x="11028" y="1745"/>
                    </a:lnTo>
                    <a:lnTo>
                      <a:pt x="11014" y="1874"/>
                    </a:lnTo>
                    <a:lnTo>
                      <a:pt x="11014" y="2003"/>
                    </a:lnTo>
                    <a:lnTo>
                      <a:pt x="10728" y="1745"/>
                    </a:lnTo>
                    <a:lnTo>
                      <a:pt x="10585" y="1617"/>
                    </a:lnTo>
                    <a:lnTo>
                      <a:pt x="10413" y="1502"/>
                    </a:lnTo>
                    <a:lnTo>
                      <a:pt x="10242" y="1388"/>
                    </a:lnTo>
                    <a:lnTo>
                      <a:pt x="10070" y="1288"/>
                    </a:lnTo>
                    <a:lnTo>
                      <a:pt x="9884" y="1188"/>
                    </a:lnTo>
                    <a:lnTo>
                      <a:pt x="9698" y="1102"/>
                    </a:lnTo>
                    <a:lnTo>
                      <a:pt x="9512" y="1030"/>
                    </a:lnTo>
                    <a:lnTo>
                      <a:pt x="9312" y="973"/>
                    </a:lnTo>
                    <a:lnTo>
                      <a:pt x="9112" y="930"/>
                    </a:lnTo>
                    <a:lnTo>
                      <a:pt x="8897" y="902"/>
                    </a:lnTo>
                    <a:lnTo>
                      <a:pt x="8697" y="902"/>
                    </a:lnTo>
                    <a:lnTo>
                      <a:pt x="8482" y="916"/>
                    </a:lnTo>
                    <a:lnTo>
                      <a:pt x="8282" y="959"/>
                    </a:lnTo>
                    <a:lnTo>
                      <a:pt x="8068" y="1030"/>
                    </a:lnTo>
                    <a:lnTo>
                      <a:pt x="7853" y="1116"/>
                    </a:lnTo>
                    <a:lnTo>
                      <a:pt x="7681" y="1216"/>
                    </a:lnTo>
                    <a:lnTo>
                      <a:pt x="7524" y="1316"/>
                    </a:lnTo>
                    <a:lnTo>
                      <a:pt x="7395" y="1431"/>
                    </a:lnTo>
                    <a:lnTo>
                      <a:pt x="7281" y="1559"/>
                    </a:lnTo>
                    <a:lnTo>
                      <a:pt x="7181" y="1688"/>
                    </a:lnTo>
                    <a:lnTo>
                      <a:pt x="7109" y="1817"/>
                    </a:lnTo>
                    <a:lnTo>
                      <a:pt x="7052" y="1946"/>
                    </a:lnTo>
                    <a:lnTo>
                      <a:pt x="7009" y="2089"/>
                    </a:lnTo>
                    <a:lnTo>
                      <a:pt x="6980" y="2232"/>
                    </a:lnTo>
                    <a:lnTo>
                      <a:pt x="6966" y="2389"/>
                    </a:lnTo>
                    <a:lnTo>
                      <a:pt x="6952" y="2532"/>
                    </a:lnTo>
                    <a:lnTo>
                      <a:pt x="6938" y="2832"/>
                    </a:lnTo>
                    <a:lnTo>
                      <a:pt x="6938" y="3133"/>
                    </a:lnTo>
                    <a:lnTo>
                      <a:pt x="6180" y="3119"/>
                    </a:lnTo>
                    <a:lnTo>
                      <a:pt x="5765" y="3119"/>
                    </a:lnTo>
                    <a:lnTo>
                      <a:pt x="5550" y="3133"/>
                    </a:lnTo>
                    <a:lnTo>
                      <a:pt x="5350" y="3161"/>
                    </a:lnTo>
                    <a:lnTo>
                      <a:pt x="5135" y="3190"/>
                    </a:lnTo>
                    <a:lnTo>
                      <a:pt x="4935" y="3247"/>
                    </a:lnTo>
                    <a:lnTo>
                      <a:pt x="4721" y="3304"/>
                    </a:lnTo>
                    <a:lnTo>
                      <a:pt x="4520" y="3390"/>
                    </a:lnTo>
                    <a:lnTo>
                      <a:pt x="4334" y="3505"/>
                    </a:lnTo>
                    <a:lnTo>
                      <a:pt x="4148" y="3633"/>
                    </a:lnTo>
                    <a:lnTo>
                      <a:pt x="3977" y="3791"/>
                    </a:lnTo>
                    <a:lnTo>
                      <a:pt x="3805" y="3977"/>
                    </a:lnTo>
                    <a:lnTo>
                      <a:pt x="3734" y="4063"/>
                    </a:lnTo>
                    <a:lnTo>
                      <a:pt x="3676" y="4177"/>
                    </a:lnTo>
                    <a:lnTo>
                      <a:pt x="3619" y="4320"/>
                    </a:lnTo>
                    <a:lnTo>
                      <a:pt x="3562" y="4463"/>
                    </a:lnTo>
                    <a:lnTo>
                      <a:pt x="3519" y="4635"/>
                    </a:lnTo>
                    <a:lnTo>
                      <a:pt x="3490" y="4806"/>
                    </a:lnTo>
                    <a:lnTo>
                      <a:pt x="3462" y="4992"/>
                    </a:lnTo>
                    <a:lnTo>
                      <a:pt x="3433" y="5178"/>
                    </a:lnTo>
                    <a:lnTo>
                      <a:pt x="3419" y="5364"/>
                    </a:lnTo>
                    <a:lnTo>
                      <a:pt x="3419" y="5564"/>
                    </a:lnTo>
                    <a:lnTo>
                      <a:pt x="3433" y="5750"/>
                    </a:lnTo>
                    <a:lnTo>
                      <a:pt x="3448" y="5936"/>
                    </a:lnTo>
                    <a:lnTo>
                      <a:pt x="3476" y="6108"/>
                    </a:lnTo>
                    <a:lnTo>
                      <a:pt x="3519" y="6279"/>
                    </a:lnTo>
                    <a:lnTo>
                      <a:pt x="3576" y="6437"/>
                    </a:lnTo>
                    <a:lnTo>
                      <a:pt x="3648" y="6580"/>
                    </a:lnTo>
                    <a:lnTo>
                      <a:pt x="3691" y="6666"/>
                    </a:lnTo>
                    <a:lnTo>
                      <a:pt x="3691" y="6694"/>
                    </a:lnTo>
                    <a:lnTo>
                      <a:pt x="3676" y="6723"/>
                    </a:lnTo>
                    <a:lnTo>
                      <a:pt x="3648" y="6751"/>
                    </a:lnTo>
                    <a:lnTo>
                      <a:pt x="3576" y="6780"/>
                    </a:lnTo>
                    <a:lnTo>
                      <a:pt x="3476" y="6809"/>
                    </a:lnTo>
                    <a:lnTo>
                      <a:pt x="3362" y="6823"/>
                    </a:lnTo>
                    <a:lnTo>
                      <a:pt x="3076" y="6852"/>
                    </a:lnTo>
                    <a:lnTo>
                      <a:pt x="2904" y="6880"/>
                    </a:lnTo>
                    <a:lnTo>
                      <a:pt x="2718" y="6909"/>
                    </a:lnTo>
                    <a:lnTo>
                      <a:pt x="2532" y="6966"/>
                    </a:lnTo>
                    <a:lnTo>
                      <a:pt x="2332" y="7023"/>
                    </a:lnTo>
                    <a:lnTo>
                      <a:pt x="2132" y="7109"/>
                    </a:lnTo>
                    <a:lnTo>
                      <a:pt x="1931" y="7223"/>
                    </a:lnTo>
                    <a:lnTo>
                      <a:pt x="1745" y="7352"/>
                    </a:lnTo>
                    <a:lnTo>
                      <a:pt x="1560" y="7524"/>
                    </a:lnTo>
                    <a:lnTo>
                      <a:pt x="1474" y="7667"/>
                    </a:lnTo>
                    <a:lnTo>
                      <a:pt x="1417" y="7796"/>
                    </a:lnTo>
                    <a:lnTo>
                      <a:pt x="1316" y="8082"/>
                    </a:lnTo>
                    <a:lnTo>
                      <a:pt x="1245" y="8353"/>
                    </a:lnTo>
                    <a:lnTo>
                      <a:pt x="1202" y="8625"/>
                    </a:lnTo>
                    <a:lnTo>
                      <a:pt x="1188" y="8883"/>
                    </a:lnTo>
                    <a:lnTo>
                      <a:pt x="1188" y="9126"/>
                    </a:lnTo>
                    <a:lnTo>
                      <a:pt x="1216" y="9369"/>
                    </a:lnTo>
                    <a:lnTo>
                      <a:pt x="1245" y="9584"/>
                    </a:lnTo>
                    <a:lnTo>
                      <a:pt x="1288" y="9784"/>
                    </a:lnTo>
                    <a:lnTo>
                      <a:pt x="1345" y="9970"/>
                    </a:lnTo>
                    <a:lnTo>
                      <a:pt x="1445" y="10270"/>
                    </a:lnTo>
                    <a:lnTo>
                      <a:pt x="1531" y="10456"/>
                    </a:lnTo>
                    <a:lnTo>
                      <a:pt x="1574" y="10528"/>
                    </a:lnTo>
                    <a:lnTo>
                      <a:pt x="1445" y="10613"/>
                    </a:lnTo>
                    <a:lnTo>
                      <a:pt x="1316" y="10728"/>
                    </a:lnTo>
                    <a:lnTo>
                      <a:pt x="1159" y="10885"/>
                    </a:lnTo>
                    <a:lnTo>
                      <a:pt x="959" y="11085"/>
                    </a:lnTo>
                    <a:lnTo>
                      <a:pt x="773" y="11328"/>
                    </a:lnTo>
                    <a:lnTo>
                      <a:pt x="573" y="11615"/>
                    </a:lnTo>
                    <a:lnTo>
                      <a:pt x="473" y="11786"/>
                    </a:lnTo>
                    <a:lnTo>
                      <a:pt x="387" y="11958"/>
                    </a:lnTo>
                    <a:lnTo>
                      <a:pt x="301" y="12144"/>
                    </a:lnTo>
                    <a:lnTo>
                      <a:pt x="229" y="12330"/>
                    </a:lnTo>
                    <a:lnTo>
                      <a:pt x="158" y="12544"/>
                    </a:lnTo>
                    <a:lnTo>
                      <a:pt x="101" y="12759"/>
                    </a:lnTo>
                    <a:lnTo>
                      <a:pt x="58" y="12988"/>
                    </a:lnTo>
                    <a:lnTo>
                      <a:pt x="29" y="13231"/>
                    </a:lnTo>
                    <a:lnTo>
                      <a:pt x="1" y="13474"/>
                    </a:lnTo>
                    <a:lnTo>
                      <a:pt x="1" y="13746"/>
                    </a:lnTo>
                    <a:lnTo>
                      <a:pt x="15" y="14017"/>
                    </a:lnTo>
                    <a:lnTo>
                      <a:pt x="58" y="14304"/>
                    </a:lnTo>
                    <a:lnTo>
                      <a:pt x="115" y="14590"/>
                    </a:lnTo>
                    <a:lnTo>
                      <a:pt x="186" y="14904"/>
                    </a:lnTo>
                    <a:lnTo>
                      <a:pt x="287" y="15219"/>
                    </a:lnTo>
                    <a:lnTo>
                      <a:pt x="415" y="15548"/>
                    </a:lnTo>
                    <a:lnTo>
                      <a:pt x="558" y="15877"/>
                    </a:lnTo>
                    <a:lnTo>
                      <a:pt x="744" y="16234"/>
                    </a:lnTo>
                    <a:lnTo>
                      <a:pt x="716" y="16420"/>
                    </a:lnTo>
                    <a:lnTo>
                      <a:pt x="687" y="16606"/>
                    </a:lnTo>
                    <a:lnTo>
                      <a:pt x="687" y="16807"/>
                    </a:lnTo>
                    <a:lnTo>
                      <a:pt x="687" y="17021"/>
                    </a:lnTo>
                    <a:lnTo>
                      <a:pt x="701" y="17221"/>
                    </a:lnTo>
                    <a:lnTo>
                      <a:pt x="730" y="17436"/>
                    </a:lnTo>
                    <a:lnTo>
                      <a:pt x="773" y="17650"/>
                    </a:lnTo>
                    <a:lnTo>
                      <a:pt x="816" y="17879"/>
                    </a:lnTo>
                    <a:lnTo>
                      <a:pt x="930" y="18323"/>
                    </a:lnTo>
                    <a:lnTo>
                      <a:pt x="1073" y="18780"/>
                    </a:lnTo>
                    <a:lnTo>
                      <a:pt x="1245" y="19238"/>
                    </a:lnTo>
                    <a:lnTo>
                      <a:pt x="1445" y="19696"/>
                    </a:lnTo>
                    <a:lnTo>
                      <a:pt x="1674" y="20139"/>
                    </a:lnTo>
                    <a:lnTo>
                      <a:pt x="1917" y="20583"/>
                    </a:lnTo>
                    <a:lnTo>
                      <a:pt x="2175" y="20997"/>
                    </a:lnTo>
                    <a:lnTo>
                      <a:pt x="2432" y="21384"/>
                    </a:lnTo>
                    <a:lnTo>
                      <a:pt x="2704" y="21755"/>
                    </a:lnTo>
                    <a:lnTo>
                      <a:pt x="2976" y="22099"/>
                    </a:lnTo>
                    <a:lnTo>
                      <a:pt x="3247" y="22385"/>
                    </a:lnTo>
                    <a:lnTo>
                      <a:pt x="3519" y="22642"/>
                    </a:lnTo>
                    <a:lnTo>
                      <a:pt x="3519" y="22642"/>
                    </a:lnTo>
                    <a:lnTo>
                      <a:pt x="3390" y="22084"/>
                    </a:lnTo>
                    <a:lnTo>
                      <a:pt x="3262" y="21527"/>
                    </a:lnTo>
                    <a:lnTo>
                      <a:pt x="3162" y="20997"/>
                    </a:lnTo>
                    <a:lnTo>
                      <a:pt x="3090" y="20468"/>
                    </a:lnTo>
                    <a:lnTo>
                      <a:pt x="3033" y="19968"/>
                    </a:lnTo>
                    <a:lnTo>
                      <a:pt x="2990" y="19467"/>
                    </a:lnTo>
                    <a:lnTo>
                      <a:pt x="2961" y="18995"/>
                    </a:lnTo>
                    <a:lnTo>
                      <a:pt x="2961" y="18523"/>
                    </a:lnTo>
                    <a:lnTo>
                      <a:pt x="2976" y="18065"/>
                    </a:lnTo>
                    <a:lnTo>
                      <a:pt x="3004" y="17622"/>
                    </a:lnTo>
                    <a:lnTo>
                      <a:pt x="3033" y="17193"/>
                    </a:lnTo>
                    <a:lnTo>
                      <a:pt x="3090" y="16778"/>
                    </a:lnTo>
                    <a:lnTo>
                      <a:pt x="3162" y="16363"/>
                    </a:lnTo>
                    <a:lnTo>
                      <a:pt x="3247" y="15977"/>
                    </a:lnTo>
                    <a:lnTo>
                      <a:pt x="3347" y="15591"/>
                    </a:lnTo>
                    <a:lnTo>
                      <a:pt x="3448" y="15205"/>
                    </a:lnTo>
                    <a:lnTo>
                      <a:pt x="3562" y="14847"/>
                    </a:lnTo>
                    <a:lnTo>
                      <a:pt x="3691" y="14489"/>
                    </a:lnTo>
                    <a:lnTo>
                      <a:pt x="3834" y="14132"/>
                    </a:lnTo>
                    <a:lnTo>
                      <a:pt x="3977" y="13789"/>
                    </a:lnTo>
                    <a:lnTo>
                      <a:pt x="4134" y="13460"/>
                    </a:lnTo>
                    <a:lnTo>
                      <a:pt x="4291" y="13131"/>
                    </a:lnTo>
                    <a:lnTo>
                      <a:pt x="4463" y="12816"/>
                    </a:lnTo>
                    <a:lnTo>
                      <a:pt x="4635" y="12501"/>
                    </a:lnTo>
                    <a:lnTo>
                      <a:pt x="5007" y="11901"/>
                    </a:lnTo>
                    <a:lnTo>
                      <a:pt x="5393" y="11314"/>
                    </a:lnTo>
                    <a:lnTo>
                      <a:pt x="5779" y="10742"/>
                    </a:lnTo>
                    <a:lnTo>
                      <a:pt x="6180" y="10199"/>
                    </a:lnTo>
                    <a:lnTo>
                      <a:pt x="6408" y="10356"/>
                    </a:lnTo>
                    <a:lnTo>
                      <a:pt x="6637" y="10499"/>
                    </a:lnTo>
                    <a:lnTo>
                      <a:pt x="6852" y="10613"/>
                    </a:lnTo>
                    <a:lnTo>
                      <a:pt x="7052" y="10699"/>
                    </a:lnTo>
                    <a:lnTo>
                      <a:pt x="7238" y="10771"/>
                    </a:lnTo>
                    <a:lnTo>
                      <a:pt x="7438" y="10828"/>
                    </a:lnTo>
                    <a:lnTo>
                      <a:pt x="7610" y="10856"/>
                    </a:lnTo>
                    <a:lnTo>
                      <a:pt x="7781" y="10871"/>
                    </a:lnTo>
                    <a:lnTo>
                      <a:pt x="7953" y="10871"/>
                    </a:lnTo>
                    <a:lnTo>
                      <a:pt x="8096" y="10856"/>
                    </a:lnTo>
                    <a:lnTo>
                      <a:pt x="8253" y="10828"/>
                    </a:lnTo>
                    <a:lnTo>
                      <a:pt x="8397" y="10785"/>
                    </a:lnTo>
                    <a:lnTo>
                      <a:pt x="8525" y="10742"/>
                    </a:lnTo>
                    <a:lnTo>
                      <a:pt x="8654" y="10671"/>
                    </a:lnTo>
                    <a:lnTo>
                      <a:pt x="8783" y="10599"/>
                    </a:lnTo>
                    <a:lnTo>
                      <a:pt x="8897" y="10513"/>
                    </a:lnTo>
                    <a:lnTo>
                      <a:pt x="9012" y="10413"/>
                    </a:lnTo>
                    <a:lnTo>
                      <a:pt x="9112" y="10313"/>
                    </a:lnTo>
                    <a:lnTo>
                      <a:pt x="9312" y="10098"/>
                    </a:lnTo>
                    <a:lnTo>
                      <a:pt x="9484" y="9870"/>
                    </a:lnTo>
                    <a:lnTo>
                      <a:pt x="9641" y="9641"/>
                    </a:lnTo>
                    <a:lnTo>
                      <a:pt x="9770" y="9398"/>
                    </a:lnTo>
                    <a:lnTo>
                      <a:pt x="9898" y="9183"/>
                    </a:lnTo>
                    <a:lnTo>
                      <a:pt x="10099" y="8797"/>
                    </a:lnTo>
                    <a:lnTo>
                      <a:pt x="10113" y="8983"/>
                    </a:lnTo>
                    <a:lnTo>
                      <a:pt x="10141" y="9169"/>
                    </a:lnTo>
                    <a:lnTo>
                      <a:pt x="10199" y="9355"/>
                    </a:lnTo>
                    <a:lnTo>
                      <a:pt x="10285" y="9541"/>
                    </a:lnTo>
                    <a:lnTo>
                      <a:pt x="10385" y="9727"/>
                    </a:lnTo>
                    <a:lnTo>
                      <a:pt x="10485" y="9927"/>
                    </a:lnTo>
                    <a:lnTo>
                      <a:pt x="10614" y="10098"/>
                    </a:lnTo>
                    <a:lnTo>
                      <a:pt x="10757" y="10284"/>
                    </a:lnTo>
                    <a:lnTo>
                      <a:pt x="10900" y="10442"/>
                    </a:lnTo>
                    <a:lnTo>
                      <a:pt x="11057" y="10599"/>
                    </a:lnTo>
                    <a:lnTo>
                      <a:pt x="11229" y="10728"/>
                    </a:lnTo>
                    <a:lnTo>
                      <a:pt x="11400" y="10856"/>
                    </a:lnTo>
                    <a:lnTo>
                      <a:pt x="11572" y="10957"/>
                    </a:lnTo>
                    <a:lnTo>
                      <a:pt x="11743" y="11042"/>
                    </a:lnTo>
                    <a:lnTo>
                      <a:pt x="11929" y="11100"/>
                    </a:lnTo>
                    <a:lnTo>
                      <a:pt x="12101" y="11143"/>
                    </a:lnTo>
                    <a:lnTo>
                      <a:pt x="12287" y="11157"/>
                    </a:lnTo>
                    <a:lnTo>
                      <a:pt x="12487" y="11143"/>
                    </a:lnTo>
                    <a:lnTo>
                      <a:pt x="12702" y="11128"/>
                    </a:lnTo>
                    <a:lnTo>
                      <a:pt x="12916" y="11085"/>
                    </a:lnTo>
                    <a:lnTo>
                      <a:pt x="13145" y="11042"/>
                    </a:lnTo>
                    <a:lnTo>
                      <a:pt x="13388" y="10971"/>
                    </a:lnTo>
                    <a:lnTo>
                      <a:pt x="13617" y="10899"/>
                    </a:lnTo>
                    <a:lnTo>
                      <a:pt x="13846" y="10814"/>
                    </a:lnTo>
                    <a:lnTo>
                      <a:pt x="14061" y="10699"/>
                    </a:lnTo>
                    <a:lnTo>
                      <a:pt x="14261" y="10585"/>
                    </a:lnTo>
                    <a:lnTo>
                      <a:pt x="14447" y="10470"/>
                    </a:lnTo>
                    <a:lnTo>
                      <a:pt x="14633" y="10327"/>
                    </a:lnTo>
                    <a:lnTo>
                      <a:pt x="14776" y="10184"/>
                    </a:lnTo>
                    <a:lnTo>
                      <a:pt x="14904" y="10041"/>
                    </a:lnTo>
                    <a:lnTo>
                      <a:pt x="14990" y="9870"/>
                    </a:lnTo>
                    <a:lnTo>
                      <a:pt x="15033" y="9798"/>
                    </a:lnTo>
                    <a:lnTo>
                      <a:pt x="15062" y="9712"/>
                    </a:lnTo>
                    <a:lnTo>
                      <a:pt x="15233" y="10056"/>
                    </a:lnTo>
                    <a:lnTo>
                      <a:pt x="15419" y="10356"/>
                    </a:lnTo>
                    <a:lnTo>
                      <a:pt x="15620" y="10628"/>
                    </a:lnTo>
                    <a:lnTo>
                      <a:pt x="15834" y="10871"/>
                    </a:lnTo>
                    <a:lnTo>
                      <a:pt x="16063" y="11071"/>
                    </a:lnTo>
                    <a:lnTo>
                      <a:pt x="16306" y="11243"/>
                    </a:lnTo>
                    <a:lnTo>
                      <a:pt x="16564" y="11386"/>
                    </a:lnTo>
                    <a:lnTo>
                      <a:pt x="16835" y="11500"/>
                    </a:lnTo>
                    <a:lnTo>
                      <a:pt x="17121" y="11586"/>
                    </a:lnTo>
                    <a:lnTo>
                      <a:pt x="17422" y="11643"/>
                    </a:lnTo>
                    <a:lnTo>
                      <a:pt x="17737" y="11686"/>
                    </a:lnTo>
                    <a:lnTo>
                      <a:pt x="18423" y="11686"/>
                    </a:lnTo>
                    <a:lnTo>
                      <a:pt x="18781" y="11643"/>
                    </a:lnTo>
                    <a:lnTo>
                      <a:pt x="19167" y="11600"/>
                    </a:lnTo>
                    <a:lnTo>
                      <a:pt x="19567" y="11529"/>
                    </a:lnTo>
                    <a:lnTo>
                      <a:pt x="19667" y="11514"/>
                    </a:lnTo>
                    <a:lnTo>
                      <a:pt x="19768" y="11514"/>
                    </a:lnTo>
                    <a:lnTo>
                      <a:pt x="19868" y="11529"/>
                    </a:lnTo>
                    <a:lnTo>
                      <a:pt x="19968" y="11557"/>
                    </a:lnTo>
                    <a:lnTo>
                      <a:pt x="20054" y="11586"/>
                    </a:lnTo>
                    <a:lnTo>
                      <a:pt x="20154" y="11629"/>
                    </a:lnTo>
                    <a:lnTo>
                      <a:pt x="20225" y="11700"/>
                    </a:lnTo>
                    <a:lnTo>
                      <a:pt x="20297" y="11772"/>
                    </a:lnTo>
                    <a:lnTo>
                      <a:pt x="20340" y="11843"/>
                    </a:lnTo>
                    <a:lnTo>
                      <a:pt x="20383" y="11915"/>
                    </a:lnTo>
                    <a:lnTo>
                      <a:pt x="20397" y="12001"/>
                    </a:lnTo>
                    <a:lnTo>
                      <a:pt x="20411" y="12101"/>
                    </a:lnTo>
                    <a:lnTo>
                      <a:pt x="20426" y="12272"/>
                    </a:lnTo>
                    <a:lnTo>
                      <a:pt x="20440" y="12458"/>
                    </a:lnTo>
                    <a:lnTo>
                      <a:pt x="20454" y="12630"/>
                    </a:lnTo>
                    <a:lnTo>
                      <a:pt x="20483" y="12787"/>
                    </a:lnTo>
                    <a:lnTo>
                      <a:pt x="20540" y="12959"/>
                    </a:lnTo>
                    <a:lnTo>
                      <a:pt x="20597" y="13102"/>
                    </a:lnTo>
                    <a:lnTo>
                      <a:pt x="20669" y="13259"/>
                    </a:lnTo>
                    <a:lnTo>
                      <a:pt x="20769" y="13402"/>
                    </a:lnTo>
                    <a:lnTo>
                      <a:pt x="20869" y="13531"/>
                    </a:lnTo>
                    <a:lnTo>
                      <a:pt x="20983" y="13660"/>
                    </a:lnTo>
                    <a:lnTo>
                      <a:pt x="21098" y="13774"/>
                    </a:lnTo>
                    <a:lnTo>
                      <a:pt x="21241" y="13874"/>
                    </a:lnTo>
                    <a:lnTo>
                      <a:pt x="21370" y="13975"/>
                    </a:lnTo>
                    <a:lnTo>
                      <a:pt x="21527" y="14046"/>
                    </a:lnTo>
                    <a:lnTo>
                      <a:pt x="21670" y="14118"/>
                    </a:lnTo>
                    <a:lnTo>
                      <a:pt x="21842" y="14175"/>
                    </a:lnTo>
                    <a:lnTo>
                      <a:pt x="21999" y="14203"/>
                    </a:lnTo>
                    <a:lnTo>
                      <a:pt x="22171" y="14232"/>
                    </a:lnTo>
                    <a:lnTo>
                      <a:pt x="22542" y="14246"/>
                    </a:lnTo>
                    <a:lnTo>
                      <a:pt x="22728" y="14261"/>
                    </a:lnTo>
                    <a:lnTo>
                      <a:pt x="22814" y="14289"/>
                    </a:lnTo>
                    <a:lnTo>
                      <a:pt x="22900" y="14332"/>
                    </a:lnTo>
                    <a:lnTo>
                      <a:pt x="23043" y="14389"/>
                    </a:lnTo>
                    <a:lnTo>
                      <a:pt x="22886" y="14547"/>
                    </a:lnTo>
                    <a:lnTo>
                      <a:pt x="22757" y="14704"/>
                    </a:lnTo>
                    <a:lnTo>
                      <a:pt x="22643" y="14890"/>
                    </a:lnTo>
                    <a:lnTo>
                      <a:pt x="22571" y="15076"/>
                    </a:lnTo>
                    <a:lnTo>
                      <a:pt x="22528" y="15205"/>
                    </a:lnTo>
                    <a:lnTo>
                      <a:pt x="22499" y="15319"/>
                    </a:lnTo>
                    <a:lnTo>
                      <a:pt x="22457" y="15576"/>
                    </a:lnTo>
                    <a:lnTo>
                      <a:pt x="22457" y="15705"/>
                    </a:lnTo>
                    <a:lnTo>
                      <a:pt x="22457" y="15834"/>
                    </a:lnTo>
                    <a:lnTo>
                      <a:pt x="22471" y="15963"/>
                    </a:lnTo>
                    <a:lnTo>
                      <a:pt x="22499" y="16091"/>
                    </a:lnTo>
                    <a:lnTo>
                      <a:pt x="22528" y="16220"/>
                    </a:lnTo>
                    <a:lnTo>
                      <a:pt x="22571" y="16335"/>
                    </a:lnTo>
                    <a:lnTo>
                      <a:pt x="22614" y="16449"/>
                    </a:lnTo>
                    <a:lnTo>
                      <a:pt x="22685" y="16549"/>
                    </a:lnTo>
                    <a:lnTo>
                      <a:pt x="22757" y="16649"/>
                    </a:lnTo>
                    <a:lnTo>
                      <a:pt x="22828" y="16735"/>
                    </a:lnTo>
                    <a:lnTo>
                      <a:pt x="22914" y="16821"/>
                    </a:lnTo>
                    <a:lnTo>
                      <a:pt x="23029" y="16892"/>
                    </a:lnTo>
                    <a:lnTo>
                      <a:pt x="23215" y="17007"/>
                    </a:lnTo>
                    <a:lnTo>
                      <a:pt x="23372" y="17136"/>
                    </a:lnTo>
                    <a:lnTo>
                      <a:pt x="23486" y="17236"/>
                    </a:lnTo>
                    <a:lnTo>
                      <a:pt x="23572" y="17336"/>
                    </a:lnTo>
                    <a:lnTo>
                      <a:pt x="23629" y="17436"/>
                    </a:lnTo>
                    <a:lnTo>
                      <a:pt x="23658" y="17522"/>
                    </a:lnTo>
                    <a:lnTo>
                      <a:pt x="23658" y="17608"/>
                    </a:lnTo>
                    <a:lnTo>
                      <a:pt x="23658" y="17679"/>
                    </a:lnTo>
                    <a:lnTo>
                      <a:pt x="23629" y="17751"/>
                    </a:lnTo>
                    <a:lnTo>
                      <a:pt x="23587" y="17822"/>
                    </a:lnTo>
                    <a:lnTo>
                      <a:pt x="23486" y="17951"/>
                    </a:lnTo>
                    <a:lnTo>
                      <a:pt x="23386" y="18065"/>
                    </a:lnTo>
                    <a:lnTo>
                      <a:pt x="23358" y="18122"/>
                    </a:lnTo>
                    <a:lnTo>
                      <a:pt x="23329" y="18165"/>
                    </a:lnTo>
                    <a:lnTo>
                      <a:pt x="23200" y="18552"/>
                    </a:lnTo>
                    <a:lnTo>
                      <a:pt x="23143" y="18737"/>
                    </a:lnTo>
                    <a:lnTo>
                      <a:pt x="23100" y="18938"/>
                    </a:lnTo>
                    <a:lnTo>
                      <a:pt x="23072" y="19138"/>
                    </a:lnTo>
                    <a:lnTo>
                      <a:pt x="23057" y="19338"/>
                    </a:lnTo>
                    <a:lnTo>
                      <a:pt x="23057" y="19538"/>
                    </a:lnTo>
                    <a:lnTo>
                      <a:pt x="23072" y="19724"/>
                    </a:lnTo>
                    <a:lnTo>
                      <a:pt x="23115" y="19925"/>
                    </a:lnTo>
                    <a:lnTo>
                      <a:pt x="23172" y="20125"/>
                    </a:lnTo>
                    <a:lnTo>
                      <a:pt x="23258" y="20297"/>
                    </a:lnTo>
                    <a:lnTo>
                      <a:pt x="23358" y="20468"/>
                    </a:lnTo>
                    <a:lnTo>
                      <a:pt x="23486" y="20625"/>
                    </a:lnTo>
                    <a:lnTo>
                      <a:pt x="23629" y="20769"/>
                    </a:lnTo>
                    <a:lnTo>
                      <a:pt x="23787" y="20883"/>
                    </a:lnTo>
                    <a:lnTo>
                      <a:pt x="23973" y="20969"/>
                    </a:lnTo>
                    <a:lnTo>
                      <a:pt x="23873" y="21283"/>
                    </a:lnTo>
                    <a:lnTo>
                      <a:pt x="23787" y="21612"/>
                    </a:lnTo>
                    <a:lnTo>
                      <a:pt x="23744" y="21956"/>
                    </a:lnTo>
                    <a:lnTo>
                      <a:pt x="23730" y="22113"/>
                    </a:lnTo>
                    <a:lnTo>
                      <a:pt x="23730" y="22285"/>
                    </a:lnTo>
                    <a:lnTo>
                      <a:pt x="23730" y="22442"/>
                    </a:lnTo>
                    <a:lnTo>
                      <a:pt x="23758" y="22599"/>
                    </a:lnTo>
                    <a:lnTo>
                      <a:pt x="23787" y="22757"/>
                    </a:lnTo>
                    <a:lnTo>
                      <a:pt x="23830" y="22900"/>
                    </a:lnTo>
                    <a:lnTo>
                      <a:pt x="23901" y="23043"/>
                    </a:lnTo>
                    <a:lnTo>
                      <a:pt x="23973" y="23171"/>
                    </a:lnTo>
                    <a:lnTo>
                      <a:pt x="24073" y="23300"/>
                    </a:lnTo>
                    <a:lnTo>
                      <a:pt x="24187" y="23415"/>
                    </a:lnTo>
                    <a:lnTo>
                      <a:pt x="24316" y="23515"/>
                    </a:lnTo>
                    <a:lnTo>
                      <a:pt x="24445" y="23601"/>
                    </a:lnTo>
                    <a:lnTo>
                      <a:pt x="24602" y="23658"/>
                    </a:lnTo>
                    <a:lnTo>
                      <a:pt x="24745" y="23715"/>
                    </a:lnTo>
                    <a:lnTo>
                      <a:pt x="24902" y="23758"/>
                    </a:lnTo>
                    <a:lnTo>
                      <a:pt x="25074" y="23786"/>
                    </a:lnTo>
                    <a:lnTo>
                      <a:pt x="25231" y="23801"/>
                    </a:lnTo>
                    <a:lnTo>
                      <a:pt x="25632" y="23801"/>
                    </a:lnTo>
                    <a:lnTo>
                      <a:pt x="25875" y="23786"/>
                    </a:lnTo>
                    <a:lnTo>
                      <a:pt x="26104" y="23758"/>
                    </a:lnTo>
                    <a:lnTo>
                      <a:pt x="26333" y="23715"/>
                    </a:lnTo>
                    <a:lnTo>
                      <a:pt x="26562" y="23643"/>
                    </a:lnTo>
                    <a:lnTo>
                      <a:pt x="26776" y="23543"/>
                    </a:lnTo>
                    <a:lnTo>
                      <a:pt x="26976" y="23429"/>
                    </a:lnTo>
                    <a:lnTo>
                      <a:pt x="27162" y="23286"/>
                    </a:lnTo>
                    <a:lnTo>
                      <a:pt x="27248" y="23214"/>
                    </a:lnTo>
                    <a:lnTo>
                      <a:pt x="27334" y="23129"/>
                    </a:lnTo>
                    <a:lnTo>
                      <a:pt x="27406" y="23028"/>
                    </a:lnTo>
                    <a:lnTo>
                      <a:pt x="27477" y="22928"/>
                    </a:lnTo>
                    <a:lnTo>
                      <a:pt x="27534" y="22828"/>
                    </a:lnTo>
                    <a:lnTo>
                      <a:pt x="27591" y="22728"/>
                    </a:lnTo>
                    <a:lnTo>
                      <a:pt x="27634" y="22614"/>
                    </a:lnTo>
                    <a:lnTo>
                      <a:pt x="27663" y="22499"/>
                    </a:lnTo>
                    <a:lnTo>
                      <a:pt x="27692" y="22385"/>
                    </a:lnTo>
                    <a:lnTo>
                      <a:pt x="27706" y="22270"/>
                    </a:lnTo>
                    <a:lnTo>
                      <a:pt x="27706" y="22156"/>
                    </a:lnTo>
                    <a:lnTo>
                      <a:pt x="27706" y="22041"/>
                    </a:lnTo>
                    <a:lnTo>
                      <a:pt x="27692" y="21927"/>
                    </a:lnTo>
                    <a:lnTo>
                      <a:pt x="27663" y="21813"/>
                    </a:lnTo>
                    <a:lnTo>
                      <a:pt x="27620" y="21698"/>
                    </a:lnTo>
                    <a:lnTo>
                      <a:pt x="27563" y="21598"/>
                    </a:lnTo>
                    <a:lnTo>
                      <a:pt x="27734" y="21555"/>
                    </a:lnTo>
                    <a:lnTo>
                      <a:pt x="27878" y="21498"/>
                    </a:lnTo>
                    <a:lnTo>
                      <a:pt x="28035" y="21441"/>
                    </a:lnTo>
                    <a:lnTo>
                      <a:pt x="28178" y="21369"/>
                    </a:lnTo>
                    <a:lnTo>
                      <a:pt x="28335" y="21283"/>
                    </a:lnTo>
                    <a:lnTo>
                      <a:pt x="28464" y="21198"/>
                    </a:lnTo>
                    <a:lnTo>
                      <a:pt x="28736" y="20997"/>
                    </a:lnTo>
                    <a:lnTo>
                      <a:pt x="28979" y="20783"/>
                    </a:lnTo>
                    <a:lnTo>
                      <a:pt x="29208" y="20540"/>
                    </a:lnTo>
                    <a:lnTo>
                      <a:pt x="29408" y="20268"/>
                    </a:lnTo>
                    <a:lnTo>
                      <a:pt x="29580" y="19982"/>
                    </a:lnTo>
                    <a:lnTo>
                      <a:pt x="29723" y="19696"/>
                    </a:lnTo>
                    <a:lnTo>
                      <a:pt x="29851" y="19381"/>
                    </a:lnTo>
                    <a:lnTo>
                      <a:pt x="29937" y="19066"/>
                    </a:lnTo>
                    <a:lnTo>
                      <a:pt x="29994" y="18737"/>
                    </a:lnTo>
                    <a:lnTo>
                      <a:pt x="30023" y="18409"/>
                    </a:lnTo>
                    <a:lnTo>
                      <a:pt x="30037" y="18251"/>
                    </a:lnTo>
                    <a:lnTo>
                      <a:pt x="30023" y="18080"/>
                    </a:lnTo>
                    <a:lnTo>
                      <a:pt x="30009" y="17922"/>
                    </a:lnTo>
                    <a:lnTo>
                      <a:pt x="29980" y="17751"/>
                    </a:lnTo>
                    <a:lnTo>
                      <a:pt x="29951" y="17593"/>
                    </a:lnTo>
                    <a:lnTo>
                      <a:pt x="29909" y="17436"/>
                    </a:lnTo>
                    <a:lnTo>
                      <a:pt x="30080" y="17293"/>
                    </a:lnTo>
                    <a:lnTo>
                      <a:pt x="30238" y="17121"/>
                    </a:lnTo>
                    <a:lnTo>
                      <a:pt x="30381" y="16935"/>
                    </a:lnTo>
                    <a:lnTo>
                      <a:pt x="30524" y="16735"/>
                    </a:lnTo>
                    <a:lnTo>
                      <a:pt x="30652" y="16506"/>
                    </a:lnTo>
                    <a:lnTo>
                      <a:pt x="30781" y="16263"/>
                    </a:lnTo>
                    <a:lnTo>
                      <a:pt x="30881" y="16020"/>
                    </a:lnTo>
                    <a:lnTo>
                      <a:pt x="30967" y="15762"/>
                    </a:lnTo>
                    <a:lnTo>
                      <a:pt x="31039" y="15505"/>
                    </a:lnTo>
                    <a:lnTo>
                      <a:pt x="31081" y="15233"/>
                    </a:lnTo>
                    <a:lnTo>
                      <a:pt x="31110" y="14976"/>
                    </a:lnTo>
                    <a:lnTo>
                      <a:pt x="31124" y="14718"/>
                    </a:lnTo>
                    <a:lnTo>
                      <a:pt x="31110" y="14475"/>
                    </a:lnTo>
                    <a:lnTo>
                      <a:pt x="31067" y="14232"/>
                    </a:lnTo>
                    <a:lnTo>
                      <a:pt x="30996" y="14003"/>
                    </a:lnTo>
                    <a:lnTo>
                      <a:pt x="30938" y="13889"/>
                    </a:lnTo>
                    <a:lnTo>
                      <a:pt x="30895" y="13789"/>
                    </a:lnTo>
                    <a:lnTo>
                      <a:pt x="30724" y="13503"/>
                    </a:lnTo>
                    <a:lnTo>
                      <a:pt x="30581" y="13274"/>
                    </a:lnTo>
                    <a:lnTo>
                      <a:pt x="30452" y="13073"/>
                    </a:lnTo>
                    <a:lnTo>
                      <a:pt x="30338" y="12930"/>
                    </a:lnTo>
                    <a:lnTo>
                      <a:pt x="30152" y="12730"/>
                    </a:lnTo>
                    <a:lnTo>
                      <a:pt x="30052" y="12601"/>
                    </a:lnTo>
                    <a:lnTo>
                      <a:pt x="30037" y="12559"/>
                    </a:lnTo>
                    <a:lnTo>
                      <a:pt x="30023" y="12516"/>
                    </a:lnTo>
                    <a:lnTo>
                      <a:pt x="30037" y="12473"/>
                    </a:lnTo>
                    <a:lnTo>
                      <a:pt x="30080" y="12430"/>
                    </a:lnTo>
                    <a:lnTo>
                      <a:pt x="30195" y="12272"/>
                    </a:lnTo>
                    <a:lnTo>
                      <a:pt x="30395" y="12015"/>
                    </a:lnTo>
                    <a:lnTo>
                      <a:pt x="30524" y="11829"/>
                    </a:lnTo>
                    <a:lnTo>
                      <a:pt x="30638" y="11629"/>
                    </a:lnTo>
                    <a:lnTo>
                      <a:pt x="30724" y="11429"/>
                    </a:lnTo>
                    <a:lnTo>
                      <a:pt x="30795" y="11214"/>
                    </a:lnTo>
                    <a:lnTo>
                      <a:pt x="30838" y="11014"/>
                    </a:lnTo>
                    <a:lnTo>
                      <a:pt x="30881" y="10785"/>
                    </a:lnTo>
                    <a:lnTo>
                      <a:pt x="30895" y="10570"/>
                    </a:lnTo>
                    <a:lnTo>
                      <a:pt x="30895" y="10356"/>
                    </a:lnTo>
                    <a:lnTo>
                      <a:pt x="30881" y="10127"/>
                    </a:lnTo>
                    <a:lnTo>
                      <a:pt x="30853" y="9912"/>
                    </a:lnTo>
                    <a:lnTo>
                      <a:pt x="30810" y="9684"/>
                    </a:lnTo>
                    <a:lnTo>
                      <a:pt x="30752" y="9469"/>
                    </a:lnTo>
                    <a:lnTo>
                      <a:pt x="30681" y="9255"/>
                    </a:lnTo>
                    <a:lnTo>
                      <a:pt x="30595" y="9040"/>
                    </a:lnTo>
                    <a:lnTo>
                      <a:pt x="30509" y="8825"/>
                    </a:lnTo>
                    <a:lnTo>
                      <a:pt x="30409" y="8625"/>
                    </a:lnTo>
                    <a:lnTo>
                      <a:pt x="30295" y="8425"/>
                    </a:lnTo>
                    <a:lnTo>
                      <a:pt x="30166" y="8239"/>
                    </a:lnTo>
                    <a:lnTo>
                      <a:pt x="30037" y="8053"/>
                    </a:lnTo>
                    <a:lnTo>
                      <a:pt x="29909" y="7867"/>
                    </a:lnTo>
                    <a:lnTo>
                      <a:pt x="29766" y="7710"/>
                    </a:lnTo>
                    <a:lnTo>
                      <a:pt x="29608" y="7552"/>
                    </a:lnTo>
                    <a:lnTo>
                      <a:pt x="29451" y="7395"/>
                    </a:lnTo>
                    <a:lnTo>
                      <a:pt x="29294" y="7266"/>
                    </a:lnTo>
                    <a:lnTo>
                      <a:pt x="29136" y="7152"/>
                    </a:lnTo>
                    <a:lnTo>
                      <a:pt x="28965" y="7038"/>
                    </a:lnTo>
                    <a:lnTo>
                      <a:pt x="28793" y="6952"/>
                    </a:lnTo>
                    <a:lnTo>
                      <a:pt x="28621" y="6866"/>
                    </a:lnTo>
                    <a:lnTo>
                      <a:pt x="28450" y="6809"/>
                    </a:lnTo>
                    <a:lnTo>
                      <a:pt x="28264" y="6766"/>
                    </a:lnTo>
                    <a:lnTo>
                      <a:pt x="28092" y="6737"/>
                    </a:lnTo>
                    <a:lnTo>
                      <a:pt x="27920" y="6723"/>
                    </a:lnTo>
                    <a:lnTo>
                      <a:pt x="27892" y="6351"/>
                    </a:lnTo>
                    <a:lnTo>
                      <a:pt x="27849" y="6008"/>
                    </a:lnTo>
                    <a:lnTo>
                      <a:pt x="27806" y="5679"/>
                    </a:lnTo>
                    <a:lnTo>
                      <a:pt x="27734" y="5378"/>
                    </a:lnTo>
                    <a:lnTo>
                      <a:pt x="27634" y="5078"/>
                    </a:lnTo>
                    <a:lnTo>
                      <a:pt x="27506" y="4792"/>
                    </a:lnTo>
                    <a:lnTo>
                      <a:pt x="27420" y="4649"/>
                    </a:lnTo>
                    <a:lnTo>
                      <a:pt x="27334" y="4506"/>
                    </a:lnTo>
                    <a:lnTo>
                      <a:pt x="27119" y="4206"/>
                    </a:lnTo>
                    <a:lnTo>
                      <a:pt x="26948" y="3991"/>
                    </a:lnTo>
                    <a:lnTo>
                      <a:pt x="26762" y="3805"/>
                    </a:lnTo>
                    <a:lnTo>
                      <a:pt x="26576" y="3619"/>
                    </a:lnTo>
                    <a:lnTo>
                      <a:pt x="26390" y="3462"/>
                    </a:lnTo>
                    <a:lnTo>
                      <a:pt x="26204" y="3319"/>
                    </a:lnTo>
                    <a:lnTo>
                      <a:pt x="26004" y="3190"/>
                    </a:lnTo>
                    <a:lnTo>
                      <a:pt x="25804" y="3061"/>
                    </a:lnTo>
                    <a:lnTo>
                      <a:pt x="25603" y="2961"/>
                    </a:lnTo>
                    <a:lnTo>
                      <a:pt x="25403" y="2861"/>
                    </a:lnTo>
                    <a:lnTo>
                      <a:pt x="25188" y="2790"/>
                    </a:lnTo>
                    <a:lnTo>
                      <a:pt x="24988" y="2718"/>
                    </a:lnTo>
                    <a:lnTo>
                      <a:pt x="24788" y="2647"/>
                    </a:lnTo>
                    <a:lnTo>
                      <a:pt x="24573" y="2604"/>
                    </a:lnTo>
                    <a:lnTo>
                      <a:pt x="24373" y="2561"/>
                    </a:lnTo>
                    <a:lnTo>
                      <a:pt x="23973" y="2503"/>
                    </a:lnTo>
                    <a:lnTo>
                      <a:pt x="23587" y="2489"/>
                    </a:lnTo>
                    <a:lnTo>
                      <a:pt x="23215" y="2489"/>
                    </a:lnTo>
                    <a:lnTo>
                      <a:pt x="22871" y="2518"/>
                    </a:lnTo>
                    <a:lnTo>
                      <a:pt x="22542" y="2561"/>
                    </a:lnTo>
                    <a:lnTo>
                      <a:pt x="22256" y="2618"/>
                    </a:lnTo>
                    <a:lnTo>
                      <a:pt x="21999" y="2689"/>
                    </a:lnTo>
                    <a:lnTo>
                      <a:pt x="21784" y="2761"/>
                    </a:lnTo>
                    <a:lnTo>
                      <a:pt x="21613" y="2832"/>
                    </a:lnTo>
                    <a:lnTo>
                      <a:pt x="21441" y="2461"/>
                    </a:lnTo>
                    <a:lnTo>
                      <a:pt x="21255" y="2117"/>
                    </a:lnTo>
                    <a:lnTo>
                      <a:pt x="21055" y="1803"/>
                    </a:lnTo>
                    <a:lnTo>
                      <a:pt x="20855" y="1531"/>
                    </a:lnTo>
                    <a:lnTo>
                      <a:pt x="20640" y="1288"/>
                    </a:lnTo>
                    <a:lnTo>
                      <a:pt x="20426" y="1073"/>
                    </a:lnTo>
                    <a:lnTo>
                      <a:pt x="20197" y="887"/>
                    </a:lnTo>
                    <a:lnTo>
                      <a:pt x="19968" y="730"/>
                    </a:lnTo>
                    <a:lnTo>
                      <a:pt x="19725" y="601"/>
                    </a:lnTo>
                    <a:lnTo>
                      <a:pt x="19496" y="487"/>
                    </a:lnTo>
                    <a:lnTo>
                      <a:pt x="19253" y="401"/>
                    </a:lnTo>
                    <a:lnTo>
                      <a:pt x="19010" y="344"/>
                    </a:lnTo>
                    <a:lnTo>
                      <a:pt x="18781" y="301"/>
                    </a:lnTo>
                    <a:lnTo>
                      <a:pt x="18537" y="286"/>
                    </a:lnTo>
                    <a:lnTo>
                      <a:pt x="18294" y="286"/>
                    </a:lnTo>
                    <a:lnTo>
                      <a:pt x="18065" y="301"/>
                    </a:lnTo>
                    <a:lnTo>
                      <a:pt x="17837" y="315"/>
                    </a:lnTo>
                    <a:lnTo>
                      <a:pt x="17608" y="358"/>
                    </a:lnTo>
                    <a:lnTo>
                      <a:pt x="17393" y="415"/>
                    </a:lnTo>
                    <a:lnTo>
                      <a:pt x="17179" y="487"/>
                    </a:lnTo>
                    <a:lnTo>
                      <a:pt x="16978" y="558"/>
                    </a:lnTo>
                    <a:lnTo>
                      <a:pt x="16778" y="630"/>
                    </a:lnTo>
                    <a:lnTo>
                      <a:pt x="16592" y="716"/>
                    </a:lnTo>
                    <a:lnTo>
                      <a:pt x="16421" y="816"/>
                    </a:lnTo>
                    <a:lnTo>
                      <a:pt x="16249" y="916"/>
                    </a:lnTo>
                    <a:lnTo>
                      <a:pt x="16106" y="1016"/>
                    </a:lnTo>
                    <a:lnTo>
                      <a:pt x="15963" y="1116"/>
                    </a:lnTo>
                    <a:lnTo>
                      <a:pt x="15834" y="1202"/>
                    </a:lnTo>
                    <a:lnTo>
                      <a:pt x="15734" y="1302"/>
                    </a:lnTo>
                    <a:lnTo>
                      <a:pt x="15648" y="1402"/>
                    </a:lnTo>
                    <a:lnTo>
                      <a:pt x="15577" y="1488"/>
                    </a:lnTo>
                    <a:lnTo>
                      <a:pt x="15520" y="1574"/>
                    </a:lnTo>
                    <a:lnTo>
                      <a:pt x="15319" y="1288"/>
                    </a:lnTo>
                    <a:lnTo>
                      <a:pt x="15119" y="1045"/>
                    </a:lnTo>
                    <a:lnTo>
                      <a:pt x="14919" y="830"/>
                    </a:lnTo>
                    <a:lnTo>
                      <a:pt x="14719" y="644"/>
                    </a:lnTo>
                    <a:lnTo>
                      <a:pt x="14518" y="487"/>
                    </a:lnTo>
                    <a:lnTo>
                      <a:pt x="14318" y="344"/>
                    </a:lnTo>
                    <a:lnTo>
                      <a:pt x="14118" y="229"/>
                    </a:lnTo>
                    <a:lnTo>
                      <a:pt x="13932" y="143"/>
                    </a:lnTo>
                    <a:lnTo>
                      <a:pt x="13732" y="72"/>
                    </a:lnTo>
                    <a:lnTo>
                      <a:pt x="13546" y="29"/>
                    </a:lnTo>
                    <a:lnTo>
                      <a:pt x="13345" y="15"/>
                    </a:lnTo>
                    <a:lnTo>
                      <a:pt x="131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045;p19">
                <a:extLst>
                  <a:ext uri="{FF2B5EF4-FFF2-40B4-BE49-F238E27FC236}">
                    <a16:creationId xmlns:a16="http://schemas.microsoft.com/office/drawing/2014/main" id="{BE2208D3-0E58-4EEF-9062-824930EFA71A}"/>
                  </a:ext>
                </a:extLst>
              </p:cNvPr>
              <p:cNvSpPr/>
              <p:nvPr/>
            </p:nvSpPr>
            <p:spPr>
              <a:xfrm>
                <a:off x="5827532" y="2127772"/>
                <a:ext cx="44068" cy="61964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932" extrusionOk="0">
                    <a:moveTo>
                      <a:pt x="630" y="0"/>
                    </a:moveTo>
                    <a:lnTo>
                      <a:pt x="559" y="29"/>
                    </a:lnTo>
                    <a:lnTo>
                      <a:pt x="487" y="58"/>
                    </a:lnTo>
                    <a:lnTo>
                      <a:pt x="373" y="129"/>
                    </a:lnTo>
                    <a:lnTo>
                      <a:pt x="258" y="244"/>
                    </a:lnTo>
                    <a:lnTo>
                      <a:pt x="158" y="387"/>
                    </a:lnTo>
                    <a:lnTo>
                      <a:pt x="87" y="544"/>
                    </a:lnTo>
                    <a:lnTo>
                      <a:pt x="30" y="716"/>
                    </a:lnTo>
                    <a:lnTo>
                      <a:pt x="1" y="916"/>
                    </a:lnTo>
                    <a:lnTo>
                      <a:pt x="1" y="1116"/>
                    </a:lnTo>
                    <a:lnTo>
                      <a:pt x="30" y="1302"/>
                    </a:lnTo>
                    <a:lnTo>
                      <a:pt x="72" y="1459"/>
                    </a:lnTo>
                    <a:lnTo>
                      <a:pt x="158" y="1617"/>
                    </a:lnTo>
                    <a:lnTo>
                      <a:pt x="244" y="1745"/>
                    </a:lnTo>
                    <a:lnTo>
                      <a:pt x="358" y="1845"/>
                    </a:lnTo>
                    <a:lnTo>
                      <a:pt x="416" y="1874"/>
                    </a:lnTo>
                    <a:lnTo>
                      <a:pt x="473" y="1903"/>
                    </a:lnTo>
                    <a:lnTo>
                      <a:pt x="544" y="1931"/>
                    </a:lnTo>
                    <a:lnTo>
                      <a:pt x="759" y="1931"/>
                    </a:lnTo>
                    <a:lnTo>
                      <a:pt x="816" y="1903"/>
                    </a:lnTo>
                    <a:lnTo>
                      <a:pt x="888" y="1874"/>
                    </a:lnTo>
                    <a:lnTo>
                      <a:pt x="1016" y="1803"/>
                    </a:lnTo>
                    <a:lnTo>
                      <a:pt x="1117" y="1688"/>
                    </a:lnTo>
                    <a:lnTo>
                      <a:pt x="1217" y="1559"/>
                    </a:lnTo>
                    <a:lnTo>
                      <a:pt x="1288" y="1388"/>
                    </a:lnTo>
                    <a:lnTo>
                      <a:pt x="1345" y="1216"/>
                    </a:lnTo>
                    <a:lnTo>
                      <a:pt x="1374" y="1016"/>
                    </a:lnTo>
                    <a:lnTo>
                      <a:pt x="1374" y="830"/>
                    </a:lnTo>
                    <a:lnTo>
                      <a:pt x="1345" y="644"/>
                    </a:lnTo>
                    <a:lnTo>
                      <a:pt x="1302" y="472"/>
                    </a:lnTo>
                    <a:lnTo>
                      <a:pt x="1231" y="315"/>
                    </a:lnTo>
                    <a:lnTo>
                      <a:pt x="1131" y="186"/>
                    </a:lnTo>
                    <a:lnTo>
                      <a:pt x="1031" y="100"/>
                    </a:lnTo>
                    <a:lnTo>
                      <a:pt x="959" y="58"/>
                    </a:lnTo>
                    <a:lnTo>
                      <a:pt x="902" y="29"/>
                    </a:lnTo>
                    <a:lnTo>
                      <a:pt x="830" y="15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rgbClr val="352A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046;p19">
                <a:extLst>
                  <a:ext uri="{FF2B5EF4-FFF2-40B4-BE49-F238E27FC236}">
                    <a16:creationId xmlns:a16="http://schemas.microsoft.com/office/drawing/2014/main" id="{85638BFF-87F9-48E4-BD0E-5651A91D9A87}"/>
                  </a:ext>
                </a:extLst>
              </p:cNvPr>
              <p:cNvSpPr/>
              <p:nvPr/>
            </p:nvSpPr>
            <p:spPr>
              <a:xfrm>
                <a:off x="5494502" y="2097048"/>
                <a:ext cx="44068" cy="62413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946" extrusionOk="0">
                    <a:moveTo>
                      <a:pt x="702" y="0"/>
                    </a:moveTo>
                    <a:lnTo>
                      <a:pt x="630" y="14"/>
                    </a:lnTo>
                    <a:lnTo>
                      <a:pt x="559" y="29"/>
                    </a:lnTo>
                    <a:lnTo>
                      <a:pt x="487" y="57"/>
                    </a:lnTo>
                    <a:lnTo>
                      <a:pt x="373" y="143"/>
                    </a:lnTo>
                    <a:lnTo>
                      <a:pt x="258" y="243"/>
                    </a:lnTo>
                    <a:lnTo>
                      <a:pt x="158" y="386"/>
                    </a:lnTo>
                    <a:lnTo>
                      <a:pt x="87" y="544"/>
                    </a:lnTo>
                    <a:lnTo>
                      <a:pt x="29" y="730"/>
                    </a:lnTo>
                    <a:lnTo>
                      <a:pt x="1" y="915"/>
                    </a:lnTo>
                    <a:lnTo>
                      <a:pt x="1" y="1116"/>
                    </a:lnTo>
                    <a:lnTo>
                      <a:pt x="29" y="1302"/>
                    </a:lnTo>
                    <a:lnTo>
                      <a:pt x="87" y="1473"/>
                    </a:lnTo>
                    <a:lnTo>
                      <a:pt x="158" y="1616"/>
                    </a:lnTo>
                    <a:lnTo>
                      <a:pt x="244" y="1745"/>
                    </a:lnTo>
                    <a:lnTo>
                      <a:pt x="358" y="1845"/>
                    </a:lnTo>
                    <a:lnTo>
                      <a:pt x="416" y="1888"/>
                    </a:lnTo>
                    <a:lnTo>
                      <a:pt x="487" y="1917"/>
                    </a:lnTo>
                    <a:lnTo>
                      <a:pt x="544" y="1931"/>
                    </a:lnTo>
                    <a:lnTo>
                      <a:pt x="616" y="1945"/>
                    </a:lnTo>
                    <a:lnTo>
                      <a:pt x="687" y="1945"/>
                    </a:lnTo>
                    <a:lnTo>
                      <a:pt x="759" y="1931"/>
                    </a:lnTo>
                    <a:lnTo>
                      <a:pt x="830" y="1917"/>
                    </a:lnTo>
                    <a:lnTo>
                      <a:pt x="888" y="1888"/>
                    </a:lnTo>
                    <a:lnTo>
                      <a:pt x="1016" y="1802"/>
                    </a:lnTo>
                    <a:lnTo>
                      <a:pt x="1131" y="1702"/>
                    </a:lnTo>
                    <a:lnTo>
                      <a:pt x="1217" y="1559"/>
                    </a:lnTo>
                    <a:lnTo>
                      <a:pt x="1288" y="1402"/>
                    </a:lnTo>
                    <a:lnTo>
                      <a:pt x="1345" y="1216"/>
                    </a:lnTo>
                    <a:lnTo>
                      <a:pt x="1374" y="1030"/>
                    </a:lnTo>
                    <a:lnTo>
                      <a:pt x="1374" y="830"/>
                    </a:lnTo>
                    <a:lnTo>
                      <a:pt x="1345" y="644"/>
                    </a:lnTo>
                    <a:lnTo>
                      <a:pt x="1302" y="472"/>
                    </a:lnTo>
                    <a:lnTo>
                      <a:pt x="1231" y="329"/>
                    </a:lnTo>
                    <a:lnTo>
                      <a:pt x="1131" y="200"/>
                    </a:lnTo>
                    <a:lnTo>
                      <a:pt x="1031" y="100"/>
                    </a:lnTo>
                    <a:lnTo>
                      <a:pt x="973" y="57"/>
                    </a:lnTo>
                    <a:lnTo>
                      <a:pt x="902" y="29"/>
                    </a:lnTo>
                    <a:lnTo>
                      <a:pt x="830" y="14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rgbClr val="352A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047;p19">
                <a:extLst>
                  <a:ext uri="{FF2B5EF4-FFF2-40B4-BE49-F238E27FC236}">
                    <a16:creationId xmlns:a16="http://schemas.microsoft.com/office/drawing/2014/main" id="{69EC2AC0-7A21-48AC-A68A-4AAB96B5E233}"/>
                  </a:ext>
                </a:extLst>
              </p:cNvPr>
              <p:cNvSpPr/>
              <p:nvPr/>
            </p:nvSpPr>
            <p:spPr>
              <a:xfrm>
                <a:off x="5608741" y="2258047"/>
                <a:ext cx="107828" cy="77102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2404" extrusionOk="0">
                    <a:moveTo>
                      <a:pt x="3333" y="0"/>
                    </a:moveTo>
                    <a:lnTo>
                      <a:pt x="3319" y="43"/>
                    </a:lnTo>
                    <a:lnTo>
                      <a:pt x="3261" y="72"/>
                    </a:lnTo>
                    <a:lnTo>
                      <a:pt x="3133" y="172"/>
                    </a:lnTo>
                    <a:lnTo>
                      <a:pt x="2932" y="272"/>
                    </a:lnTo>
                    <a:lnTo>
                      <a:pt x="2704" y="372"/>
                    </a:lnTo>
                    <a:lnTo>
                      <a:pt x="2446" y="458"/>
                    </a:lnTo>
                    <a:lnTo>
                      <a:pt x="2203" y="544"/>
                    </a:lnTo>
                    <a:lnTo>
                      <a:pt x="1988" y="601"/>
                    </a:lnTo>
                    <a:lnTo>
                      <a:pt x="1802" y="644"/>
                    </a:lnTo>
                    <a:lnTo>
                      <a:pt x="1516" y="673"/>
                    </a:lnTo>
                    <a:lnTo>
                      <a:pt x="1230" y="658"/>
                    </a:lnTo>
                    <a:lnTo>
                      <a:pt x="959" y="630"/>
                    </a:lnTo>
                    <a:lnTo>
                      <a:pt x="715" y="573"/>
                    </a:lnTo>
                    <a:lnTo>
                      <a:pt x="501" y="501"/>
                    </a:lnTo>
                    <a:lnTo>
                      <a:pt x="401" y="444"/>
                    </a:lnTo>
                    <a:lnTo>
                      <a:pt x="301" y="401"/>
                    </a:lnTo>
                    <a:lnTo>
                      <a:pt x="215" y="329"/>
                    </a:lnTo>
                    <a:lnTo>
                      <a:pt x="143" y="272"/>
                    </a:lnTo>
                    <a:lnTo>
                      <a:pt x="86" y="201"/>
                    </a:lnTo>
                    <a:lnTo>
                      <a:pt x="29" y="115"/>
                    </a:lnTo>
                    <a:lnTo>
                      <a:pt x="15" y="186"/>
                    </a:lnTo>
                    <a:lnTo>
                      <a:pt x="0" y="387"/>
                    </a:lnTo>
                    <a:lnTo>
                      <a:pt x="0" y="673"/>
                    </a:lnTo>
                    <a:lnTo>
                      <a:pt x="15" y="830"/>
                    </a:lnTo>
                    <a:lnTo>
                      <a:pt x="29" y="1016"/>
                    </a:lnTo>
                    <a:lnTo>
                      <a:pt x="72" y="1188"/>
                    </a:lnTo>
                    <a:lnTo>
                      <a:pt x="115" y="1374"/>
                    </a:lnTo>
                    <a:lnTo>
                      <a:pt x="186" y="1559"/>
                    </a:lnTo>
                    <a:lnTo>
                      <a:pt x="272" y="1731"/>
                    </a:lnTo>
                    <a:lnTo>
                      <a:pt x="386" y="1888"/>
                    </a:lnTo>
                    <a:lnTo>
                      <a:pt x="515" y="2031"/>
                    </a:lnTo>
                    <a:lnTo>
                      <a:pt x="601" y="2103"/>
                    </a:lnTo>
                    <a:lnTo>
                      <a:pt x="687" y="2160"/>
                    </a:lnTo>
                    <a:lnTo>
                      <a:pt x="773" y="2217"/>
                    </a:lnTo>
                    <a:lnTo>
                      <a:pt x="887" y="2260"/>
                    </a:lnTo>
                    <a:lnTo>
                      <a:pt x="1044" y="2318"/>
                    </a:lnTo>
                    <a:lnTo>
                      <a:pt x="1202" y="2360"/>
                    </a:lnTo>
                    <a:lnTo>
                      <a:pt x="1373" y="2389"/>
                    </a:lnTo>
                    <a:lnTo>
                      <a:pt x="1516" y="2403"/>
                    </a:lnTo>
                    <a:lnTo>
                      <a:pt x="1674" y="2403"/>
                    </a:lnTo>
                    <a:lnTo>
                      <a:pt x="1817" y="2389"/>
                    </a:lnTo>
                    <a:lnTo>
                      <a:pt x="1960" y="2360"/>
                    </a:lnTo>
                    <a:lnTo>
                      <a:pt x="2103" y="2332"/>
                    </a:lnTo>
                    <a:lnTo>
                      <a:pt x="2232" y="2275"/>
                    </a:lnTo>
                    <a:lnTo>
                      <a:pt x="2360" y="2217"/>
                    </a:lnTo>
                    <a:lnTo>
                      <a:pt x="2475" y="2160"/>
                    </a:lnTo>
                    <a:lnTo>
                      <a:pt x="2589" y="2089"/>
                    </a:lnTo>
                    <a:lnTo>
                      <a:pt x="2689" y="2017"/>
                    </a:lnTo>
                    <a:lnTo>
                      <a:pt x="2789" y="1931"/>
                    </a:lnTo>
                    <a:lnTo>
                      <a:pt x="2875" y="1846"/>
                    </a:lnTo>
                    <a:lnTo>
                      <a:pt x="2961" y="1760"/>
                    </a:lnTo>
                    <a:lnTo>
                      <a:pt x="3047" y="1617"/>
                    </a:lnTo>
                    <a:lnTo>
                      <a:pt x="3133" y="1474"/>
                    </a:lnTo>
                    <a:lnTo>
                      <a:pt x="3204" y="1331"/>
                    </a:lnTo>
                    <a:lnTo>
                      <a:pt x="3261" y="1188"/>
                    </a:lnTo>
                    <a:lnTo>
                      <a:pt x="3304" y="1030"/>
                    </a:lnTo>
                    <a:lnTo>
                      <a:pt x="3333" y="887"/>
                    </a:lnTo>
                    <a:lnTo>
                      <a:pt x="3362" y="615"/>
                    </a:lnTo>
                    <a:lnTo>
                      <a:pt x="3362" y="372"/>
                    </a:lnTo>
                    <a:lnTo>
                      <a:pt x="3362" y="172"/>
                    </a:lnTo>
                    <a:lnTo>
                      <a:pt x="3333" y="0"/>
                    </a:lnTo>
                    <a:close/>
                  </a:path>
                </a:pathLst>
              </a:custGeom>
              <a:solidFill>
                <a:srgbClr val="F8F4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048;p19">
                <a:extLst>
                  <a:ext uri="{FF2B5EF4-FFF2-40B4-BE49-F238E27FC236}">
                    <a16:creationId xmlns:a16="http://schemas.microsoft.com/office/drawing/2014/main" id="{5EDD521C-4637-4976-BF92-7E41D46F53B9}"/>
                  </a:ext>
                </a:extLst>
              </p:cNvPr>
              <p:cNvSpPr/>
              <p:nvPr/>
            </p:nvSpPr>
            <p:spPr>
              <a:xfrm>
                <a:off x="5970667" y="1586950"/>
                <a:ext cx="472524" cy="523904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335" extrusionOk="0">
                    <a:moveTo>
                      <a:pt x="7696" y="0"/>
                    </a:moveTo>
                    <a:lnTo>
                      <a:pt x="7467" y="14"/>
                    </a:lnTo>
                    <a:lnTo>
                      <a:pt x="7252" y="29"/>
                    </a:lnTo>
                    <a:lnTo>
                      <a:pt x="7038" y="72"/>
                    </a:lnTo>
                    <a:lnTo>
                      <a:pt x="6852" y="129"/>
                    </a:lnTo>
                    <a:lnTo>
                      <a:pt x="6666" y="186"/>
                    </a:lnTo>
                    <a:lnTo>
                      <a:pt x="6494" y="257"/>
                    </a:lnTo>
                    <a:lnTo>
                      <a:pt x="6337" y="329"/>
                    </a:lnTo>
                    <a:lnTo>
                      <a:pt x="6194" y="429"/>
                    </a:lnTo>
                    <a:lnTo>
                      <a:pt x="6065" y="515"/>
                    </a:lnTo>
                    <a:lnTo>
                      <a:pt x="5936" y="615"/>
                    </a:lnTo>
                    <a:lnTo>
                      <a:pt x="5822" y="715"/>
                    </a:lnTo>
                    <a:lnTo>
                      <a:pt x="5722" y="830"/>
                    </a:lnTo>
                    <a:lnTo>
                      <a:pt x="5536" y="1044"/>
                    </a:lnTo>
                    <a:lnTo>
                      <a:pt x="5393" y="1273"/>
                    </a:lnTo>
                    <a:lnTo>
                      <a:pt x="5278" y="1502"/>
                    </a:lnTo>
                    <a:lnTo>
                      <a:pt x="5178" y="1702"/>
                    </a:lnTo>
                    <a:lnTo>
                      <a:pt x="5121" y="1888"/>
                    </a:lnTo>
                    <a:lnTo>
                      <a:pt x="5078" y="2060"/>
                    </a:lnTo>
                    <a:lnTo>
                      <a:pt x="5050" y="2174"/>
                    </a:lnTo>
                    <a:lnTo>
                      <a:pt x="5021" y="2288"/>
                    </a:lnTo>
                    <a:lnTo>
                      <a:pt x="4806" y="2017"/>
                    </a:lnTo>
                    <a:lnTo>
                      <a:pt x="4592" y="1802"/>
                    </a:lnTo>
                    <a:lnTo>
                      <a:pt x="4363" y="1616"/>
                    </a:lnTo>
                    <a:lnTo>
                      <a:pt x="4148" y="1459"/>
                    </a:lnTo>
                    <a:lnTo>
                      <a:pt x="3934" y="1344"/>
                    </a:lnTo>
                    <a:lnTo>
                      <a:pt x="3719" y="1259"/>
                    </a:lnTo>
                    <a:lnTo>
                      <a:pt x="3505" y="1201"/>
                    </a:lnTo>
                    <a:lnTo>
                      <a:pt x="3305" y="1173"/>
                    </a:lnTo>
                    <a:lnTo>
                      <a:pt x="3104" y="1173"/>
                    </a:lnTo>
                    <a:lnTo>
                      <a:pt x="2904" y="1201"/>
                    </a:lnTo>
                    <a:lnTo>
                      <a:pt x="2704" y="1244"/>
                    </a:lnTo>
                    <a:lnTo>
                      <a:pt x="2518" y="1302"/>
                    </a:lnTo>
                    <a:lnTo>
                      <a:pt x="2332" y="1387"/>
                    </a:lnTo>
                    <a:lnTo>
                      <a:pt x="2160" y="1488"/>
                    </a:lnTo>
                    <a:lnTo>
                      <a:pt x="1989" y="1588"/>
                    </a:lnTo>
                    <a:lnTo>
                      <a:pt x="1817" y="1716"/>
                    </a:lnTo>
                    <a:lnTo>
                      <a:pt x="1660" y="1845"/>
                    </a:lnTo>
                    <a:lnTo>
                      <a:pt x="1502" y="1974"/>
                    </a:lnTo>
                    <a:lnTo>
                      <a:pt x="1231" y="2260"/>
                    </a:lnTo>
                    <a:lnTo>
                      <a:pt x="987" y="2546"/>
                    </a:lnTo>
                    <a:lnTo>
                      <a:pt x="773" y="2818"/>
                    </a:lnTo>
                    <a:lnTo>
                      <a:pt x="601" y="3061"/>
                    </a:lnTo>
                    <a:lnTo>
                      <a:pt x="487" y="3247"/>
                    </a:lnTo>
                    <a:lnTo>
                      <a:pt x="387" y="3418"/>
                    </a:lnTo>
                    <a:lnTo>
                      <a:pt x="1" y="6966"/>
                    </a:lnTo>
                    <a:lnTo>
                      <a:pt x="144" y="7337"/>
                    </a:lnTo>
                    <a:lnTo>
                      <a:pt x="315" y="7752"/>
                    </a:lnTo>
                    <a:lnTo>
                      <a:pt x="544" y="8296"/>
                    </a:lnTo>
                    <a:lnTo>
                      <a:pt x="844" y="8939"/>
                    </a:lnTo>
                    <a:lnTo>
                      <a:pt x="1188" y="9669"/>
                    </a:lnTo>
                    <a:lnTo>
                      <a:pt x="1588" y="10441"/>
                    </a:lnTo>
                    <a:lnTo>
                      <a:pt x="2032" y="11271"/>
                    </a:lnTo>
                    <a:lnTo>
                      <a:pt x="2260" y="11671"/>
                    </a:lnTo>
                    <a:lnTo>
                      <a:pt x="2518" y="12086"/>
                    </a:lnTo>
                    <a:lnTo>
                      <a:pt x="2775" y="12501"/>
                    </a:lnTo>
                    <a:lnTo>
                      <a:pt x="3033" y="12901"/>
                    </a:lnTo>
                    <a:lnTo>
                      <a:pt x="3305" y="13302"/>
                    </a:lnTo>
                    <a:lnTo>
                      <a:pt x="3591" y="13674"/>
                    </a:lnTo>
                    <a:lnTo>
                      <a:pt x="3891" y="14046"/>
                    </a:lnTo>
                    <a:lnTo>
                      <a:pt x="4177" y="14389"/>
                    </a:lnTo>
                    <a:lnTo>
                      <a:pt x="4492" y="14718"/>
                    </a:lnTo>
                    <a:lnTo>
                      <a:pt x="4792" y="15033"/>
                    </a:lnTo>
                    <a:lnTo>
                      <a:pt x="5107" y="15304"/>
                    </a:lnTo>
                    <a:lnTo>
                      <a:pt x="5436" y="15562"/>
                    </a:lnTo>
                    <a:lnTo>
                      <a:pt x="5750" y="15776"/>
                    </a:lnTo>
                    <a:lnTo>
                      <a:pt x="5922" y="15862"/>
                    </a:lnTo>
                    <a:lnTo>
                      <a:pt x="6079" y="15948"/>
                    </a:lnTo>
                    <a:lnTo>
                      <a:pt x="6251" y="16034"/>
                    </a:lnTo>
                    <a:lnTo>
                      <a:pt x="6423" y="16091"/>
                    </a:lnTo>
                    <a:lnTo>
                      <a:pt x="6580" y="16148"/>
                    </a:lnTo>
                    <a:lnTo>
                      <a:pt x="6752" y="16205"/>
                    </a:lnTo>
                    <a:lnTo>
                      <a:pt x="7081" y="16263"/>
                    </a:lnTo>
                    <a:lnTo>
                      <a:pt x="7381" y="16306"/>
                    </a:lnTo>
                    <a:lnTo>
                      <a:pt x="7653" y="16334"/>
                    </a:lnTo>
                    <a:lnTo>
                      <a:pt x="7910" y="16334"/>
                    </a:lnTo>
                    <a:lnTo>
                      <a:pt x="8139" y="16320"/>
                    </a:lnTo>
                    <a:lnTo>
                      <a:pt x="8354" y="16277"/>
                    </a:lnTo>
                    <a:lnTo>
                      <a:pt x="8540" y="16220"/>
                    </a:lnTo>
                    <a:lnTo>
                      <a:pt x="8711" y="16148"/>
                    </a:lnTo>
                    <a:lnTo>
                      <a:pt x="8869" y="16062"/>
                    </a:lnTo>
                    <a:lnTo>
                      <a:pt x="8997" y="15962"/>
                    </a:lnTo>
                    <a:lnTo>
                      <a:pt x="9126" y="15862"/>
                    </a:lnTo>
                    <a:lnTo>
                      <a:pt x="9226" y="15748"/>
                    </a:lnTo>
                    <a:lnTo>
                      <a:pt x="9312" y="15619"/>
                    </a:lnTo>
                    <a:lnTo>
                      <a:pt x="9398" y="15490"/>
                    </a:lnTo>
                    <a:lnTo>
                      <a:pt x="9455" y="15347"/>
                    </a:lnTo>
                    <a:lnTo>
                      <a:pt x="9512" y="15204"/>
                    </a:lnTo>
                    <a:lnTo>
                      <a:pt x="9555" y="15061"/>
                    </a:lnTo>
                    <a:lnTo>
                      <a:pt x="9598" y="14918"/>
                    </a:lnTo>
                    <a:lnTo>
                      <a:pt x="9641" y="14618"/>
                    </a:lnTo>
                    <a:lnTo>
                      <a:pt x="9655" y="14346"/>
                    </a:lnTo>
                    <a:lnTo>
                      <a:pt x="9641" y="14103"/>
                    </a:lnTo>
                    <a:lnTo>
                      <a:pt x="9627" y="13874"/>
                    </a:lnTo>
                    <a:lnTo>
                      <a:pt x="9612" y="13717"/>
                    </a:lnTo>
                    <a:lnTo>
                      <a:pt x="9584" y="13559"/>
                    </a:lnTo>
                    <a:lnTo>
                      <a:pt x="9584" y="13559"/>
                    </a:lnTo>
                    <a:lnTo>
                      <a:pt x="9741" y="13674"/>
                    </a:lnTo>
                    <a:lnTo>
                      <a:pt x="9927" y="13788"/>
                    </a:lnTo>
                    <a:lnTo>
                      <a:pt x="10184" y="13931"/>
                    </a:lnTo>
                    <a:lnTo>
                      <a:pt x="10485" y="14074"/>
                    </a:lnTo>
                    <a:lnTo>
                      <a:pt x="10814" y="14217"/>
                    </a:lnTo>
                    <a:lnTo>
                      <a:pt x="11000" y="14274"/>
                    </a:lnTo>
                    <a:lnTo>
                      <a:pt x="11186" y="14332"/>
                    </a:lnTo>
                    <a:lnTo>
                      <a:pt x="11386" y="14389"/>
                    </a:lnTo>
                    <a:lnTo>
                      <a:pt x="11586" y="14432"/>
                    </a:lnTo>
                    <a:lnTo>
                      <a:pt x="11801" y="14460"/>
                    </a:lnTo>
                    <a:lnTo>
                      <a:pt x="12001" y="14475"/>
                    </a:lnTo>
                    <a:lnTo>
                      <a:pt x="12215" y="14475"/>
                    </a:lnTo>
                    <a:lnTo>
                      <a:pt x="12416" y="14446"/>
                    </a:lnTo>
                    <a:lnTo>
                      <a:pt x="12630" y="14418"/>
                    </a:lnTo>
                    <a:lnTo>
                      <a:pt x="12845" y="14360"/>
                    </a:lnTo>
                    <a:lnTo>
                      <a:pt x="13045" y="14274"/>
                    </a:lnTo>
                    <a:lnTo>
                      <a:pt x="13245" y="14174"/>
                    </a:lnTo>
                    <a:lnTo>
                      <a:pt x="13446" y="14046"/>
                    </a:lnTo>
                    <a:lnTo>
                      <a:pt x="13631" y="13903"/>
                    </a:lnTo>
                    <a:lnTo>
                      <a:pt x="13817" y="13717"/>
                    </a:lnTo>
                    <a:lnTo>
                      <a:pt x="13989" y="13502"/>
                    </a:lnTo>
                    <a:lnTo>
                      <a:pt x="14146" y="13245"/>
                    </a:lnTo>
                    <a:lnTo>
                      <a:pt x="14304" y="12973"/>
                    </a:lnTo>
                    <a:lnTo>
                      <a:pt x="14447" y="12658"/>
                    </a:lnTo>
                    <a:lnTo>
                      <a:pt x="14575" y="12301"/>
                    </a:lnTo>
                    <a:lnTo>
                      <a:pt x="14647" y="12043"/>
                    </a:lnTo>
                    <a:lnTo>
                      <a:pt x="14690" y="11814"/>
                    </a:lnTo>
                    <a:lnTo>
                      <a:pt x="14719" y="11586"/>
                    </a:lnTo>
                    <a:lnTo>
                      <a:pt x="14733" y="11371"/>
                    </a:lnTo>
                    <a:lnTo>
                      <a:pt x="14719" y="11156"/>
                    </a:lnTo>
                    <a:lnTo>
                      <a:pt x="14690" y="10956"/>
                    </a:lnTo>
                    <a:lnTo>
                      <a:pt x="14647" y="10770"/>
                    </a:lnTo>
                    <a:lnTo>
                      <a:pt x="14590" y="10599"/>
                    </a:lnTo>
                    <a:lnTo>
                      <a:pt x="14518" y="10427"/>
                    </a:lnTo>
                    <a:lnTo>
                      <a:pt x="14447" y="10270"/>
                    </a:lnTo>
                    <a:lnTo>
                      <a:pt x="14347" y="10127"/>
                    </a:lnTo>
                    <a:lnTo>
                      <a:pt x="14247" y="9984"/>
                    </a:lnTo>
                    <a:lnTo>
                      <a:pt x="14132" y="9855"/>
                    </a:lnTo>
                    <a:lnTo>
                      <a:pt x="14018" y="9726"/>
                    </a:lnTo>
                    <a:lnTo>
                      <a:pt x="13889" y="9612"/>
                    </a:lnTo>
                    <a:lnTo>
                      <a:pt x="13760" y="9512"/>
                    </a:lnTo>
                    <a:lnTo>
                      <a:pt x="13503" y="9311"/>
                    </a:lnTo>
                    <a:lnTo>
                      <a:pt x="13245" y="9154"/>
                    </a:lnTo>
                    <a:lnTo>
                      <a:pt x="13002" y="9025"/>
                    </a:lnTo>
                    <a:lnTo>
                      <a:pt x="12773" y="8925"/>
                    </a:lnTo>
                    <a:lnTo>
                      <a:pt x="12573" y="8839"/>
                    </a:lnTo>
                    <a:lnTo>
                      <a:pt x="12430" y="8796"/>
                    </a:lnTo>
                    <a:lnTo>
                      <a:pt x="12287" y="8753"/>
                    </a:lnTo>
                    <a:lnTo>
                      <a:pt x="12416" y="8725"/>
                    </a:lnTo>
                    <a:lnTo>
                      <a:pt x="12544" y="8696"/>
                    </a:lnTo>
                    <a:lnTo>
                      <a:pt x="12730" y="8639"/>
                    </a:lnTo>
                    <a:lnTo>
                      <a:pt x="12931" y="8568"/>
                    </a:lnTo>
                    <a:lnTo>
                      <a:pt x="13159" y="8467"/>
                    </a:lnTo>
                    <a:lnTo>
                      <a:pt x="13388" y="8339"/>
                    </a:lnTo>
                    <a:lnTo>
                      <a:pt x="13631" y="8196"/>
                    </a:lnTo>
                    <a:lnTo>
                      <a:pt x="13746" y="8110"/>
                    </a:lnTo>
                    <a:lnTo>
                      <a:pt x="13860" y="8010"/>
                    </a:lnTo>
                    <a:lnTo>
                      <a:pt x="13975" y="7910"/>
                    </a:lnTo>
                    <a:lnTo>
                      <a:pt x="14075" y="7795"/>
                    </a:lnTo>
                    <a:lnTo>
                      <a:pt x="14161" y="7666"/>
                    </a:lnTo>
                    <a:lnTo>
                      <a:pt x="14247" y="7538"/>
                    </a:lnTo>
                    <a:lnTo>
                      <a:pt x="14332" y="7395"/>
                    </a:lnTo>
                    <a:lnTo>
                      <a:pt x="14404" y="7252"/>
                    </a:lnTo>
                    <a:lnTo>
                      <a:pt x="14461" y="7094"/>
                    </a:lnTo>
                    <a:lnTo>
                      <a:pt x="14504" y="6923"/>
                    </a:lnTo>
                    <a:lnTo>
                      <a:pt x="14533" y="6737"/>
                    </a:lnTo>
                    <a:lnTo>
                      <a:pt x="14547" y="6551"/>
                    </a:lnTo>
                    <a:lnTo>
                      <a:pt x="14547" y="6336"/>
                    </a:lnTo>
                    <a:lnTo>
                      <a:pt x="14518" y="6122"/>
                    </a:lnTo>
                    <a:lnTo>
                      <a:pt x="14490" y="5893"/>
                    </a:lnTo>
                    <a:lnTo>
                      <a:pt x="14418" y="5664"/>
                    </a:lnTo>
                    <a:lnTo>
                      <a:pt x="14332" y="5364"/>
                    </a:lnTo>
                    <a:lnTo>
                      <a:pt x="14232" y="5092"/>
                    </a:lnTo>
                    <a:lnTo>
                      <a:pt x="14103" y="4834"/>
                    </a:lnTo>
                    <a:lnTo>
                      <a:pt x="13975" y="4606"/>
                    </a:lnTo>
                    <a:lnTo>
                      <a:pt x="13846" y="4405"/>
                    </a:lnTo>
                    <a:lnTo>
                      <a:pt x="13689" y="4219"/>
                    </a:lnTo>
                    <a:lnTo>
                      <a:pt x="13546" y="4062"/>
                    </a:lnTo>
                    <a:lnTo>
                      <a:pt x="13374" y="3905"/>
                    </a:lnTo>
                    <a:lnTo>
                      <a:pt x="13217" y="3776"/>
                    </a:lnTo>
                    <a:lnTo>
                      <a:pt x="13031" y="3662"/>
                    </a:lnTo>
                    <a:lnTo>
                      <a:pt x="12859" y="3576"/>
                    </a:lnTo>
                    <a:lnTo>
                      <a:pt x="12687" y="3490"/>
                    </a:lnTo>
                    <a:lnTo>
                      <a:pt x="12502" y="3418"/>
                    </a:lnTo>
                    <a:lnTo>
                      <a:pt x="12330" y="3361"/>
                    </a:lnTo>
                    <a:lnTo>
                      <a:pt x="12144" y="3318"/>
                    </a:lnTo>
                    <a:lnTo>
                      <a:pt x="11972" y="3290"/>
                    </a:lnTo>
                    <a:lnTo>
                      <a:pt x="11615" y="3247"/>
                    </a:lnTo>
                    <a:lnTo>
                      <a:pt x="11286" y="3233"/>
                    </a:lnTo>
                    <a:lnTo>
                      <a:pt x="10985" y="3247"/>
                    </a:lnTo>
                    <a:lnTo>
                      <a:pt x="10728" y="3275"/>
                    </a:lnTo>
                    <a:lnTo>
                      <a:pt x="10499" y="3318"/>
                    </a:lnTo>
                    <a:lnTo>
                      <a:pt x="10342" y="3347"/>
                    </a:lnTo>
                    <a:lnTo>
                      <a:pt x="10199" y="3390"/>
                    </a:lnTo>
                    <a:lnTo>
                      <a:pt x="10313" y="3190"/>
                    </a:lnTo>
                    <a:lnTo>
                      <a:pt x="10413" y="2961"/>
                    </a:lnTo>
                    <a:lnTo>
                      <a:pt x="10470" y="2718"/>
                    </a:lnTo>
                    <a:lnTo>
                      <a:pt x="10513" y="2474"/>
                    </a:lnTo>
                    <a:lnTo>
                      <a:pt x="10528" y="2203"/>
                    </a:lnTo>
                    <a:lnTo>
                      <a:pt x="10499" y="1931"/>
                    </a:lnTo>
                    <a:lnTo>
                      <a:pt x="10442" y="1673"/>
                    </a:lnTo>
                    <a:lnTo>
                      <a:pt x="10413" y="1530"/>
                    </a:lnTo>
                    <a:lnTo>
                      <a:pt x="10356" y="1402"/>
                    </a:lnTo>
                    <a:lnTo>
                      <a:pt x="10299" y="1273"/>
                    </a:lnTo>
                    <a:lnTo>
                      <a:pt x="10227" y="1159"/>
                    </a:lnTo>
                    <a:lnTo>
                      <a:pt x="10156" y="1030"/>
                    </a:lnTo>
                    <a:lnTo>
                      <a:pt x="10070" y="915"/>
                    </a:lnTo>
                    <a:lnTo>
                      <a:pt x="9970" y="801"/>
                    </a:lnTo>
                    <a:lnTo>
                      <a:pt x="9870" y="687"/>
                    </a:lnTo>
                    <a:lnTo>
                      <a:pt x="9755" y="586"/>
                    </a:lnTo>
                    <a:lnTo>
                      <a:pt x="9627" y="486"/>
                    </a:lnTo>
                    <a:lnTo>
                      <a:pt x="9484" y="400"/>
                    </a:lnTo>
                    <a:lnTo>
                      <a:pt x="9341" y="315"/>
                    </a:lnTo>
                    <a:lnTo>
                      <a:pt x="9183" y="243"/>
                    </a:lnTo>
                    <a:lnTo>
                      <a:pt x="9012" y="186"/>
                    </a:lnTo>
                    <a:lnTo>
                      <a:pt x="8826" y="129"/>
                    </a:lnTo>
                    <a:lnTo>
                      <a:pt x="8625" y="72"/>
                    </a:lnTo>
                    <a:lnTo>
                      <a:pt x="8425" y="43"/>
                    </a:lnTo>
                    <a:lnTo>
                      <a:pt x="8211" y="14"/>
                    </a:lnTo>
                    <a:lnTo>
                      <a:pt x="79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049;p19">
                <a:extLst>
                  <a:ext uri="{FF2B5EF4-FFF2-40B4-BE49-F238E27FC236}">
                    <a16:creationId xmlns:a16="http://schemas.microsoft.com/office/drawing/2014/main" id="{D27492C3-06F5-41B8-9E41-D378D58995DA}"/>
                  </a:ext>
                </a:extLst>
              </p:cNvPr>
              <p:cNvSpPr/>
              <p:nvPr/>
            </p:nvSpPr>
            <p:spPr>
              <a:xfrm>
                <a:off x="5972046" y="1685570"/>
                <a:ext cx="325728" cy="357833"/>
              </a:xfrm>
              <a:custGeom>
                <a:avLst/>
                <a:gdLst/>
                <a:ahLst/>
                <a:cxnLst/>
                <a:rect l="l" t="t" r="r" b="b"/>
                <a:pathLst>
                  <a:path w="10156" h="11157" extrusionOk="0">
                    <a:moveTo>
                      <a:pt x="344" y="0"/>
                    </a:moveTo>
                    <a:lnTo>
                      <a:pt x="272" y="14"/>
                    </a:lnTo>
                    <a:lnTo>
                      <a:pt x="215" y="29"/>
                    </a:lnTo>
                    <a:lnTo>
                      <a:pt x="158" y="57"/>
                    </a:lnTo>
                    <a:lnTo>
                      <a:pt x="101" y="100"/>
                    </a:lnTo>
                    <a:lnTo>
                      <a:pt x="58" y="158"/>
                    </a:lnTo>
                    <a:lnTo>
                      <a:pt x="29" y="215"/>
                    </a:lnTo>
                    <a:lnTo>
                      <a:pt x="0" y="272"/>
                    </a:lnTo>
                    <a:lnTo>
                      <a:pt x="0" y="343"/>
                    </a:lnTo>
                    <a:lnTo>
                      <a:pt x="0" y="415"/>
                    </a:lnTo>
                    <a:lnTo>
                      <a:pt x="29" y="472"/>
                    </a:lnTo>
                    <a:lnTo>
                      <a:pt x="58" y="529"/>
                    </a:lnTo>
                    <a:lnTo>
                      <a:pt x="101" y="587"/>
                    </a:lnTo>
                    <a:lnTo>
                      <a:pt x="143" y="630"/>
                    </a:lnTo>
                    <a:lnTo>
                      <a:pt x="201" y="658"/>
                    </a:lnTo>
                    <a:lnTo>
                      <a:pt x="272" y="672"/>
                    </a:lnTo>
                    <a:lnTo>
                      <a:pt x="658" y="773"/>
                    </a:lnTo>
                    <a:lnTo>
                      <a:pt x="1045" y="873"/>
                    </a:lnTo>
                    <a:lnTo>
                      <a:pt x="1431" y="973"/>
                    </a:lnTo>
                    <a:lnTo>
                      <a:pt x="1788" y="1102"/>
                    </a:lnTo>
                    <a:lnTo>
                      <a:pt x="2146" y="1216"/>
                    </a:lnTo>
                    <a:lnTo>
                      <a:pt x="2489" y="1359"/>
                    </a:lnTo>
                    <a:lnTo>
                      <a:pt x="2818" y="1488"/>
                    </a:lnTo>
                    <a:lnTo>
                      <a:pt x="3133" y="1631"/>
                    </a:lnTo>
                    <a:lnTo>
                      <a:pt x="3447" y="1788"/>
                    </a:lnTo>
                    <a:lnTo>
                      <a:pt x="3748" y="1945"/>
                    </a:lnTo>
                    <a:lnTo>
                      <a:pt x="4034" y="2117"/>
                    </a:lnTo>
                    <a:lnTo>
                      <a:pt x="4306" y="2274"/>
                    </a:lnTo>
                    <a:lnTo>
                      <a:pt x="4577" y="2460"/>
                    </a:lnTo>
                    <a:lnTo>
                      <a:pt x="4835" y="2632"/>
                    </a:lnTo>
                    <a:lnTo>
                      <a:pt x="5092" y="2818"/>
                    </a:lnTo>
                    <a:lnTo>
                      <a:pt x="5336" y="3004"/>
                    </a:lnTo>
                    <a:lnTo>
                      <a:pt x="5564" y="3190"/>
                    </a:lnTo>
                    <a:lnTo>
                      <a:pt x="5793" y="3390"/>
                    </a:lnTo>
                    <a:lnTo>
                      <a:pt x="6208" y="3790"/>
                    </a:lnTo>
                    <a:lnTo>
                      <a:pt x="6594" y="4205"/>
                    </a:lnTo>
                    <a:lnTo>
                      <a:pt x="6952" y="4620"/>
                    </a:lnTo>
                    <a:lnTo>
                      <a:pt x="7281" y="5049"/>
                    </a:lnTo>
                    <a:lnTo>
                      <a:pt x="7581" y="5478"/>
                    </a:lnTo>
                    <a:lnTo>
                      <a:pt x="7853" y="5907"/>
                    </a:lnTo>
                    <a:lnTo>
                      <a:pt x="8096" y="6336"/>
                    </a:lnTo>
                    <a:lnTo>
                      <a:pt x="8311" y="6751"/>
                    </a:lnTo>
                    <a:lnTo>
                      <a:pt x="8497" y="7166"/>
                    </a:lnTo>
                    <a:lnTo>
                      <a:pt x="8668" y="7567"/>
                    </a:lnTo>
                    <a:lnTo>
                      <a:pt x="8826" y="7967"/>
                    </a:lnTo>
                    <a:lnTo>
                      <a:pt x="8954" y="8339"/>
                    </a:lnTo>
                    <a:lnTo>
                      <a:pt x="9054" y="8711"/>
                    </a:lnTo>
                    <a:lnTo>
                      <a:pt x="9154" y="9054"/>
                    </a:lnTo>
                    <a:lnTo>
                      <a:pt x="9240" y="9369"/>
                    </a:lnTo>
                    <a:lnTo>
                      <a:pt x="9355" y="9927"/>
                    </a:lnTo>
                    <a:lnTo>
                      <a:pt x="9426" y="10384"/>
                    </a:lnTo>
                    <a:lnTo>
                      <a:pt x="9455" y="10685"/>
                    </a:lnTo>
                    <a:lnTo>
                      <a:pt x="9469" y="10842"/>
                    </a:lnTo>
                    <a:lnTo>
                      <a:pt x="9483" y="10899"/>
                    </a:lnTo>
                    <a:lnTo>
                      <a:pt x="9498" y="10956"/>
                    </a:lnTo>
                    <a:lnTo>
                      <a:pt x="9541" y="11014"/>
                    </a:lnTo>
                    <a:lnTo>
                      <a:pt x="9584" y="11071"/>
                    </a:lnTo>
                    <a:lnTo>
                      <a:pt x="9626" y="11099"/>
                    </a:lnTo>
                    <a:lnTo>
                      <a:pt x="9684" y="11128"/>
                    </a:lnTo>
                    <a:lnTo>
                      <a:pt x="9741" y="11157"/>
                    </a:lnTo>
                    <a:lnTo>
                      <a:pt x="9827" y="11157"/>
                    </a:lnTo>
                    <a:lnTo>
                      <a:pt x="9898" y="11142"/>
                    </a:lnTo>
                    <a:lnTo>
                      <a:pt x="9955" y="11128"/>
                    </a:lnTo>
                    <a:lnTo>
                      <a:pt x="10013" y="11085"/>
                    </a:lnTo>
                    <a:lnTo>
                      <a:pt x="10070" y="11042"/>
                    </a:lnTo>
                    <a:lnTo>
                      <a:pt x="10098" y="10985"/>
                    </a:lnTo>
                    <a:lnTo>
                      <a:pt x="10127" y="10928"/>
                    </a:lnTo>
                    <a:lnTo>
                      <a:pt x="10141" y="10871"/>
                    </a:lnTo>
                    <a:lnTo>
                      <a:pt x="10156" y="10799"/>
                    </a:lnTo>
                    <a:lnTo>
                      <a:pt x="10141" y="10685"/>
                    </a:lnTo>
                    <a:lnTo>
                      <a:pt x="10098" y="10384"/>
                    </a:lnTo>
                    <a:lnTo>
                      <a:pt x="10027" y="9941"/>
                    </a:lnTo>
                    <a:lnTo>
                      <a:pt x="9913" y="9354"/>
                    </a:lnTo>
                    <a:lnTo>
                      <a:pt x="9827" y="9011"/>
                    </a:lnTo>
                    <a:lnTo>
                      <a:pt x="9727" y="8654"/>
                    </a:lnTo>
                    <a:lnTo>
                      <a:pt x="9612" y="8267"/>
                    </a:lnTo>
                    <a:lnTo>
                      <a:pt x="9469" y="7867"/>
                    </a:lnTo>
                    <a:lnTo>
                      <a:pt x="9312" y="7452"/>
                    </a:lnTo>
                    <a:lnTo>
                      <a:pt x="9126" y="7009"/>
                    </a:lnTo>
                    <a:lnTo>
                      <a:pt x="8926" y="6565"/>
                    </a:lnTo>
                    <a:lnTo>
                      <a:pt x="8697" y="6108"/>
                    </a:lnTo>
                    <a:lnTo>
                      <a:pt x="8439" y="5650"/>
                    </a:lnTo>
                    <a:lnTo>
                      <a:pt x="8153" y="5192"/>
                    </a:lnTo>
                    <a:lnTo>
                      <a:pt x="7839" y="4734"/>
                    </a:lnTo>
                    <a:lnTo>
                      <a:pt x="7495" y="4277"/>
                    </a:lnTo>
                    <a:lnTo>
                      <a:pt x="7123" y="3819"/>
                    </a:lnTo>
                    <a:lnTo>
                      <a:pt x="6709" y="3376"/>
                    </a:lnTo>
                    <a:lnTo>
                      <a:pt x="6494" y="3161"/>
                    </a:lnTo>
                    <a:lnTo>
                      <a:pt x="6265" y="2932"/>
                    </a:lnTo>
                    <a:lnTo>
                      <a:pt x="6022" y="2732"/>
                    </a:lnTo>
                    <a:lnTo>
                      <a:pt x="5779" y="2518"/>
                    </a:lnTo>
                    <a:lnTo>
                      <a:pt x="5521" y="2317"/>
                    </a:lnTo>
                    <a:lnTo>
                      <a:pt x="5264" y="2117"/>
                    </a:lnTo>
                    <a:lnTo>
                      <a:pt x="4978" y="1917"/>
                    </a:lnTo>
                    <a:lnTo>
                      <a:pt x="4692" y="1731"/>
                    </a:lnTo>
                    <a:lnTo>
                      <a:pt x="4406" y="1559"/>
                    </a:lnTo>
                    <a:lnTo>
                      <a:pt x="4091" y="1373"/>
                    </a:lnTo>
                    <a:lnTo>
                      <a:pt x="3776" y="1202"/>
                    </a:lnTo>
                    <a:lnTo>
                      <a:pt x="3447" y="1044"/>
                    </a:lnTo>
                    <a:lnTo>
                      <a:pt x="3104" y="887"/>
                    </a:lnTo>
                    <a:lnTo>
                      <a:pt x="2761" y="730"/>
                    </a:lnTo>
                    <a:lnTo>
                      <a:pt x="2403" y="587"/>
                    </a:lnTo>
                    <a:lnTo>
                      <a:pt x="2017" y="458"/>
                    </a:lnTo>
                    <a:lnTo>
                      <a:pt x="1645" y="329"/>
                    </a:lnTo>
                    <a:lnTo>
                      <a:pt x="1245" y="215"/>
                    </a:lnTo>
                    <a:lnTo>
                      <a:pt x="830" y="115"/>
                    </a:lnTo>
                    <a:lnTo>
                      <a:pt x="415" y="14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050;p19">
                <a:extLst>
                  <a:ext uri="{FF2B5EF4-FFF2-40B4-BE49-F238E27FC236}">
                    <a16:creationId xmlns:a16="http://schemas.microsoft.com/office/drawing/2014/main" id="{05D2D2BD-8566-415E-B95A-D97A495EC70D}"/>
                  </a:ext>
                </a:extLst>
              </p:cNvPr>
              <p:cNvSpPr/>
              <p:nvPr/>
            </p:nvSpPr>
            <p:spPr>
              <a:xfrm>
                <a:off x="5406434" y="4594331"/>
                <a:ext cx="242693" cy="114242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3562" extrusionOk="0">
                    <a:moveTo>
                      <a:pt x="4320" y="0"/>
                    </a:moveTo>
                    <a:lnTo>
                      <a:pt x="4206" y="172"/>
                    </a:lnTo>
                    <a:lnTo>
                      <a:pt x="4063" y="358"/>
                    </a:lnTo>
                    <a:lnTo>
                      <a:pt x="3877" y="587"/>
                    </a:lnTo>
                    <a:lnTo>
                      <a:pt x="3634" y="844"/>
                    </a:lnTo>
                    <a:lnTo>
                      <a:pt x="3491" y="973"/>
                    </a:lnTo>
                    <a:lnTo>
                      <a:pt x="3333" y="1116"/>
                    </a:lnTo>
                    <a:lnTo>
                      <a:pt x="3176" y="1244"/>
                    </a:lnTo>
                    <a:lnTo>
                      <a:pt x="2990" y="1373"/>
                    </a:lnTo>
                    <a:lnTo>
                      <a:pt x="2790" y="1488"/>
                    </a:lnTo>
                    <a:lnTo>
                      <a:pt x="2589" y="1602"/>
                    </a:lnTo>
                    <a:lnTo>
                      <a:pt x="2361" y="1688"/>
                    </a:lnTo>
                    <a:lnTo>
                      <a:pt x="2103" y="1774"/>
                    </a:lnTo>
                    <a:lnTo>
                      <a:pt x="1803" y="1831"/>
                    </a:lnTo>
                    <a:lnTo>
                      <a:pt x="1502" y="1874"/>
                    </a:lnTo>
                    <a:lnTo>
                      <a:pt x="844" y="1960"/>
                    </a:lnTo>
                    <a:lnTo>
                      <a:pt x="215" y="2031"/>
                    </a:lnTo>
                    <a:lnTo>
                      <a:pt x="129" y="2060"/>
                    </a:lnTo>
                    <a:lnTo>
                      <a:pt x="72" y="2103"/>
                    </a:lnTo>
                    <a:lnTo>
                      <a:pt x="29" y="2160"/>
                    </a:lnTo>
                    <a:lnTo>
                      <a:pt x="1" y="2231"/>
                    </a:lnTo>
                    <a:lnTo>
                      <a:pt x="1" y="2317"/>
                    </a:lnTo>
                    <a:lnTo>
                      <a:pt x="15" y="2403"/>
                    </a:lnTo>
                    <a:lnTo>
                      <a:pt x="29" y="2503"/>
                    </a:lnTo>
                    <a:lnTo>
                      <a:pt x="72" y="2618"/>
                    </a:lnTo>
                    <a:lnTo>
                      <a:pt x="129" y="2718"/>
                    </a:lnTo>
                    <a:lnTo>
                      <a:pt x="201" y="2818"/>
                    </a:lnTo>
                    <a:lnTo>
                      <a:pt x="287" y="2918"/>
                    </a:lnTo>
                    <a:lnTo>
                      <a:pt x="387" y="3018"/>
                    </a:lnTo>
                    <a:lnTo>
                      <a:pt x="487" y="3090"/>
                    </a:lnTo>
                    <a:lnTo>
                      <a:pt x="601" y="3161"/>
                    </a:lnTo>
                    <a:lnTo>
                      <a:pt x="730" y="3218"/>
                    </a:lnTo>
                    <a:lnTo>
                      <a:pt x="859" y="3261"/>
                    </a:lnTo>
                    <a:lnTo>
                      <a:pt x="1188" y="3318"/>
                    </a:lnTo>
                    <a:lnTo>
                      <a:pt x="1560" y="3376"/>
                    </a:lnTo>
                    <a:lnTo>
                      <a:pt x="1960" y="3433"/>
                    </a:lnTo>
                    <a:lnTo>
                      <a:pt x="2375" y="3476"/>
                    </a:lnTo>
                    <a:lnTo>
                      <a:pt x="2804" y="3504"/>
                    </a:lnTo>
                    <a:lnTo>
                      <a:pt x="3247" y="3533"/>
                    </a:lnTo>
                    <a:lnTo>
                      <a:pt x="3705" y="3547"/>
                    </a:lnTo>
                    <a:lnTo>
                      <a:pt x="4148" y="3562"/>
                    </a:lnTo>
                    <a:lnTo>
                      <a:pt x="4592" y="3547"/>
                    </a:lnTo>
                    <a:lnTo>
                      <a:pt x="5035" y="3533"/>
                    </a:lnTo>
                    <a:lnTo>
                      <a:pt x="5450" y="3504"/>
                    </a:lnTo>
                    <a:lnTo>
                      <a:pt x="5836" y="3447"/>
                    </a:lnTo>
                    <a:lnTo>
                      <a:pt x="6208" y="3390"/>
                    </a:lnTo>
                    <a:lnTo>
                      <a:pt x="6537" y="3318"/>
                    </a:lnTo>
                    <a:lnTo>
                      <a:pt x="6837" y="3233"/>
                    </a:lnTo>
                    <a:lnTo>
                      <a:pt x="7081" y="3132"/>
                    </a:lnTo>
                    <a:lnTo>
                      <a:pt x="7166" y="3075"/>
                    </a:lnTo>
                    <a:lnTo>
                      <a:pt x="7252" y="3018"/>
                    </a:lnTo>
                    <a:lnTo>
                      <a:pt x="7309" y="2947"/>
                    </a:lnTo>
                    <a:lnTo>
                      <a:pt x="7381" y="2861"/>
                    </a:lnTo>
                    <a:lnTo>
                      <a:pt x="7424" y="2775"/>
                    </a:lnTo>
                    <a:lnTo>
                      <a:pt x="7467" y="2675"/>
                    </a:lnTo>
                    <a:lnTo>
                      <a:pt x="7524" y="2475"/>
                    </a:lnTo>
                    <a:lnTo>
                      <a:pt x="7553" y="2260"/>
                    </a:lnTo>
                    <a:lnTo>
                      <a:pt x="7567" y="2031"/>
                    </a:lnTo>
                    <a:lnTo>
                      <a:pt x="7553" y="1802"/>
                    </a:lnTo>
                    <a:lnTo>
                      <a:pt x="7538" y="1559"/>
                    </a:lnTo>
                    <a:lnTo>
                      <a:pt x="7495" y="1330"/>
                    </a:lnTo>
                    <a:lnTo>
                      <a:pt x="7453" y="1116"/>
                    </a:lnTo>
                    <a:lnTo>
                      <a:pt x="7352" y="744"/>
                    </a:lnTo>
                    <a:lnTo>
                      <a:pt x="7281" y="486"/>
                    </a:lnTo>
                    <a:lnTo>
                      <a:pt x="7238" y="401"/>
                    </a:lnTo>
                    <a:lnTo>
                      <a:pt x="43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051;p19">
                <a:extLst>
                  <a:ext uri="{FF2B5EF4-FFF2-40B4-BE49-F238E27FC236}">
                    <a16:creationId xmlns:a16="http://schemas.microsoft.com/office/drawing/2014/main" id="{2E31EBAB-384B-46CD-A074-09D94E9DDBA5}"/>
                  </a:ext>
                </a:extLst>
              </p:cNvPr>
              <p:cNvSpPr/>
              <p:nvPr/>
            </p:nvSpPr>
            <p:spPr>
              <a:xfrm>
                <a:off x="5757360" y="4608090"/>
                <a:ext cx="235380" cy="123864"/>
              </a:xfrm>
              <a:custGeom>
                <a:avLst/>
                <a:gdLst/>
                <a:ahLst/>
                <a:cxnLst/>
                <a:rect l="l" t="t" r="r" b="b"/>
                <a:pathLst>
                  <a:path w="7339" h="3862" extrusionOk="0">
                    <a:moveTo>
                      <a:pt x="4191" y="0"/>
                    </a:moveTo>
                    <a:lnTo>
                      <a:pt x="4091" y="172"/>
                    </a:lnTo>
                    <a:lnTo>
                      <a:pt x="3977" y="372"/>
                    </a:lnTo>
                    <a:lnTo>
                      <a:pt x="3791" y="615"/>
                    </a:lnTo>
                    <a:lnTo>
                      <a:pt x="3562" y="887"/>
                    </a:lnTo>
                    <a:lnTo>
                      <a:pt x="3433" y="1030"/>
                    </a:lnTo>
                    <a:lnTo>
                      <a:pt x="3290" y="1173"/>
                    </a:lnTo>
                    <a:lnTo>
                      <a:pt x="3133" y="1302"/>
                    </a:lnTo>
                    <a:lnTo>
                      <a:pt x="2961" y="1445"/>
                    </a:lnTo>
                    <a:lnTo>
                      <a:pt x="2775" y="1574"/>
                    </a:lnTo>
                    <a:lnTo>
                      <a:pt x="2575" y="1702"/>
                    </a:lnTo>
                    <a:lnTo>
                      <a:pt x="2361" y="1802"/>
                    </a:lnTo>
                    <a:lnTo>
                      <a:pt x="2117" y="1902"/>
                    </a:lnTo>
                    <a:lnTo>
                      <a:pt x="1846" y="1988"/>
                    </a:lnTo>
                    <a:lnTo>
                      <a:pt x="1574" y="2060"/>
                    </a:lnTo>
                    <a:lnTo>
                      <a:pt x="973" y="2189"/>
                    </a:lnTo>
                    <a:lnTo>
                      <a:pt x="358" y="2317"/>
                    </a:lnTo>
                    <a:lnTo>
                      <a:pt x="272" y="2332"/>
                    </a:lnTo>
                    <a:lnTo>
                      <a:pt x="201" y="2374"/>
                    </a:lnTo>
                    <a:lnTo>
                      <a:pt x="144" y="2417"/>
                    </a:lnTo>
                    <a:lnTo>
                      <a:pt x="86" y="2489"/>
                    </a:lnTo>
                    <a:lnTo>
                      <a:pt x="43" y="2546"/>
                    </a:lnTo>
                    <a:lnTo>
                      <a:pt x="15" y="2618"/>
                    </a:lnTo>
                    <a:lnTo>
                      <a:pt x="0" y="2703"/>
                    </a:lnTo>
                    <a:lnTo>
                      <a:pt x="0" y="2775"/>
                    </a:lnTo>
                    <a:lnTo>
                      <a:pt x="15" y="2861"/>
                    </a:lnTo>
                    <a:lnTo>
                      <a:pt x="43" y="2947"/>
                    </a:lnTo>
                    <a:lnTo>
                      <a:pt x="72" y="3032"/>
                    </a:lnTo>
                    <a:lnTo>
                      <a:pt x="129" y="3118"/>
                    </a:lnTo>
                    <a:lnTo>
                      <a:pt x="201" y="3190"/>
                    </a:lnTo>
                    <a:lnTo>
                      <a:pt x="287" y="3261"/>
                    </a:lnTo>
                    <a:lnTo>
                      <a:pt x="401" y="3333"/>
                    </a:lnTo>
                    <a:lnTo>
                      <a:pt x="515" y="3390"/>
                    </a:lnTo>
                    <a:lnTo>
                      <a:pt x="773" y="3490"/>
                    </a:lnTo>
                    <a:lnTo>
                      <a:pt x="1030" y="3576"/>
                    </a:lnTo>
                    <a:lnTo>
                      <a:pt x="1288" y="3647"/>
                    </a:lnTo>
                    <a:lnTo>
                      <a:pt x="1545" y="3705"/>
                    </a:lnTo>
                    <a:lnTo>
                      <a:pt x="1788" y="3762"/>
                    </a:lnTo>
                    <a:lnTo>
                      <a:pt x="2032" y="3805"/>
                    </a:lnTo>
                    <a:lnTo>
                      <a:pt x="2275" y="3833"/>
                    </a:lnTo>
                    <a:lnTo>
                      <a:pt x="2518" y="3848"/>
                    </a:lnTo>
                    <a:lnTo>
                      <a:pt x="2747" y="3862"/>
                    </a:lnTo>
                    <a:lnTo>
                      <a:pt x="2976" y="3862"/>
                    </a:lnTo>
                    <a:lnTo>
                      <a:pt x="3419" y="3848"/>
                    </a:lnTo>
                    <a:lnTo>
                      <a:pt x="3848" y="3805"/>
                    </a:lnTo>
                    <a:lnTo>
                      <a:pt x="4263" y="3733"/>
                    </a:lnTo>
                    <a:lnTo>
                      <a:pt x="4663" y="3633"/>
                    </a:lnTo>
                    <a:lnTo>
                      <a:pt x="5035" y="3533"/>
                    </a:lnTo>
                    <a:lnTo>
                      <a:pt x="5393" y="3404"/>
                    </a:lnTo>
                    <a:lnTo>
                      <a:pt x="5722" y="3276"/>
                    </a:lnTo>
                    <a:lnTo>
                      <a:pt x="6022" y="3133"/>
                    </a:lnTo>
                    <a:lnTo>
                      <a:pt x="6308" y="2990"/>
                    </a:lnTo>
                    <a:lnTo>
                      <a:pt x="6795" y="2732"/>
                    </a:lnTo>
                    <a:lnTo>
                      <a:pt x="6880" y="2661"/>
                    </a:lnTo>
                    <a:lnTo>
                      <a:pt x="6952" y="2603"/>
                    </a:lnTo>
                    <a:lnTo>
                      <a:pt x="7023" y="2532"/>
                    </a:lnTo>
                    <a:lnTo>
                      <a:pt x="7081" y="2446"/>
                    </a:lnTo>
                    <a:lnTo>
                      <a:pt x="7138" y="2360"/>
                    </a:lnTo>
                    <a:lnTo>
                      <a:pt x="7181" y="2274"/>
                    </a:lnTo>
                    <a:lnTo>
                      <a:pt x="7252" y="2088"/>
                    </a:lnTo>
                    <a:lnTo>
                      <a:pt x="7295" y="1888"/>
                    </a:lnTo>
                    <a:lnTo>
                      <a:pt x="7324" y="1674"/>
                    </a:lnTo>
                    <a:lnTo>
                      <a:pt x="7338" y="1459"/>
                    </a:lnTo>
                    <a:lnTo>
                      <a:pt x="7324" y="1259"/>
                    </a:lnTo>
                    <a:lnTo>
                      <a:pt x="7309" y="1044"/>
                    </a:lnTo>
                    <a:lnTo>
                      <a:pt x="7281" y="858"/>
                    </a:lnTo>
                    <a:lnTo>
                      <a:pt x="7224" y="529"/>
                    </a:lnTo>
                    <a:lnTo>
                      <a:pt x="7166" y="301"/>
                    </a:lnTo>
                    <a:lnTo>
                      <a:pt x="7138" y="215"/>
                    </a:lnTo>
                    <a:lnTo>
                      <a:pt x="4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052;p19">
                <a:extLst>
                  <a:ext uri="{FF2B5EF4-FFF2-40B4-BE49-F238E27FC236}">
                    <a16:creationId xmlns:a16="http://schemas.microsoft.com/office/drawing/2014/main" id="{EF451887-68E5-47DB-93A3-2AE52B82176E}"/>
                  </a:ext>
                </a:extLst>
              </p:cNvPr>
              <p:cNvSpPr/>
              <p:nvPr/>
            </p:nvSpPr>
            <p:spPr>
              <a:xfrm>
                <a:off x="5402297" y="3519517"/>
                <a:ext cx="403729" cy="1113397"/>
              </a:xfrm>
              <a:custGeom>
                <a:avLst/>
                <a:gdLst/>
                <a:ahLst/>
                <a:cxnLst/>
                <a:rect l="l" t="t" r="r" b="b"/>
                <a:pathLst>
                  <a:path w="12588" h="34715" extrusionOk="0">
                    <a:moveTo>
                      <a:pt x="1646" y="1"/>
                    </a:moveTo>
                    <a:lnTo>
                      <a:pt x="1174" y="4063"/>
                    </a:lnTo>
                    <a:lnTo>
                      <a:pt x="873" y="6623"/>
                    </a:lnTo>
                    <a:lnTo>
                      <a:pt x="602" y="9241"/>
                    </a:lnTo>
                    <a:lnTo>
                      <a:pt x="344" y="11729"/>
                    </a:lnTo>
                    <a:lnTo>
                      <a:pt x="144" y="13875"/>
                    </a:lnTo>
                    <a:lnTo>
                      <a:pt x="72" y="14747"/>
                    </a:lnTo>
                    <a:lnTo>
                      <a:pt x="15" y="15477"/>
                    </a:lnTo>
                    <a:lnTo>
                      <a:pt x="1" y="16006"/>
                    </a:lnTo>
                    <a:lnTo>
                      <a:pt x="1" y="16206"/>
                    </a:lnTo>
                    <a:lnTo>
                      <a:pt x="15" y="16335"/>
                    </a:lnTo>
                    <a:lnTo>
                      <a:pt x="215" y="17765"/>
                    </a:lnTo>
                    <a:lnTo>
                      <a:pt x="573" y="20097"/>
                    </a:lnTo>
                    <a:lnTo>
                      <a:pt x="1517" y="26133"/>
                    </a:lnTo>
                    <a:lnTo>
                      <a:pt x="2790" y="34200"/>
                    </a:lnTo>
                    <a:lnTo>
                      <a:pt x="2962" y="34257"/>
                    </a:lnTo>
                    <a:lnTo>
                      <a:pt x="3434" y="34386"/>
                    </a:lnTo>
                    <a:lnTo>
                      <a:pt x="3763" y="34471"/>
                    </a:lnTo>
                    <a:lnTo>
                      <a:pt x="4134" y="34543"/>
                    </a:lnTo>
                    <a:lnTo>
                      <a:pt x="4535" y="34614"/>
                    </a:lnTo>
                    <a:lnTo>
                      <a:pt x="4978" y="34672"/>
                    </a:lnTo>
                    <a:lnTo>
                      <a:pt x="5436" y="34700"/>
                    </a:lnTo>
                    <a:lnTo>
                      <a:pt x="5908" y="34715"/>
                    </a:lnTo>
                    <a:lnTo>
                      <a:pt x="6137" y="34700"/>
                    </a:lnTo>
                    <a:lnTo>
                      <a:pt x="6380" y="34686"/>
                    </a:lnTo>
                    <a:lnTo>
                      <a:pt x="6609" y="34657"/>
                    </a:lnTo>
                    <a:lnTo>
                      <a:pt x="6838" y="34614"/>
                    </a:lnTo>
                    <a:lnTo>
                      <a:pt x="7067" y="34572"/>
                    </a:lnTo>
                    <a:lnTo>
                      <a:pt x="7295" y="34500"/>
                    </a:lnTo>
                    <a:lnTo>
                      <a:pt x="7510" y="34428"/>
                    </a:lnTo>
                    <a:lnTo>
                      <a:pt x="7710" y="34343"/>
                    </a:lnTo>
                    <a:lnTo>
                      <a:pt x="7910" y="34243"/>
                    </a:lnTo>
                    <a:lnTo>
                      <a:pt x="8111" y="34114"/>
                    </a:lnTo>
                    <a:lnTo>
                      <a:pt x="8282" y="33985"/>
                    </a:lnTo>
                    <a:lnTo>
                      <a:pt x="8454" y="33828"/>
                    </a:lnTo>
                    <a:lnTo>
                      <a:pt x="8440" y="33427"/>
                    </a:lnTo>
                    <a:lnTo>
                      <a:pt x="8397" y="32712"/>
                    </a:lnTo>
                    <a:lnTo>
                      <a:pt x="8225" y="30509"/>
                    </a:lnTo>
                    <a:lnTo>
                      <a:pt x="7996" y="27620"/>
                    </a:lnTo>
                    <a:lnTo>
                      <a:pt x="7725" y="24402"/>
                    </a:lnTo>
                    <a:lnTo>
                      <a:pt x="7238" y="18538"/>
                    </a:lnTo>
                    <a:lnTo>
                      <a:pt x="7009" y="15906"/>
                    </a:lnTo>
                    <a:lnTo>
                      <a:pt x="7210" y="15463"/>
                    </a:lnTo>
                    <a:lnTo>
                      <a:pt x="7467" y="14805"/>
                    </a:lnTo>
                    <a:lnTo>
                      <a:pt x="7782" y="13975"/>
                    </a:lnTo>
                    <a:lnTo>
                      <a:pt x="8154" y="12988"/>
                    </a:lnTo>
                    <a:lnTo>
                      <a:pt x="8969" y="10685"/>
                    </a:lnTo>
                    <a:lnTo>
                      <a:pt x="9870" y="8168"/>
                    </a:lnTo>
                    <a:lnTo>
                      <a:pt x="10743" y="5651"/>
                    </a:lnTo>
                    <a:lnTo>
                      <a:pt x="11544" y="3405"/>
                    </a:lnTo>
                    <a:lnTo>
                      <a:pt x="12187" y="1646"/>
                    </a:lnTo>
                    <a:lnTo>
                      <a:pt x="12416" y="1031"/>
                    </a:lnTo>
                    <a:lnTo>
                      <a:pt x="12588" y="645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53;p19">
                <a:extLst>
                  <a:ext uri="{FF2B5EF4-FFF2-40B4-BE49-F238E27FC236}">
                    <a16:creationId xmlns:a16="http://schemas.microsoft.com/office/drawing/2014/main" id="{34CADD46-88C6-4421-BCA6-6D77908A6FC7}"/>
                  </a:ext>
                </a:extLst>
              </p:cNvPr>
              <p:cNvSpPr/>
              <p:nvPr/>
            </p:nvSpPr>
            <p:spPr>
              <a:xfrm>
                <a:off x="5666533" y="3525964"/>
                <a:ext cx="383523" cy="1121639"/>
              </a:xfrm>
              <a:custGeom>
                <a:avLst/>
                <a:gdLst/>
                <a:ahLst/>
                <a:cxnLst/>
                <a:rect l="l" t="t" r="r" b="b"/>
                <a:pathLst>
                  <a:path w="11958" h="34972" extrusionOk="0">
                    <a:moveTo>
                      <a:pt x="201" y="0"/>
                    </a:moveTo>
                    <a:lnTo>
                      <a:pt x="129" y="1016"/>
                    </a:lnTo>
                    <a:lnTo>
                      <a:pt x="72" y="2131"/>
                    </a:lnTo>
                    <a:lnTo>
                      <a:pt x="29" y="3333"/>
                    </a:lnTo>
                    <a:lnTo>
                      <a:pt x="15" y="4606"/>
                    </a:lnTo>
                    <a:lnTo>
                      <a:pt x="0" y="5907"/>
                    </a:lnTo>
                    <a:lnTo>
                      <a:pt x="15" y="7238"/>
                    </a:lnTo>
                    <a:lnTo>
                      <a:pt x="29" y="8553"/>
                    </a:lnTo>
                    <a:lnTo>
                      <a:pt x="58" y="9855"/>
                    </a:lnTo>
                    <a:lnTo>
                      <a:pt x="101" y="11114"/>
                    </a:lnTo>
                    <a:lnTo>
                      <a:pt x="158" y="12301"/>
                    </a:lnTo>
                    <a:lnTo>
                      <a:pt x="215" y="13388"/>
                    </a:lnTo>
                    <a:lnTo>
                      <a:pt x="272" y="14375"/>
                    </a:lnTo>
                    <a:lnTo>
                      <a:pt x="344" y="15219"/>
                    </a:lnTo>
                    <a:lnTo>
                      <a:pt x="415" y="15920"/>
                    </a:lnTo>
                    <a:lnTo>
                      <a:pt x="487" y="16449"/>
                    </a:lnTo>
                    <a:lnTo>
                      <a:pt x="515" y="16635"/>
                    </a:lnTo>
                    <a:lnTo>
                      <a:pt x="544" y="16763"/>
                    </a:lnTo>
                    <a:lnTo>
                      <a:pt x="1016" y="18280"/>
                    </a:lnTo>
                    <a:lnTo>
                      <a:pt x="1731" y="20668"/>
                    </a:lnTo>
                    <a:lnTo>
                      <a:pt x="2589" y="23600"/>
                    </a:lnTo>
                    <a:lnTo>
                      <a:pt x="3490" y="26733"/>
                    </a:lnTo>
                    <a:lnTo>
                      <a:pt x="3934" y="28277"/>
                    </a:lnTo>
                    <a:lnTo>
                      <a:pt x="4334" y="29736"/>
                    </a:lnTo>
                    <a:lnTo>
                      <a:pt x="4692" y="31081"/>
                    </a:lnTo>
                    <a:lnTo>
                      <a:pt x="4992" y="32254"/>
                    </a:lnTo>
                    <a:lnTo>
                      <a:pt x="5221" y="33226"/>
                    </a:lnTo>
                    <a:lnTo>
                      <a:pt x="5293" y="33627"/>
                    </a:lnTo>
                    <a:lnTo>
                      <a:pt x="5364" y="33956"/>
                    </a:lnTo>
                    <a:lnTo>
                      <a:pt x="5393" y="34213"/>
                    </a:lnTo>
                    <a:lnTo>
                      <a:pt x="5407" y="34399"/>
                    </a:lnTo>
                    <a:lnTo>
                      <a:pt x="5407" y="34456"/>
                    </a:lnTo>
                    <a:lnTo>
                      <a:pt x="5393" y="34499"/>
                    </a:lnTo>
                    <a:lnTo>
                      <a:pt x="5364" y="34514"/>
                    </a:lnTo>
                    <a:lnTo>
                      <a:pt x="5336" y="34499"/>
                    </a:lnTo>
                    <a:lnTo>
                      <a:pt x="5550" y="34614"/>
                    </a:lnTo>
                    <a:lnTo>
                      <a:pt x="5765" y="34714"/>
                    </a:lnTo>
                    <a:lnTo>
                      <a:pt x="5979" y="34785"/>
                    </a:lnTo>
                    <a:lnTo>
                      <a:pt x="6194" y="34857"/>
                    </a:lnTo>
                    <a:lnTo>
                      <a:pt x="6408" y="34900"/>
                    </a:lnTo>
                    <a:lnTo>
                      <a:pt x="6623" y="34943"/>
                    </a:lnTo>
                    <a:lnTo>
                      <a:pt x="6837" y="34957"/>
                    </a:lnTo>
                    <a:lnTo>
                      <a:pt x="7052" y="34971"/>
                    </a:lnTo>
                    <a:lnTo>
                      <a:pt x="7495" y="34971"/>
                    </a:lnTo>
                    <a:lnTo>
                      <a:pt x="7696" y="34943"/>
                    </a:lnTo>
                    <a:lnTo>
                      <a:pt x="7910" y="34928"/>
                    </a:lnTo>
                    <a:lnTo>
                      <a:pt x="8311" y="34857"/>
                    </a:lnTo>
                    <a:lnTo>
                      <a:pt x="8697" y="34757"/>
                    </a:lnTo>
                    <a:lnTo>
                      <a:pt x="9054" y="34642"/>
                    </a:lnTo>
                    <a:lnTo>
                      <a:pt x="9383" y="34528"/>
                    </a:lnTo>
                    <a:lnTo>
                      <a:pt x="9684" y="34413"/>
                    </a:lnTo>
                    <a:lnTo>
                      <a:pt x="9927" y="34299"/>
                    </a:lnTo>
                    <a:lnTo>
                      <a:pt x="10284" y="34113"/>
                    </a:lnTo>
                    <a:lnTo>
                      <a:pt x="10413" y="34042"/>
                    </a:lnTo>
                    <a:lnTo>
                      <a:pt x="10370" y="33341"/>
                    </a:lnTo>
                    <a:lnTo>
                      <a:pt x="10342" y="32597"/>
                    </a:lnTo>
                    <a:lnTo>
                      <a:pt x="10270" y="30966"/>
                    </a:lnTo>
                    <a:lnTo>
                      <a:pt x="10227" y="30065"/>
                    </a:lnTo>
                    <a:lnTo>
                      <a:pt x="10170" y="29107"/>
                    </a:lnTo>
                    <a:lnTo>
                      <a:pt x="10084" y="28091"/>
                    </a:lnTo>
                    <a:lnTo>
                      <a:pt x="9998" y="27004"/>
                    </a:lnTo>
                    <a:lnTo>
                      <a:pt x="9870" y="25860"/>
                    </a:lnTo>
                    <a:lnTo>
                      <a:pt x="9712" y="24659"/>
                    </a:lnTo>
                    <a:lnTo>
                      <a:pt x="9526" y="23386"/>
                    </a:lnTo>
                    <a:lnTo>
                      <a:pt x="9298" y="22041"/>
                    </a:lnTo>
                    <a:lnTo>
                      <a:pt x="9026" y="20625"/>
                    </a:lnTo>
                    <a:lnTo>
                      <a:pt x="8868" y="19881"/>
                    </a:lnTo>
                    <a:lnTo>
                      <a:pt x="8697" y="19123"/>
                    </a:lnTo>
                    <a:lnTo>
                      <a:pt x="8511" y="18351"/>
                    </a:lnTo>
                    <a:lnTo>
                      <a:pt x="8325" y="17564"/>
                    </a:lnTo>
                    <a:lnTo>
                      <a:pt x="8110" y="16749"/>
                    </a:lnTo>
                    <a:lnTo>
                      <a:pt x="7882" y="15920"/>
                    </a:lnTo>
                    <a:lnTo>
                      <a:pt x="7867" y="15776"/>
                    </a:lnTo>
                    <a:lnTo>
                      <a:pt x="7867" y="15605"/>
                    </a:lnTo>
                    <a:lnTo>
                      <a:pt x="7896" y="15405"/>
                    </a:lnTo>
                    <a:lnTo>
                      <a:pt x="7939" y="15147"/>
                    </a:lnTo>
                    <a:lnTo>
                      <a:pt x="8010" y="14875"/>
                    </a:lnTo>
                    <a:lnTo>
                      <a:pt x="8082" y="14546"/>
                    </a:lnTo>
                    <a:lnTo>
                      <a:pt x="8296" y="13817"/>
                    </a:lnTo>
                    <a:lnTo>
                      <a:pt x="8568" y="12973"/>
                    </a:lnTo>
                    <a:lnTo>
                      <a:pt x="8868" y="12029"/>
                    </a:lnTo>
                    <a:lnTo>
                      <a:pt x="9584" y="9898"/>
                    </a:lnTo>
                    <a:lnTo>
                      <a:pt x="9956" y="8739"/>
                    </a:lnTo>
                    <a:lnTo>
                      <a:pt x="10327" y="7524"/>
                    </a:lnTo>
                    <a:lnTo>
                      <a:pt x="10685" y="6294"/>
                    </a:lnTo>
                    <a:lnTo>
                      <a:pt x="11028" y="5035"/>
                    </a:lnTo>
                    <a:lnTo>
                      <a:pt x="11186" y="4406"/>
                    </a:lnTo>
                    <a:lnTo>
                      <a:pt x="11343" y="3776"/>
                    </a:lnTo>
                    <a:lnTo>
                      <a:pt x="11472" y="3147"/>
                    </a:lnTo>
                    <a:lnTo>
                      <a:pt x="11600" y="2532"/>
                    </a:lnTo>
                    <a:lnTo>
                      <a:pt x="11715" y="1917"/>
                    </a:lnTo>
                    <a:lnTo>
                      <a:pt x="11815" y="1302"/>
                    </a:lnTo>
                    <a:lnTo>
                      <a:pt x="11901" y="715"/>
                    </a:lnTo>
                    <a:lnTo>
                      <a:pt x="11958" y="129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054;p19">
                <a:extLst>
                  <a:ext uri="{FF2B5EF4-FFF2-40B4-BE49-F238E27FC236}">
                    <a16:creationId xmlns:a16="http://schemas.microsoft.com/office/drawing/2014/main" id="{376412C3-9FC4-466D-80AF-A01F3504BBB4}"/>
                  </a:ext>
                </a:extLst>
              </p:cNvPr>
              <p:cNvSpPr/>
              <p:nvPr/>
            </p:nvSpPr>
            <p:spPr>
              <a:xfrm>
                <a:off x="5357814" y="2518147"/>
                <a:ext cx="773011" cy="1011535"/>
              </a:xfrm>
              <a:custGeom>
                <a:avLst/>
                <a:gdLst/>
                <a:ahLst/>
                <a:cxnLst/>
                <a:rect l="l" t="t" r="r" b="b"/>
                <a:pathLst>
                  <a:path w="24102" h="31539" extrusionOk="0">
                    <a:moveTo>
                      <a:pt x="9240" y="0"/>
                    </a:moveTo>
                    <a:lnTo>
                      <a:pt x="9212" y="15"/>
                    </a:lnTo>
                    <a:lnTo>
                      <a:pt x="9154" y="29"/>
                    </a:lnTo>
                    <a:lnTo>
                      <a:pt x="9097" y="86"/>
                    </a:lnTo>
                    <a:lnTo>
                      <a:pt x="9011" y="158"/>
                    </a:lnTo>
                    <a:lnTo>
                      <a:pt x="8911" y="243"/>
                    </a:lnTo>
                    <a:lnTo>
                      <a:pt x="8783" y="315"/>
                    </a:lnTo>
                    <a:lnTo>
                      <a:pt x="8611" y="415"/>
                    </a:lnTo>
                    <a:lnTo>
                      <a:pt x="8425" y="501"/>
                    </a:lnTo>
                    <a:lnTo>
                      <a:pt x="8067" y="673"/>
                    </a:lnTo>
                    <a:lnTo>
                      <a:pt x="7724" y="858"/>
                    </a:lnTo>
                    <a:lnTo>
                      <a:pt x="7381" y="1059"/>
                    </a:lnTo>
                    <a:lnTo>
                      <a:pt x="7052" y="1273"/>
                    </a:lnTo>
                    <a:lnTo>
                      <a:pt x="6737" y="1502"/>
                    </a:lnTo>
                    <a:lnTo>
                      <a:pt x="6423" y="1745"/>
                    </a:lnTo>
                    <a:lnTo>
                      <a:pt x="6136" y="1988"/>
                    </a:lnTo>
                    <a:lnTo>
                      <a:pt x="5850" y="2260"/>
                    </a:lnTo>
                    <a:lnTo>
                      <a:pt x="5579" y="2532"/>
                    </a:lnTo>
                    <a:lnTo>
                      <a:pt x="5307" y="2818"/>
                    </a:lnTo>
                    <a:lnTo>
                      <a:pt x="5064" y="3118"/>
                    </a:lnTo>
                    <a:lnTo>
                      <a:pt x="4821" y="3433"/>
                    </a:lnTo>
                    <a:lnTo>
                      <a:pt x="4606" y="3748"/>
                    </a:lnTo>
                    <a:lnTo>
                      <a:pt x="4391" y="4091"/>
                    </a:lnTo>
                    <a:lnTo>
                      <a:pt x="4206" y="4434"/>
                    </a:lnTo>
                    <a:lnTo>
                      <a:pt x="4034" y="4778"/>
                    </a:lnTo>
                    <a:lnTo>
                      <a:pt x="0" y="18194"/>
                    </a:lnTo>
                    <a:lnTo>
                      <a:pt x="3505" y="20025"/>
                    </a:lnTo>
                    <a:lnTo>
                      <a:pt x="2675" y="29980"/>
                    </a:lnTo>
                    <a:lnTo>
                      <a:pt x="3047" y="30137"/>
                    </a:lnTo>
                    <a:lnTo>
                      <a:pt x="3519" y="30294"/>
                    </a:lnTo>
                    <a:lnTo>
                      <a:pt x="4148" y="30494"/>
                    </a:lnTo>
                    <a:lnTo>
                      <a:pt x="4935" y="30723"/>
                    </a:lnTo>
                    <a:lnTo>
                      <a:pt x="5393" y="30838"/>
                    </a:lnTo>
                    <a:lnTo>
                      <a:pt x="5879" y="30938"/>
                    </a:lnTo>
                    <a:lnTo>
                      <a:pt x="6408" y="31052"/>
                    </a:lnTo>
                    <a:lnTo>
                      <a:pt x="6966" y="31152"/>
                    </a:lnTo>
                    <a:lnTo>
                      <a:pt x="7552" y="31253"/>
                    </a:lnTo>
                    <a:lnTo>
                      <a:pt x="8182" y="31338"/>
                    </a:lnTo>
                    <a:lnTo>
                      <a:pt x="8825" y="31410"/>
                    </a:lnTo>
                    <a:lnTo>
                      <a:pt x="9512" y="31467"/>
                    </a:lnTo>
                    <a:lnTo>
                      <a:pt x="10227" y="31510"/>
                    </a:lnTo>
                    <a:lnTo>
                      <a:pt x="10971" y="31539"/>
                    </a:lnTo>
                    <a:lnTo>
                      <a:pt x="11743" y="31539"/>
                    </a:lnTo>
                    <a:lnTo>
                      <a:pt x="12530" y="31524"/>
                    </a:lnTo>
                    <a:lnTo>
                      <a:pt x="13345" y="31481"/>
                    </a:lnTo>
                    <a:lnTo>
                      <a:pt x="14189" y="31424"/>
                    </a:lnTo>
                    <a:lnTo>
                      <a:pt x="15047" y="31324"/>
                    </a:lnTo>
                    <a:lnTo>
                      <a:pt x="15934" y="31195"/>
                    </a:lnTo>
                    <a:lnTo>
                      <a:pt x="16835" y="31038"/>
                    </a:lnTo>
                    <a:lnTo>
                      <a:pt x="17751" y="30838"/>
                    </a:lnTo>
                    <a:lnTo>
                      <a:pt x="18680" y="30609"/>
                    </a:lnTo>
                    <a:lnTo>
                      <a:pt x="19167" y="30480"/>
                    </a:lnTo>
                    <a:lnTo>
                      <a:pt x="19639" y="30337"/>
                    </a:lnTo>
                    <a:lnTo>
                      <a:pt x="20125" y="30194"/>
                    </a:lnTo>
                    <a:lnTo>
                      <a:pt x="20611" y="30022"/>
                    </a:lnTo>
                    <a:lnTo>
                      <a:pt x="21098" y="29851"/>
                    </a:lnTo>
                    <a:lnTo>
                      <a:pt x="21584" y="29679"/>
                    </a:lnTo>
                    <a:lnTo>
                      <a:pt x="22385" y="19638"/>
                    </a:lnTo>
                    <a:lnTo>
                      <a:pt x="24101" y="11400"/>
                    </a:lnTo>
                    <a:lnTo>
                      <a:pt x="24087" y="11014"/>
                    </a:lnTo>
                    <a:lnTo>
                      <a:pt x="24058" y="10570"/>
                    </a:lnTo>
                    <a:lnTo>
                      <a:pt x="23987" y="9984"/>
                    </a:lnTo>
                    <a:lnTo>
                      <a:pt x="23887" y="9297"/>
                    </a:lnTo>
                    <a:lnTo>
                      <a:pt x="23815" y="8911"/>
                    </a:lnTo>
                    <a:lnTo>
                      <a:pt x="23729" y="8511"/>
                    </a:lnTo>
                    <a:lnTo>
                      <a:pt x="23644" y="8096"/>
                    </a:lnTo>
                    <a:lnTo>
                      <a:pt x="23529" y="7667"/>
                    </a:lnTo>
                    <a:lnTo>
                      <a:pt x="23400" y="7223"/>
                    </a:lnTo>
                    <a:lnTo>
                      <a:pt x="23243" y="6780"/>
                    </a:lnTo>
                    <a:lnTo>
                      <a:pt x="23086" y="6337"/>
                    </a:lnTo>
                    <a:lnTo>
                      <a:pt x="22900" y="5879"/>
                    </a:lnTo>
                    <a:lnTo>
                      <a:pt x="22685" y="5435"/>
                    </a:lnTo>
                    <a:lnTo>
                      <a:pt x="22456" y="4992"/>
                    </a:lnTo>
                    <a:lnTo>
                      <a:pt x="22199" y="4563"/>
                    </a:lnTo>
                    <a:lnTo>
                      <a:pt x="21927" y="4134"/>
                    </a:lnTo>
                    <a:lnTo>
                      <a:pt x="21613" y="3719"/>
                    </a:lnTo>
                    <a:lnTo>
                      <a:pt x="21284" y="3333"/>
                    </a:lnTo>
                    <a:lnTo>
                      <a:pt x="21112" y="3147"/>
                    </a:lnTo>
                    <a:lnTo>
                      <a:pt x="20926" y="2961"/>
                    </a:lnTo>
                    <a:lnTo>
                      <a:pt x="20740" y="2775"/>
                    </a:lnTo>
                    <a:lnTo>
                      <a:pt x="20540" y="2603"/>
                    </a:lnTo>
                    <a:lnTo>
                      <a:pt x="20325" y="2446"/>
                    </a:lnTo>
                    <a:lnTo>
                      <a:pt x="20111" y="2289"/>
                    </a:lnTo>
                    <a:lnTo>
                      <a:pt x="19896" y="2131"/>
                    </a:lnTo>
                    <a:lnTo>
                      <a:pt x="19667" y="1988"/>
                    </a:lnTo>
                    <a:lnTo>
                      <a:pt x="19424" y="1860"/>
                    </a:lnTo>
                    <a:lnTo>
                      <a:pt x="19181" y="1731"/>
                    </a:lnTo>
                    <a:lnTo>
                      <a:pt x="18924" y="1617"/>
                    </a:lnTo>
                    <a:lnTo>
                      <a:pt x="18652" y="1516"/>
                    </a:lnTo>
                    <a:lnTo>
                      <a:pt x="18380" y="1416"/>
                    </a:lnTo>
                    <a:lnTo>
                      <a:pt x="18108" y="1330"/>
                    </a:lnTo>
                    <a:lnTo>
                      <a:pt x="17808" y="1245"/>
                    </a:lnTo>
                    <a:lnTo>
                      <a:pt x="17508" y="1173"/>
                    </a:lnTo>
                    <a:lnTo>
                      <a:pt x="17064" y="1230"/>
                    </a:lnTo>
                    <a:lnTo>
                      <a:pt x="16564" y="1273"/>
                    </a:lnTo>
                    <a:lnTo>
                      <a:pt x="16020" y="1288"/>
                    </a:lnTo>
                    <a:lnTo>
                      <a:pt x="15434" y="1288"/>
                    </a:lnTo>
                    <a:lnTo>
                      <a:pt x="14833" y="1273"/>
                    </a:lnTo>
                    <a:lnTo>
                      <a:pt x="14203" y="1259"/>
                    </a:lnTo>
                    <a:lnTo>
                      <a:pt x="13574" y="1216"/>
                    </a:lnTo>
                    <a:lnTo>
                      <a:pt x="12959" y="1173"/>
                    </a:lnTo>
                    <a:lnTo>
                      <a:pt x="12358" y="1130"/>
                    </a:lnTo>
                    <a:lnTo>
                      <a:pt x="11801" y="1073"/>
                    </a:lnTo>
                    <a:lnTo>
                      <a:pt x="11271" y="1001"/>
                    </a:lnTo>
                    <a:lnTo>
                      <a:pt x="10799" y="944"/>
                    </a:lnTo>
                    <a:lnTo>
                      <a:pt x="10385" y="873"/>
                    </a:lnTo>
                    <a:lnTo>
                      <a:pt x="10056" y="816"/>
                    </a:lnTo>
                    <a:lnTo>
                      <a:pt x="9812" y="758"/>
                    </a:lnTo>
                    <a:lnTo>
                      <a:pt x="9655" y="687"/>
                    </a:lnTo>
                    <a:lnTo>
                      <a:pt x="9584" y="630"/>
                    </a:lnTo>
                    <a:lnTo>
                      <a:pt x="9512" y="572"/>
                    </a:lnTo>
                    <a:lnTo>
                      <a:pt x="9455" y="501"/>
                    </a:lnTo>
                    <a:lnTo>
                      <a:pt x="9426" y="429"/>
                    </a:lnTo>
                    <a:lnTo>
                      <a:pt x="9369" y="272"/>
                    </a:lnTo>
                    <a:lnTo>
                      <a:pt x="9326" y="143"/>
                    </a:lnTo>
                    <a:lnTo>
                      <a:pt x="9297" y="43"/>
                    </a:lnTo>
                    <a:lnTo>
                      <a:pt x="9269" y="15"/>
                    </a:lnTo>
                    <a:lnTo>
                      <a:pt x="924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055;p19">
                <a:extLst>
                  <a:ext uri="{FF2B5EF4-FFF2-40B4-BE49-F238E27FC236}">
                    <a16:creationId xmlns:a16="http://schemas.microsoft.com/office/drawing/2014/main" id="{E12923F7-0850-49C6-BB37-C44532178842}"/>
                  </a:ext>
                </a:extLst>
              </p:cNvPr>
              <p:cNvSpPr/>
              <p:nvPr/>
            </p:nvSpPr>
            <p:spPr>
              <a:xfrm>
                <a:off x="5357814" y="2518147"/>
                <a:ext cx="773011" cy="1011535"/>
              </a:xfrm>
              <a:custGeom>
                <a:avLst/>
                <a:gdLst/>
                <a:ahLst/>
                <a:cxnLst/>
                <a:rect l="l" t="t" r="r" b="b"/>
                <a:pathLst>
                  <a:path w="24102" h="31539" fill="none" extrusionOk="0">
                    <a:moveTo>
                      <a:pt x="24101" y="11400"/>
                    </a:moveTo>
                    <a:lnTo>
                      <a:pt x="24101" y="11400"/>
                    </a:lnTo>
                    <a:lnTo>
                      <a:pt x="24087" y="11014"/>
                    </a:lnTo>
                    <a:lnTo>
                      <a:pt x="24058" y="10570"/>
                    </a:lnTo>
                    <a:lnTo>
                      <a:pt x="23987" y="9984"/>
                    </a:lnTo>
                    <a:lnTo>
                      <a:pt x="23887" y="9297"/>
                    </a:lnTo>
                    <a:lnTo>
                      <a:pt x="23815" y="8911"/>
                    </a:lnTo>
                    <a:lnTo>
                      <a:pt x="23729" y="8511"/>
                    </a:lnTo>
                    <a:lnTo>
                      <a:pt x="23644" y="8096"/>
                    </a:lnTo>
                    <a:lnTo>
                      <a:pt x="23529" y="7667"/>
                    </a:lnTo>
                    <a:lnTo>
                      <a:pt x="23400" y="7223"/>
                    </a:lnTo>
                    <a:lnTo>
                      <a:pt x="23243" y="6780"/>
                    </a:lnTo>
                    <a:lnTo>
                      <a:pt x="23086" y="6337"/>
                    </a:lnTo>
                    <a:lnTo>
                      <a:pt x="22900" y="5879"/>
                    </a:lnTo>
                    <a:lnTo>
                      <a:pt x="22685" y="5435"/>
                    </a:lnTo>
                    <a:lnTo>
                      <a:pt x="22456" y="4992"/>
                    </a:lnTo>
                    <a:lnTo>
                      <a:pt x="22199" y="4563"/>
                    </a:lnTo>
                    <a:lnTo>
                      <a:pt x="21927" y="4134"/>
                    </a:lnTo>
                    <a:lnTo>
                      <a:pt x="21613" y="3719"/>
                    </a:lnTo>
                    <a:lnTo>
                      <a:pt x="21284" y="3333"/>
                    </a:lnTo>
                    <a:lnTo>
                      <a:pt x="21112" y="3147"/>
                    </a:lnTo>
                    <a:lnTo>
                      <a:pt x="20926" y="2961"/>
                    </a:lnTo>
                    <a:lnTo>
                      <a:pt x="20740" y="2775"/>
                    </a:lnTo>
                    <a:lnTo>
                      <a:pt x="20540" y="2603"/>
                    </a:lnTo>
                    <a:lnTo>
                      <a:pt x="20325" y="2446"/>
                    </a:lnTo>
                    <a:lnTo>
                      <a:pt x="20111" y="2289"/>
                    </a:lnTo>
                    <a:lnTo>
                      <a:pt x="19896" y="2131"/>
                    </a:lnTo>
                    <a:lnTo>
                      <a:pt x="19667" y="1988"/>
                    </a:lnTo>
                    <a:lnTo>
                      <a:pt x="19424" y="1860"/>
                    </a:lnTo>
                    <a:lnTo>
                      <a:pt x="19181" y="1731"/>
                    </a:lnTo>
                    <a:lnTo>
                      <a:pt x="18924" y="1617"/>
                    </a:lnTo>
                    <a:lnTo>
                      <a:pt x="18652" y="1516"/>
                    </a:lnTo>
                    <a:lnTo>
                      <a:pt x="18380" y="1416"/>
                    </a:lnTo>
                    <a:lnTo>
                      <a:pt x="18108" y="1330"/>
                    </a:lnTo>
                    <a:lnTo>
                      <a:pt x="17808" y="1245"/>
                    </a:lnTo>
                    <a:lnTo>
                      <a:pt x="17508" y="1173"/>
                    </a:lnTo>
                    <a:lnTo>
                      <a:pt x="17508" y="1173"/>
                    </a:lnTo>
                    <a:lnTo>
                      <a:pt x="17064" y="1230"/>
                    </a:lnTo>
                    <a:lnTo>
                      <a:pt x="16564" y="1273"/>
                    </a:lnTo>
                    <a:lnTo>
                      <a:pt x="16020" y="1288"/>
                    </a:lnTo>
                    <a:lnTo>
                      <a:pt x="15434" y="1288"/>
                    </a:lnTo>
                    <a:lnTo>
                      <a:pt x="14833" y="1273"/>
                    </a:lnTo>
                    <a:lnTo>
                      <a:pt x="14203" y="1259"/>
                    </a:lnTo>
                    <a:lnTo>
                      <a:pt x="13574" y="1216"/>
                    </a:lnTo>
                    <a:lnTo>
                      <a:pt x="12959" y="1173"/>
                    </a:lnTo>
                    <a:lnTo>
                      <a:pt x="12358" y="1130"/>
                    </a:lnTo>
                    <a:lnTo>
                      <a:pt x="11801" y="1073"/>
                    </a:lnTo>
                    <a:lnTo>
                      <a:pt x="11271" y="1001"/>
                    </a:lnTo>
                    <a:lnTo>
                      <a:pt x="10799" y="944"/>
                    </a:lnTo>
                    <a:lnTo>
                      <a:pt x="10385" y="873"/>
                    </a:lnTo>
                    <a:lnTo>
                      <a:pt x="10056" y="816"/>
                    </a:lnTo>
                    <a:lnTo>
                      <a:pt x="9812" y="758"/>
                    </a:lnTo>
                    <a:lnTo>
                      <a:pt x="9655" y="687"/>
                    </a:lnTo>
                    <a:lnTo>
                      <a:pt x="9655" y="687"/>
                    </a:lnTo>
                    <a:lnTo>
                      <a:pt x="9584" y="630"/>
                    </a:lnTo>
                    <a:lnTo>
                      <a:pt x="9512" y="572"/>
                    </a:lnTo>
                    <a:lnTo>
                      <a:pt x="9455" y="501"/>
                    </a:lnTo>
                    <a:lnTo>
                      <a:pt x="9426" y="429"/>
                    </a:lnTo>
                    <a:lnTo>
                      <a:pt x="9369" y="272"/>
                    </a:lnTo>
                    <a:lnTo>
                      <a:pt x="9326" y="143"/>
                    </a:lnTo>
                    <a:lnTo>
                      <a:pt x="9297" y="43"/>
                    </a:lnTo>
                    <a:lnTo>
                      <a:pt x="9269" y="15"/>
                    </a:lnTo>
                    <a:lnTo>
                      <a:pt x="9240" y="0"/>
                    </a:lnTo>
                    <a:lnTo>
                      <a:pt x="9212" y="15"/>
                    </a:lnTo>
                    <a:lnTo>
                      <a:pt x="9154" y="29"/>
                    </a:lnTo>
                    <a:lnTo>
                      <a:pt x="9097" y="86"/>
                    </a:lnTo>
                    <a:lnTo>
                      <a:pt x="9011" y="158"/>
                    </a:lnTo>
                    <a:lnTo>
                      <a:pt x="9011" y="158"/>
                    </a:lnTo>
                    <a:lnTo>
                      <a:pt x="8911" y="243"/>
                    </a:lnTo>
                    <a:lnTo>
                      <a:pt x="8783" y="315"/>
                    </a:lnTo>
                    <a:lnTo>
                      <a:pt x="8611" y="415"/>
                    </a:lnTo>
                    <a:lnTo>
                      <a:pt x="8425" y="501"/>
                    </a:lnTo>
                    <a:lnTo>
                      <a:pt x="8425" y="501"/>
                    </a:lnTo>
                    <a:lnTo>
                      <a:pt x="8067" y="673"/>
                    </a:lnTo>
                    <a:lnTo>
                      <a:pt x="7724" y="858"/>
                    </a:lnTo>
                    <a:lnTo>
                      <a:pt x="7381" y="1059"/>
                    </a:lnTo>
                    <a:lnTo>
                      <a:pt x="7052" y="1273"/>
                    </a:lnTo>
                    <a:lnTo>
                      <a:pt x="6737" y="1502"/>
                    </a:lnTo>
                    <a:lnTo>
                      <a:pt x="6423" y="1745"/>
                    </a:lnTo>
                    <a:lnTo>
                      <a:pt x="6136" y="1988"/>
                    </a:lnTo>
                    <a:lnTo>
                      <a:pt x="5850" y="2260"/>
                    </a:lnTo>
                    <a:lnTo>
                      <a:pt x="5579" y="2532"/>
                    </a:lnTo>
                    <a:lnTo>
                      <a:pt x="5307" y="2818"/>
                    </a:lnTo>
                    <a:lnTo>
                      <a:pt x="5064" y="3118"/>
                    </a:lnTo>
                    <a:lnTo>
                      <a:pt x="4821" y="3433"/>
                    </a:lnTo>
                    <a:lnTo>
                      <a:pt x="4606" y="3748"/>
                    </a:lnTo>
                    <a:lnTo>
                      <a:pt x="4391" y="4091"/>
                    </a:lnTo>
                    <a:lnTo>
                      <a:pt x="4206" y="4434"/>
                    </a:lnTo>
                    <a:lnTo>
                      <a:pt x="4034" y="4778"/>
                    </a:lnTo>
                    <a:lnTo>
                      <a:pt x="0" y="18194"/>
                    </a:lnTo>
                    <a:lnTo>
                      <a:pt x="3505" y="20025"/>
                    </a:lnTo>
                    <a:lnTo>
                      <a:pt x="2675" y="29980"/>
                    </a:lnTo>
                    <a:lnTo>
                      <a:pt x="2675" y="29980"/>
                    </a:lnTo>
                    <a:lnTo>
                      <a:pt x="3047" y="30137"/>
                    </a:lnTo>
                    <a:lnTo>
                      <a:pt x="3519" y="30294"/>
                    </a:lnTo>
                    <a:lnTo>
                      <a:pt x="4148" y="30494"/>
                    </a:lnTo>
                    <a:lnTo>
                      <a:pt x="4935" y="30723"/>
                    </a:lnTo>
                    <a:lnTo>
                      <a:pt x="5393" y="30838"/>
                    </a:lnTo>
                    <a:lnTo>
                      <a:pt x="5879" y="30938"/>
                    </a:lnTo>
                    <a:lnTo>
                      <a:pt x="6408" y="31052"/>
                    </a:lnTo>
                    <a:lnTo>
                      <a:pt x="6966" y="31152"/>
                    </a:lnTo>
                    <a:lnTo>
                      <a:pt x="7552" y="31253"/>
                    </a:lnTo>
                    <a:lnTo>
                      <a:pt x="8182" y="31338"/>
                    </a:lnTo>
                    <a:lnTo>
                      <a:pt x="8825" y="31410"/>
                    </a:lnTo>
                    <a:lnTo>
                      <a:pt x="9512" y="31467"/>
                    </a:lnTo>
                    <a:lnTo>
                      <a:pt x="10227" y="31510"/>
                    </a:lnTo>
                    <a:lnTo>
                      <a:pt x="10971" y="31539"/>
                    </a:lnTo>
                    <a:lnTo>
                      <a:pt x="11743" y="31539"/>
                    </a:lnTo>
                    <a:lnTo>
                      <a:pt x="12530" y="31524"/>
                    </a:lnTo>
                    <a:lnTo>
                      <a:pt x="13345" y="31481"/>
                    </a:lnTo>
                    <a:lnTo>
                      <a:pt x="14189" y="31424"/>
                    </a:lnTo>
                    <a:lnTo>
                      <a:pt x="15047" y="31324"/>
                    </a:lnTo>
                    <a:lnTo>
                      <a:pt x="15934" y="31195"/>
                    </a:lnTo>
                    <a:lnTo>
                      <a:pt x="16835" y="31038"/>
                    </a:lnTo>
                    <a:lnTo>
                      <a:pt x="17751" y="30838"/>
                    </a:lnTo>
                    <a:lnTo>
                      <a:pt x="18680" y="30609"/>
                    </a:lnTo>
                    <a:lnTo>
                      <a:pt x="19167" y="30480"/>
                    </a:lnTo>
                    <a:lnTo>
                      <a:pt x="19639" y="30337"/>
                    </a:lnTo>
                    <a:lnTo>
                      <a:pt x="20125" y="30194"/>
                    </a:lnTo>
                    <a:lnTo>
                      <a:pt x="20611" y="30022"/>
                    </a:lnTo>
                    <a:lnTo>
                      <a:pt x="21098" y="29851"/>
                    </a:lnTo>
                    <a:lnTo>
                      <a:pt x="21584" y="29679"/>
                    </a:lnTo>
                    <a:lnTo>
                      <a:pt x="22385" y="19638"/>
                    </a:lnTo>
                    <a:lnTo>
                      <a:pt x="24101" y="1140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056;p19">
                <a:extLst>
                  <a:ext uri="{FF2B5EF4-FFF2-40B4-BE49-F238E27FC236}">
                    <a16:creationId xmlns:a16="http://schemas.microsoft.com/office/drawing/2014/main" id="{5641EEBE-48EE-4A0B-BC45-1DCDC22D8C4F}"/>
                  </a:ext>
                </a:extLst>
              </p:cNvPr>
              <p:cNvSpPr/>
              <p:nvPr/>
            </p:nvSpPr>
            <p:spPr>
              <a:xfrm>
                <a:off x="5394953" y="3469999"/>
                <a:ext cx="655113" cy="425281"/>
              </a:xfrm>
              <a:custGeom>
                <a:avLst/>
                <a:gdLst/>
                <a:ahLst/>
                <a:cxnLst/>
                <a:rect l="l" t="t" r="r" b="b"/>
                <a:pathLst>
                  <a:path w="20426" h="13260" extrusionOk="0">
                    <a:moveTo>
                      <a:pt x="20426" y="0"/>
                    </a:moveTo>
                    <a:lnTo>
                      <a:pt x="19897" y="115"/>
                    </a:lnTo>
                    <a:lnTo>
                      <a:pt x="19253" y="243"/>
                    </a:lnTo>
                    <a:lnTo>
                      <a:pt x="18409" y="415"/>
                    </a:lnTo>
                    <a:lnTo>
                      <a:pt x="17379" y="601"/>
                    </a:lnTo>
                    <a:lnTo>
                      <a:pt x="16192" y="787"/>
                    </a:lnTo>
                    <a:lnTo>
                      <a:pt x="14876" y="973"/>
                    </a:lnTo>
                    <a:lnTo>
                      <a:pt x="14175" y="1059"/>
                    </a:lnTo>
                    <a:lnTo>
                      <a:pt x="13460" y="1130"/>
                    </a:lnTo>
                    <a:lnTo>
                      <a:pt x="12717" y="1202"/>
                    </a:lnTo>
                    <a:lnTo>
                      <a:pt x="11958" y="1273"/>
                    </a:lnTo>
                    <a:lnTo>
                      <a:pt x="11186" y="1316"/>
                    </a:lnTo>
                    <a:lnTo>
                      <a:pt x="10414" y="1359"/>
                    </a:lnTo>
                    <a:lnTo>
                      <a:pt x="9627" y="1388"/>
                    </a:lnTo>
                    <a:lnTo>
                      <a:pt x="8840" y="1402"/>
                    </a:lnTo>
                    <a:lnTo>
                      <a:pt x="8039" y="1388"/>
                    </a:lnTo>
                    <a:lnTo>
                      <a:pt x="7267" y="1359"/>
                    </a:lnTo>
                    <a:lnTo>
                      <a:pt x="6480" y="1316"/>
                    </a:lnTo>
                    <a:lnTo>
                      <a:pt x="5722" y="1245"/>
                    </a:lnTo>
                    <a:lnTo>
                      <a:pt x="4964" y="1159"/>
                    </a:lnTo>
                    <a:lnTo>
                      <a:pt x="4220" y="1044"/>
                    </a:lnTo>
                    <a:lnTo>
                      <a:pt x="3505" y="901"/>
                    </a:lnTo>
                    <a:lnTo>
                      <a:pt x="2819" y="730"/>
                    </a:lnTo>
                    <a:lnTo>
                      <a:pt x="2475" y="630"/>
                    </a:lnTo>
                    <a:lnTo>
                      <a:pt x="2146" y="529"/>
                    </a:lnTo>
                    <a:lnTo>
                      <a:pt x="1832" y="415"/>
                    </a:lnTo>
                    <a:lnTo>
                      <a:pt x="1517" y="301"/>
                    </a:lnTo>
                    <a:lnTo>
                      <a:pt x="1403" y="715"/>
                    </a:lnTo>
                    <a:lnTo>
                      <a:pt x="1131" y="1817"/>
                    </a:lnTo>
                    <a:lnTo>
                      <a:pt x="959" y="2575"/>
                    </a:lnTo>
                    <a:lnTo>
                      <a:pt x="773" y="3419"/>
                    </a:lnTo>
                    <a:lnTo>
                      <a:pt x="587" y="4334"/>
                    </a:lnTo>
                    <a:lnTo>
                      <a:pt x="401" y="5292"/>
                    </a:lnTo>
                    <a:lnTo>
                      <a:pt x="244" y="6265"/>
                    </a:lnTo>
                    <a:lnTo>
                      <a:pt x="130" y="7252"/>
                    </a:lnTo>
                    <a:lnTo>
                      <a:pt x="72" y="7724"/>
                    </a:lnTo>
                    <a:lnTo>
                      <a:pt x="44" y="8196"/>
                    </a:lnTo>
                    <a:lnTo>
                      <a:pt x="15" y="8639"/>
                    </a:lnTo>
                    <a:lnTo>
                      <a:pt x="1" y="9083"/>
                    </a:lnTo>
                    <a:lnTo>
                      <a:pt x="1" y="9497"/>
                    </a:lnTo>
                    <a:lnTo>
                      <a:pt x="30" y="9884"/>
                    </a:lnTo>
                    <a:lnTo>
                      <a:pt x="58" y="10241"/>
                    </a:lnTo>
                    <a:lnTo>
                      <a:pt x="115" y="10570"/>
                    </a:lnTo>
                    <a:lnTo>
                      <a:pt x="201" y="10871"/>
                    </a:lnTo>
                    <a:lnTo>
                      <a:pt x="244" y="11014"/>
                    </a:lnTo>
                    <a:lnTo>
                      <a:pt x="301" y="11142"/>
                    </a:lnTo>
                    <a:lnTo>
                      <a:pt x="359" y="11257"/>
                    </a:lnTo>
                    <a:lnTo>
                      <a:pt x="416" y="11357"/>
                    </a:lnTo>
                    <a:lnTo>
                      <a:pt x="487" y="11457"/>
                    </a:lnTo>
                    <a:lnTo>
                      <a:pt x="559" y="11543"/>
                    </a:lnTo>
                    <a:lnTo>
                      <a:pt x="745" y="11700"/>
                    </a:lnTo>
                    <a:lnTo>
                      <a:pt x="945" y="11843"/>
                    </a:lnTo>
                    <a:lnTo>
                      <a:pt x="1202" y="12000"/>
                    </a:lnTo>
                    <a:lnTo>
                      <a:pt x="1474" y="12129"/>
                    </a:lnTo>
                    <a:lnTo>
                      <a:pt x="1789" y="12272"/>
                    </a:lnTo>
                    <a:lnTo>
                      <a:pt x="2132" y="12401"/>
                    </a:lnTo>
                    <a:lnTo>
                      <a:pt x="2490" y="12515"/>
                    </a:lnTo>
                    <a:lnTo>
                      <a:pt x="2876" y="12630"/>
                    </a:lnTo>
                    <a:lnTo>
                      <a:pt x="3276" y="12730"/>
                    </a:lnTo>
                    <a:lnTo>
                      <a:pt x="3705" y="12830"/>
                    </a:lnTo>
                    <a:lnTo>
                      <a:pt x="4149" y="12916"/>
                    </a:lnTo>
                    <a:lnTo>
                      <a:pt x="4607" y="13002"/>
                    </a:lnTo>
                    <a:lnTo>
                      <a:pt x="5064" y="13073"/>
                    </a:lnTo>
                    <a:lnTo>
                      <a:pt x="5536" y="13130"/>
                    </a:lnTo>
                    <a:lnTo>
                      <a:pt x="6008" y="13173"/>
                    </a:lnTo>
                    <a:lnTo>
                      <a:pt x="6495" y="13216"/>
                    </a:lnTo>
                    <a:lnTo>
                      <a:pt x="6981" y="13245"/>
                    </a:lnTo>
                    <a:lnTo>
                      <a:pt x="7467" y="13259"/>
                    </a:lnTo>
                    <a:lnTo>
                      <a:pt x="8411" y="13259"/>
                    </a:lnTo>
                    <a:lnTo>
                      <a:pt x="8883" y="13231"/>
                    </a:lnTo>
                    <a:lnTo>
                      <a:pt x="9341" y="13202"/>
                    </a:lnTo>
                    <a:lnTo>
                      <a:pt x="9770" y="13145"/>
                    </a:lnTo>
                    <a:lnTo>
                      <a:pt x="10199" y="13088"/>
                    </a:lnTo>
                    <a:lnTo>
                      <a:pt x="10614" y="13016"/>
                    </a:lnTo>
                    <a:lnTo>
                      <a:pt x="11000" y="12916"/>
                    </a:lnTo>
                    <a:lnTo>
                      <a:pt x="11372" y="12801"/>
                    </a:lnTo>
                    <a:lnTo>
                      <a:pt x="11715" y="12687"/>
                    </a:lnTo>
                    <a:lnTo>
                      <a:pt x="12030" y="12544"/>
                    </a:lnTo>
                    <a:lnTo>
                      <a:pt x="12316" y="12387"/>
                    </a:lnTo>
                    <a:lnTo>
                      <a:pt x="12573" y="12215"/>
                    </a:lnTo>
                    <a:lnTo>
                      <a:pt x="12688" y="12115"/>
                    </a:lnTo>
                    <a:lnTo>
                      <a:pt x="12788" y="12015"/>
                    </a:lnTo>
                    <a:lnTo>
                      <a:pt x="12988" y="11800"/>
                    </a:lnTo>
                    <a:lnTo>
                      <a:pt x="13160" y="11557"/>
                    </a:lnTo>
                    <a:lnTo>
                      <a:pt x="13332" y="11300"/>
                    </a:lnTo>
                    <a:lnTo>
                      <a:pt x="13489" y="11028"/>
                    </a:lnTo>
                    <a:lnTo>
                      <a:pt x="13632" y="10728"/>
                    </a:lnTo>
                    <a:lnTo>
                      <a:pt x="13775" y="10413"/>
                    </a:lnTo>
                    <a:lnTo>
                      <a:pt x="13889" y="10084"/>
                    </a:lnTo>
                    <a:lnTo>
                      <a:pt x="14004" y="9741"/>
                    </a:lnTo>
                    <a:lnTo>
                      <a:pt x="14104" y="9397"/>
                    </a:lnTo>
                    <a:lnTo>
                      <a:pt x="14204" y="9040"/>
                    </a:lnTo>
                    <a:lnTo>
                      <a:pt x="14276" y="8682"/>
                    </a:lnTo>
                    <a:lnTo>
                      <a:pt x="14361" y="8310"/>
                    </a:lnTo>
                    <a:lnTo>
                      <a:pt x="14476" y="7581"/>
                    </a:lnTo>
                    <a:lnTo>
                      <a:pt x="14576" y="6851"/>
                    </a:lnTo>
                    <a:lnTo>
                      <a:pt x="14647" y="6151"/>
                    </a:lnTo>
                    <a:lnTo>
                      <a:pt x="14705" y="5493"/>
                    </a:lnTo>
                    <a:lnTo>
                      <a:pt x="14733" y="4892"/>
                    </a:lnTo>
                    <a:lnTo>
                      <a:pt x="14748" y="4363"/>
                    </a:lnTo>
                    <a:lnTo>
                      <a:pt x="14762" y="3590"/>
                    </a:lnTo>
                    <a:lnTo>
                      <a:pt x="14748" y="3319"/>
                    </a:lnTo>
                    <a:lnTo>
                      <a:pt x="20426" y="1874"/>
                    </a:lnTo>
                    <a:lnTo>
                      <a:pt x="2042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057;p19">
                <a:extLst>
                  <a:ext uri="{FF2B5EF4-FFF2-40B4-BE49-F238E27FC236}">
                    <a16:creationId xmlns:a16="http://schemas.microsoft.com/office/drawing/2014/main" id="{6989FCB0-4BEC-429F-9F0B-015C104A96E5}"/>
                  </a:ext>
                </a:extLst>
              </p:cNvPr>
              <p:cNvSpPr/>
              <p:nvPr/>
            </p:nvSpPr>
            <p:spPr>
              <a:xfrm>
                <a:off x="5394953" y="3469999"/>
                <a:ext cx="655113" cy="425281"/>
              </a:xfrm>
              <a:custGeom>
                <a:avLst/>
                <a:gdLst/>
                <a:ahLst/>
                <a:cxnLst/>
                <a:rect l="l" t="t" r="r" b="b"/>
                <a:pathLst>
                  <a:path w="20426" h="13260" fill="none" extrusionOk="0">
                    <a:moveTo>
                      <a:pt x="1517" y="301"/>
                    </a:moveTo>
                    <a:lnTo>
                      <a:pt x="1517" y="301"/>
                    </a:lnTo>
                    <a:lnTo>
                      <a:pt x="1403" y="715"/>
                    </a:lnTo>
                    <a:lnTo>
                      <a:pt x="1131" y="1817"/>
                    </a:lnTo>
                    <a:lnTo>
                      <a:pt x="959" y="2575"/>
                    </a:lnTo>
                    <a:lnTo>
                      <a:pt x="773" y="3419"/>
                    </a:lnTo>
                    <a:lnTo>
                      <a:pt x="587" y="4334"/>
                    </a:lnTo>
                    <a:lnTo>
                      <a:pt x="401" y="5292"/>
                    </a:lnTo>
                    <a:lnTo>
                      <a:pt x="244" y="6265"/>
                    </a:lnTo>
                    <a:lnTo>
                      <a:pt x="130" y="7252"/>
                    </a:lnTo>
                    <a:lnTo>
                      <a:pt x="72" y="7724"/>
                    </a:lnTo>
                    <a:lnTo>
                      <a:pt x="44" y="8196"/>
                    </a:lnTo>
                    <a:lnTo>
                      <a:pt x="15" y="8639"/>
                    </a:lnTo>
                    <a:lnTo>
                      <a:pt x="1" y="9083"/>
                    </a:lnTo>
                    <a:lnTo>
                      <a:pt x="1" y="9497"/>
                    </a:lnTo>
                    <a:lnTo>
                      <a:pt x="30" y="9884"/>
                    </a:lnTo>
                    <a:lnTo>
                      <a:pt x="58" y="10241"/>
                    </a:lnTo>
                    <a:lnTo>
                      <a:pt x="115" y="10570"/>
                    </a:lnTo>
                    <a:lnTo>
                      <a:pt x="201" y="10871"/>
                    </a:lnTo>
                    <a:lnTo>
                      <a:pt x="244" y="11014"/>
                    </a:lnTo>
                    <a:lnTo>
                      <a:pt x="301" y="11142"/>
                    </a:lnTo>
                    <a:lnTo>
                      <a:pt x="359" y="11257"/>
                    </a:lnTo>
                    <a:lnTo>
                      <a:pt x="416" y="11357"/>
                    </a:lnTo>
                    <a:lnTo>
                      <a:pt x="487" y="11457"/>
                    </a:lnTo>
                    <a:lnTo>
                      <a:pt x="559" y="11543"/>
                    </a:lnTo>
                    <a:lnTo>
                      <a:pt x="559" y="11543"/>
                    </a:lnTo>
                    <a:lnTo>
                      <a:pt x="745" y="11700"/>
                    </a:lnTo>
                    <a:lnTo>
                      <a:pt x="945" y="11843"/>
                    </a:lnTo>
                    <a:lnTo>
                      <a:pt x="1202" y="12000"/>
                    </a:lnTo>
                    <a:lnTo>
                      <a:pt x="1474" y="12129"/>
                    </a:lnTo>
                    <a:lnTo>
                      <a:pt x="1789" y="12272"/>
                    </a:lnTo>
                    <a:lnTo>
                      <a:pt x="2132" y="12401"/>
                    </a:lnTo>
                    <a:lnTo>
                      <a:pt x="2490" y="12515"/>
                    </a:lnTo>
                    <a:lnTo>
                      <a:pt x="2876" y="12630"/>
                    </a:lnTo>
                    <a:lnTo>
                      <a:pt x="3276" y="12730"/>
                    </a:lnTo>
                    <a:lnTo>
                      <a:pt x="3705" y="12830"/>
                    </a:lnTo>
                    <a:lnTo>
                      <a:pt x="4149" y="12916"/>
                    </a:lnTo>
                    <a:lnTo>
                      <a:pt x="4607" y="13002"/>
                    </a:lnTo>
                    <a:lnTo>
                      <a:pt x="5064" y="13073"/>
                    </a:lnTo>
                    <a:lnTo>
                      <a:pt x="5536" y="13130"/>
                    </a:lnTo>
                    <a:lnTo>
                      <a:pt x="6008" y="13173"/>
                    </a:lnTo>
                    <a:lnTo>
                      <a:pt x="6495" y="13216"/>
                    </a:lnTo>
                    <a:lnTo>
                      <a:pt x="6981" y="13245"/>
                    </a:lnTo>
                    <a:lnTo>
                      <a:pt x="7467" y="13259"/>
                    </a:lnTo>
                    <a:lnTo>
                      <a:pt x="7939" y="13259"/>
                    </a:lnTo>
                    <a:lnTo>
                      <a:pt x="8411" y="13259"/>
                    </a:lnTo>
                    <a:lnTo>
                      <a:pt x="8883" y="13231"/>
                    </a:lnTo>
                    <a:lnTo>
                      <a:pt x="9341" y="13202"/>
                    </a:lnTo>
                    <a:lnTo>
                      <a:pt x="9770" y="13145"/>
                    </a:lnTo>
                    <a:lnTo>
                      <a:pt x="10199" y="13088"/>
                    </a:lnTo>
                    <a:lnTo>
                      <a:pt x="10614" y="13016"/>
                    </a:lnTo>
                    <a:lnTo>
                      <a:pt x="11000" y="12916"/>
                    </a:lnTo>
                    <a:lnTo>
                      <a:pt x="11372" y="12801"/>
                    </a:lnTo>
                    <a:lnTo>
                      <a:pt x="11715" y="12687"/>
                    </a:lnTo>
                    <a:lnTo>
                      <a:pt x="12030" y="12544"/>
                    </a:lnTo>
                    <a:lnTo>
                      <a:pt x="12316" y="12387"/>
                    </a:lnTo>
                    <a:lnTo>
                      <a:pt x="12573" y="12215"/>
                    </a:lnTo>
                    <a:lnTo>
                      <a:pt x="12688" y="12115"/>
                    </a:lnTo>
                    <a:lnTo>
                      <a:pt x="12788" y="12015"/>
                    </a:lnTo>
                    <a:lnTo>
                      <a:pt x="12788" y="12015"/>
                    </a:lnTo>
                    <a:lnTo>
                      <a:pt x="12988" y="11800"/>
                    </a:lnTo>
                    <a:lnTo>
                      <a:pt x="13160" y="11557"/>
                    </a:lnTo>
                    <a:lnTo>
                      <a:pt x="13332" y="11300"/>
                    </a:lnTo>
                    <a:lnTo>
                      <a:pt x="13489" y="11028"/>
                    </a:lnTo>
                    <a:lnTo>
                      <a:pt x="13632" y="10728"/>
                    </a:lnTo>
                    <a:lnTo>
                      <a:pt x="13775" y="10413"/>
                    </a:lnTo>
                    <a:lnTo>
                      <a:pt x="13889" y="10084"/>
                    </a:lnTo>
                    <a:lnTo>
                      <a:pt x="14004" y="9741"/>
                    </a:lnTo>
                    <a:lnTo>
                      <a:pt x="14104" y="9397"/>
                    </a:lnTo>
                    <a:lnTo>
                      <a:pt x="14204" y="9040"/>
                    </a:lnTo>
                    <a:lnTo>
                      <a:pt x="14276" y="8682"/>
                    </a:lnTo>
                    <a:lnTo>
                      <a:pt x="14361" y="8310"/>
                    </a:lnTo>
                    <a:lnTo>
                      <a:pt x="14476" y="7581"/>
                    </a:lnTo>
                    <a:lnTo>
                      <a:pt x="14576" y="6851"/>
                    </a:lnTo>
                    <a:lnTo>
                      <a:pt x="14647" y="6151"/>
                    </a:lnTo>
                    <a:lnTo>
                      <a:pt x="14705" y="5493"/>
                    </a:lnTo>
                    <a:lnTo>
                      <a:pt x="14733" y="4892"/>
                    </a:lnTo>
                    <a:lnTo>
                      <a:pt x="14748" y="4363"/>
                    </a:lnTo>
                    <a:lnTo>
                      <a:pt x="14762" y="3590"/>
                    </a:lnTo>
                    <a:lnTo>
                      <a:pt x="14748" y="3319"/>
                    </a:lnTo>
                    <a:lnTo>
                      <a:pt x="20426" y="1874"/>
                    </a:lnTo>
                    <a:lnTo>
                      <a:pt x="20426" y="0"/>
                    </a:lnTo>
                    <a:lnTo>
                      <a:pt x="20426" y="0"/>
                    </a:lnTo>
                    <a:lnTo>
                      <a:pt x="19897" y="115"/>
                    </a:lnTo>
                    <a:lnTo>
                      <a:pt x="19253" y="243"/>
                    </a:lnTo>
                    <a:lnTo>
                      <a:pt x="18409" y="415"/>
                    </a:lnTo>
                    <a:lnTo>
                      <a:pt x="17379" y="601"/>
                    </a:lnTo>
                    <a:lnTo>
                      <a:pt x="16192" y="787"/>
                    </a:lnTo>
                    <a:lnTo>
                      <a:pt x="14876" y="973"/>
                    </a:lnTo>
                    <a:lnTo>
                      <a:pt x="14175" y="1059"/>
                    </a:lnTo>
                    <a:lnTo>
                      <a:pt x="13460" y="1130"/>
                    </a:lnTo>
                    <a:lnTo>
                      <a:pt x="12717" y="1202"/>
                    </a:lnTo>
                    <a:lnTo>
                      <a:pt x="11958" y="1273"/>
                    </a:lnTo>
                    <a:lnTo>
                      <a:pt x="11186" y="1316"/>
                    </a:lnTo>
                    <a:lnTo>
                      <a:pt x="10414" y="1359"/>
                    </a:lnTo>
                    <a:lnTo>
                      <a:pt x="9627" y="1388"/>
                    </a:lnTo>
                    <a:lnTo>
                      <a:pt x="8840" y="1402"/>
                    </a:lnTo>
                    <a:lnTo>
                      <a:pt x="8039" y="1388"/>
                    </a:lnTo>
                    <a:lnTo>
                      <a:pt x="7267" y="1359"/>
                    </a:lnTo>
                    <a:lnTo>
                      <a:pt x="6480" y="1316"/>
                    </a:lnTo>
                    <a:lnTo>
                      <a:pt x="5722" y="1245"/>
                    </a:lnTo>
                    <a:lnTo>
                      <a:pt x="4964" y="1159"/>
                    </a:lnTo>
                    <a:lnTo>
                      <a:pt x="4220" y="1044"/>
                    </a:lnTo>
                    <a:lnTo>
                      <a:pt x="3505" y="901"/>
                    </a:lnTo>
                    <a:lnTo>
                      <a:pt x="2819" y="730"/>
                    </a:lnTo>
                    <a:lnTo>
                      <a:pt x="2475" y="630"/>
                    </a:lnTo>
                    <a:lnTo>
                      <a:pt x="2146" y="529"/>
                    </a:lnTo>
                    <a:lnTo>
                      <a:pt x="1832" y="415"/>
                    </a:lnTo>
                    <a:lnTo>
                      <a:pt x="1517" y="30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058;p19">
                <a:extLst>
                  <a:ext uri="{FF2B5EF4-FFF2-40B4-BE49-F238E27FC236}">
                    <a16:creationId xmlns:a16="http://schemas.microsoft.com/office/drawing/2014/main" id="{B1257329-7D3D-45B4-A443-21F6AAE88608}"/>
                  </a:ext>
                </a:extLst>
              </p:cNvPr>
              <p:cNvSpPr/>
              <p:nvPr/>
            </p:nvSpPr>
            <p:spPr>
              <a:xfrm>
                <a:off x="5961494" y="2668146"/>
                <a:ext cx="167932" cy="926222"/>
              </a:xfrm>
              <a:custGeom>
                <a:avLst/>
                <a:gdLst/>
                <a:ahLst/>
                <a:cxnLst/>
                <a:rect l="l" t="t" r="r" b="b"/>
                <a:pathLst>
                  <a:path w="5236" h="28879" extrusionOk="0">
                    <a:moveTo>
                      <a:pt x="3090" y="0"/>
                    </a:moveTo>
                    <a:lnTo>
                      <a:pt x="2933" y="58"/>
                    </a:lnTo>
                    <a:lnTo>
                      <a:pt x="2761" y="129"/>
                    </a:lnTo>
                    <a:lnTo>
                      <a:pt x="2604" y="244"/>
                    </a:lnTo>
                    <a:lnTo>
                      <a:pt x="2446" y="387"/>
                    </a:lnTo>
                    <a:lnTo>
                      <a:pt x="2275" y="544"/>
                    </a:lnTo>
                    <a:lnTo>
                      <a:pt x="2117" y="730"/>
                    </a:lnTo>
                    <a:lnTo>
                      <a:pt x="1946" y="944"/>
                    </a:lnTo>
                    <a:lnTo>
                      <a:pt x="1788" y="1159"/>
                    </a:lnTo>
                    <a:lnTo>
                      <a:pt x="1631" y="1402"/>
                    </a:lnTo>
                    <a:lnTo>
                      <a:pt x="1474" y="1645"/>
                    </a:lnTo>
                    <a:lnTo>
                      <a:pt x="1173" y="2160"/>
                    </a:lnTo>
                    <a:lnTo>
                      <a:pt x="902" y="2689"/>
                    </a:lnTo>
                    <a:lnTo>
                      <a:pt x="644" y="3190"/>
                    </a:lnTo>
                    <a:lnTo>
                      <a:pt x="430" y="3662"/>
                    </a:lnTo>
                    <a:lnTo>
                      <a:pt x="115" y="4391"/>
                    </a:lnTo>
                    <a:lnTo>
                      <a:pt x="0" y="4663"/>
                    </a:lnTo>
                    <a:lnTo>
                      <a:pt x="1202" y="28878"/>
                    </a:lnTo>
                    <a:lnTo>
                      <a:pt x="4377" y="28764"/>
                    </a:lnTo>
                    <a:lnTo>
                      <a:pt x="4477" y="27777"/>
                    </a:lnTo>
                    <a:lnTo>
                      <a:pt x="4563" y="26618"/>
                    </a:lnTo>
                    <a:lnTo>
                      <a:pt x="4678" y="25102"/>
                    </a:lnTo>
                    <a:lnTo>
                      <a:pt x="4806" y="23300"/>
                    </a:lnTo>
                    <a:lnTo>
                      <a:pt x="4935" y="21240"/>
                    </a:lnTo>
                    <a:lnTo>
                      <a:pt x="5049" y="19009"/>
                    </a:lnTo>
                    <a:lnTo>
                      <a:pt x="5150" y="16663"/>
                    </a:lnTo>
                    <a:lnTo>
                      <a:pt x="5178" y="15462"/>
                    </a:lnTo>
                    <a:lnTo>
                      <a:pt x="5207" y="14246"/>
                    </a:lnTo>
                    <a:lnTo>
                      <a:pt x="5235" y="13031"/>
                    </a:lnTo>
                    <a:lnTo>
                      <a:pt x="5235" y="11829"/>
                    </a:lnTo>
                    <a:lnTo>
                      <a:pt x="5221" y="10642"/>
                    </a:lnTo>
                    <a:lnTo>
                      <a:pt x="5207" y="9469"/>
                    </a:lnTo>
                    <a:lnTo>
                      <a:pt x="5164" y="8325"/>
                    </a:lnTo>
                    <a:lnTo>
                      <a:pt x="5121" y="7223"/>
                    </a:lnTo>
                    <a:lnTo>
                      <a:pt x="5049" y="6165"/>
                    </a:lnTo>
                    <a:lnTo>
                      <a:pt x="4949" y="5164"/>
                    </a:lnTo>
                    <a:lnTo>
                      <a:pt x="4849" y="4206"/>
                    </a:lnTo>
                    <a:lnTo>
                      <a:pt x="4706" y="3333"/>
                    </a:lnTo>
                    <a:lnTo>
                      <a:pt x="4635" y="2918"/>
                    </a:lnTo>
                    <a:lnTo>
                      <a:pt x="4563" y="2518"/>
                    </a:lnTo>
                    <a:lnTo>
                      <a:pt x="4463" y="2146"/>
                    </a:lnTo>
                    <a:lnTo>
                      <a:pt x="4377" y="1788"/>
                    </a:lnTo>
                    <a:lnTo>
                      <a:pt x="4277" y="1459"/>
                    </a:lnTo>
                    <a:lnTo>
                      <a:pt x="4177" y="1159"/>
                    </a:lnTo>
                    <a:lnTo>
                      <a:pt x="4063" y="873"/>
                    </a:lnTo>
                    <a:lnTo>
                      <a:pt x="3934" y="615"/>
                    </a:lnTo>
                    <a:lnTo>
                      <a:pt x="3805" y="387"/>
                    </a:lnTo>
                    <a:lnTo>
                      <a:pt x="3748" y="301"/>
                    </a:lnTo>
                    <a:lnTo>
                      <a:pt x="3676" y="215"/>
                    </a:lnTo>
                    <a:lnTo>
                      <a:pt x="3605" y="158"/>
                    </a:lnTo>
                    <a:lnTo>
                      <a:pt x="3533" y="101"/>
                    </a:lnTo>
                    <a:lnTo>
                      <a:pt x="3462" y="58"/>
                    </a:lnTo>
                    <a:lnTo>
                      <a:pt x="3390" y="29"/>
                    </a:lnTo>
                    <a:lnTo>
                      <a:pt x="3319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059;p19">
                <a:extLst>
                  <a:ext uri="{FF2B5EF4-FFF2-40B4-BE49-F238E27FC236}">
                    <a16:creationId xmlns:a16="http://schemas.microsoft.com/office/drawing/2014/main" id="{A9BF9DDF-A76C-4C06-AABE-8DCCBEB7841D}"/>
                  </a:ext>
                </a:extLst>
              </p:cNvPr>
              <p:cNvSpPr/>
              <p:nvPr/>
            </p:nvSpPr>
            <p:spPr>
              <a:xfrm>
                <a:off x="5602326" y="2534664"/>
                <a:ext cx="20655" cy="12861"/>
              </a:xfrm>
              <a:custGeom>
                <a:avLst/>
                <a:gdLst/>
                <a:ahLst/>
                <a:cxnLst/>
                <a:rect l="l" t="t" r="r" b="b"/>
                <a:pathLst>
                  <a:path w="644" h="401" extrusionOk="0">
                    <a:moveTo>
                      <a:pt x="572" y="0"/>
                    </a:moveTo>
                    <a:lnTo>
                      <a:pt x="0" y="401"/>
                    </a:lnTo>
                    <a:lnTo>
                      <a:pt x="0" y="401"/>
                    </a:lnTo>
                    <a:lnTo>
                      <a:pt x="315" y="229"/>
                    </a:lnTo>
                    <a:lnTo>
                      <a:pt x="644" y="57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060;p19">
                <a:extLst>
                  <a:ext uri="{FF2B5EF4-FFF2-40B4-BE49-F238E27FC236}">
                    <a16:creationId xmlns:a16="http://schemas.microsoft.com/office/drawing/2014/main" id="{FF952E57-827A-4D4B-B8DD-4D4DE610ACD3}"/>
                  </a:ext>
                </a:extLst>
              </p:cNvPr>
              <p:cNvSpPr/>
              <p:nvPr/>
            </p:nvSpPr>
            <p:spPr>
              <a:xfrm>
                <a:off x="5602326" y="2534664"/>
                <a:ext cx="20655" cy="12861"/>
              </a:xfrm>
              <a:custGeom>
                <a:avLst/>
                <a:gdLst/>
                <a:ahLst/>
                <a:cxnLst/>
                <a:rect l="l" t="t" r="r" b="b"/>
                <a:pathLst>
                  <a:path w="644" h="401" fill="none" extrusionOk="0">
                    <a:moveTo>
                      <a:pt x="572" y="0"/>
                    </a:moveTo>
                    <a:lnTo>
                      <a:pt x="0" y="401"/>
                    </a:lnTo>
                    <a:lnTo>
                      <a:pt x="0" y="401"/>
                    </a:lnTo>
                    <a:lnTo>
                      <a:pt x="315" y="229"/>
                    </a:lnTo>
                    <a:lnTo>
                      <a:pt x="644" y="57"/>
                    </a:lnTo>
                    <a:lnTo>
                      <a:pt x="57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061;p19">
                <a:extLst>
                  <a:ext uri="{FF2B5EF4-FFF2-40B4-BE49-F238E27FC236}">
                    <a16:creationId xmlns:a16="http://schemas.microsoft.com/office/drawing/2014/main" id="{9C4341E3-548C-49FB-B5F8-545041FAA1B5}"/>
                  </a:ext>
                </a:extLst>
              </p:cNvPr>
              <p:cNvSpPr/>
              <p:nvPr/>
            </p:nvSpPr>
            <p:spPr>
              <a:xfrm>
                <a:off x="5602326" y="2536492"/>
                <a:ext cx="335799" cy="9451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2947" extrusionOk="0">
                    <a:moveTo>
                      <a:pt x="644" y="0"/>
                    </a:moveTo>
                    <a:lnTo>
                      <a:pt x="315" y="172"/>
                    </a:lnTo>
                    <a:lnTo>
                      <a:pt x="0" y="344"/>
                    </a:lnTo>
                    <a:lnTo>
                      <a:pt x="3218" y="2832"/>
                    </a:lnTo>
                    <a:lnTo>
                      <a:pt x="4019" y="1903"/>
                    </a:lnTo>
                    <a:lnTo>
                      <a:pt x="4749" y="2947"/>
                    </a:lnTo>
                    <a:lnTo>
                      <a:pt x="4877" y="2933"/>
                    </a:lnTo>
                    <a:lnTo>
                      <a:pt x="5235" y="2904"/>
                    </a:lnTo>
                    <a:lnTo>
                      <a:pt x="5507" y="2861"/>
                    </a:lnTo>
                    <a:lnTo>
                      <a:pt x="5807" y="2818"/>
                    </a:lnTo>
                    <a:lnTo>
                      <a:pt x="6150" y="2747"/>
                    </a:lnTo>
                    <a:lnTo>
                      <a:pt x="6537" y="2646"/>
                    </a:lnTo>
                    <a:lnTo>
                      <a:pt x="6966" y="2532"/>
                    </a:lnTo>
                    <a:lnTo>
                      <a:pt x="7409" y="2389"/>
                    </a:lnTo>
                    <a:lnTo>
                      <a:pt x="7881" y="2217"/>
                    </a:lnTo>
                    <a:lnTo>
                      <a:pt x="8382" y="2003"/>
                    </a:lnTo>
                    <a:lnTo>
                      <a:pt x="8882" y="1760"/>
                    </a:lnTo>
                    <a:lnTo>
                      <a:pt x="9412" y="1474"/>
                    </a:lnTo>
                    <a:lnTo>
                      <a:pt x="9669" y="1316"/>
                    </a:lnTo>
                    <a:lnTo>
                      <a:pt x="9941" y="1159"/>
                    </a:lnTo>
                    <a:lnTo>
                      <a:pt x="10213" y="973"/>
                    </a:lnTo>
                    <a:lnTo>
                      <a:pt x="10470" y="787"/>
                    </a:lnTo>
                    <a:lnTo>
                      <a:pt x="9884" y="601"/>
                    </a:lnTo>
                    <a:lnTo>
                      <a:pt x="9226" y="901"/>
                    </a:lnTo>
                    <a:lnTo>
                      <a:pt x="7709" y="1531"/>
                    </a:lnTo>
                    <a:lnTo>
                      <a:pt x="6866" y="1888"/>
                    </a:lnTo>
                    <a:lnTo>
                      <a:pt x="6079" y="2189"/>
                    </a:lnTo>
                    <a:lnTo>
                      <a:pt x="5450" y="2418"/>
                    </a:lnTo>
                    <a:lnTo>
                      <a:pt x="5235" y="2475"/>
                    </a:lnTo>
                    <a:lnTo>
                      <a:pt x="5078" y="2518"/>
                    </a:lnTo>
                    <a:lnTo>
                      <a:pt x="5035" y="2475"/>
                    </a:lnTo>
                    <a:lnTo>
                      <a:pt x="4978" y="2418"/>
                    </a:lnTo>
                    <a:lnTo>
                      <a:pt x="4834" y="2246"/>
                    </a:lnTo>
                    <a:lnTo>
                      <a:pt x="4677" y="2017"/>
                    </a:lnTo>
                    <a:lnTo>
                      <a:pt x="4506" y="1760"/>
                    </a:lnTo>
                    <a:lnTo>
                      <a:pt x="4219" y="1273"/>
                    </a:lnTo>
                    <a:lnTo>
                      <a:pt x="4091" y="1059"/>
                    </a:lnTo>
                    <a:lnTo>
                      <a:pt x="3147" y="2275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062;p19">
                <a:extLst>
                  <a:ext uri="{FF2B5EF4-FFF2-40B4-BE49-F238E27FC236}">
                    <a16:creationId xmlns:a16="http://schemas.microsoft.com/office/drawing/2014/main" id="{0AE1A1A3-465B-4B22-9CEF-0342A592E802}"/>
                  </a:ext>
                </a:extLst>
              </p:cNvPr>
              <p:cNvSpPr/>
              <p:nvPr/>
            </p:nvSpPr>
            <p:spPr>
              <a:xfrm>
                <a:off x="5602326" y="2536492"/>
                <a:ext cx="335799" cy="9451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2947" fill="none" extrusionOk="0">
                    <a:moveTo>
                      <a:pt x="644" y="0"/>
                    </a:moveTo>
                    <a:lnTo>
                      <a:pt x="644" y="0"/>
                    </a:lnTo>
                    <a:lnTo>
                      <a:pt x="315" y="172"/>
                    </a:lnTo>
                    <a:lnTo>
                      <a:pt x="0" y="344"/>
                    </a:lnTo>
                    <a:lnTo>
                      <a:pt x="3218" y="2832"/>
                    </a:lnTo>
                    <a:lnTo>
                      <a:pt x="4019" y="1903"/>
                    </a:lnTo>
                    <a:lnTo>
                      <a:pt x="4749" y="2947"/>
                    </a:lnTo>
                    <a:lnTo>
                      <a:pt x="4749" y="2947"/>
                    </a:lnTo>
                    <a:lnTo>
                      <a:pt x="4877" y="2933"/>
                    </a:lnTo>
                    <a:lnTo>
                      <a:pt x="5235" y="2904"/>
                    </a:lnTo>
                    <a:lnTo>
                      <a:pt x="5507" y="2861"/>
                    </a:lnTo>
                    <a:lnTo>
                      <a:pt x="5807" y="2818"/>
                    </a:lnTo>
                    <a:lnTo>
                      <a:pt x="6150" y="2747"/>
                    </a:lnTo>
                    <a:lnTo>
                      <a:pt x="6537" y="2646"/>
                    </a:lnTo>
                    <a:lnTo>
                      <a:pt x="6966" y="2532"/>
                    </a:lnTo>
                    <a:lnTo>
                      <a:pt x="7409" y="2389"/>
                    </a:lnTo>
                    <a:lnTo>
                      <a:pt x="7881" y="2217"/>
                    </a:lnTo>
                    <a:lnTo>
                      <a:pt x="8382" y="2003"/>
                    </a:lnTo>
                    <a:lnTo>
                      <a:pt x="8882" y="1760"/>
                    </a:lnTo>
                    <a:lnTo>
                      <a:pt x="9412" y="1474"/>
                    </a:lnTo>
                    <a:lnTo>
                      <a:pt x="9669" y="1316"/>
                    </a:lnTo>
                    <a:lnTo>
                      <a:pt x="9941" y="1159"/>
                    </a:lnTo>
                    <a:lnTo>
                      <a:pt x="10213" y="973"/>
                    </a:lnTo>
                    <a:lnTo>
                      <a:pt x="10470" y="787"/>
                    </a:lnTo>
                    <a:lnTo>
                      <a:pt x="9884" y="601"/>
                    </a:lnTo>
                    <a:lnTo>
                      <a:pt x="9884" y="601"/>
                    </a:lnTo>
                    <a:lnTo>
                      <a:pt x="9884" y="601"/>
                    </a:lnTo>
                    <a:lnTo>
                      <a:pt x="9884" y="601"/>
                    </a:lnTo>
                    <a:lnTo>
                      <a:pt x="9226" y="901"/>
                    </a:lnTo>
                    <a:lnTo>
                      <a:pt x="7709" y="1531"/>
                    </a:lnTo>
                    <a:lnTo>
                      <a:pt x="6866" y="1888"/>
                    </a:lnTo>
                    <a:lnTo>
                      <a:pt x="6079" y="2189"/>
                    </a:lnTo>
                    <a:lnTo>
                      <a:pt x="5450" y="2418"/>
                    </a:lnTo>
                    <a:lnTo>
                      <a:pt x="5235" y="2475"/>
                    </a:lnTo>
                    <a:lnTo>
                      <a:pt x="5078" y="2518"/>
                    </a:lnTo>
                    <a:lnTo>
                      <a:pt x="5078" y="2518"/>
                    </a:lnTo>
                    <a:lnTo>
                      <a:pt x="5035" y="2475"/>
                    </a:lnTo>
                    <a:lnTo>
                      <a:pt x="4978" y="2418"/>
                    </a:lnTo>
                    <a:lnTo>
                      <a:pt x="4834" y="2246"/>
                    </a:lnTo>
                    <a:lnTo>
                      <a:pt x="4677" y="2017"/>
                    </a:lnTo>
                    <a:lnTo>
                      <a:pt x="4506" y="1760"/>
                    </a:lnTo>
                    <a:lnTo>
                      <a:pt x="4219" y="1273"/>
                    </a:lnTo>
                    <a:lnTo>
                      <a:pt x="4091" y="1059"/>
                    </a:lnTo>
                    <a:lnTo>
                      <a:pt x="3147" y="2275"/>
                    </a:lnTo>
                    <a:lnTo>
                      <a:pt x="64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063;p19">
                <a:extLst>
                  <a:ext uri="{FF2B5EF4-FFF2-40B4-BE49-F238E27FC236}">
                    <a16:creationId xmlns:a16="http://schemas.microsoft.com/office/drawing/2014/main" id="{9AEB0A04-AB82-4E7F-A967-EF52D6C3897D}"/>
                  </a:ext>
                </a:extLst>
              </p:cNvPr>
              <p:cNvSpPr/>
              <p:nvPr/>
            </p:nvSpPr>
            <p:spPr>
              <a:xfrm>
                <a:off x="5707360" y="2639250"/>
                <a:ext cx="34446" cy="48654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517" extrusionOk="0">
                    <a:moveTo>
                      <a:pt x="558" y="0"/>
                    </a:move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29"/>
                    </a:lnTo>
                    <a:lnTo>
                      <a:pt x="186" y="215"/>
                    </a:lnTo>
                    <a:lnTo>
                      <a:pt x="115" y="315"/>
                    </a:lnTo>
                    <a:lnTo>
                      <a:pt x="58" y="429"/>
                    </a:lnTo>
                    <a:lnTo>
                      <a:pt x="15" y="572"/>
                    </a:lnTo>
                    <a:lnTo>
                      <a:pt x="0" y="715"/>
                    </a:lnTo>
                    <a:lnTo>
                      <a:pt x="0" y="873"/>
                    </a:lnTo>
                    <a:lnTo>
                      <a:pt x="15" y="1016"/>
                    </a:lnTo>
                    <a:lnTo>
                      <a:pt x="58" y="1145"/>
                    </a:lnTo>
                    <a:lnTo>
                      <a:pt x="115" y="1259"/>
                    </a:lnTo>
                    <a:lnTo>
                      <a:pt x="186" y="1359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16"/>
                    </a:lnTo>
                    <a:lnTo>
                      <a:pt x="501" y="1516"/>
                    </a:lnTo>
                    <a:lnTo>
                      <a:pt x="601" y="1502"/>
                    </a:lnTo>
                    <a:lnTo>
                      <a:pt x="701" y="1459"/>
                    </a:lnTo>
                    <a:lnTo>
                      <a:pt x="801" y="1388"/>
                    </a:lnTo>
                    <a:lnTo>
                      <a:pt x="873" y="1302"/>
                    </a:lnTo>
                    <a:lnTo>
                      <a:pt x="944" y="1202"/>
                    </a:lnTo>
                    <a:lnTo>
                      <a:pt x="1002" y="1073"/>
                    </a:lnTo>
                    <a:lnTo>
                      <a:pt x="1045" y="944"/>
                    </a:lnTo>
                    <a:lnTo>
                      <a:pt x="1059" y="801"/>
                    </a:lnTo>
                    <a:lnTo>
                      <a:pt x="1073" y="644"/>
                    </a:lnTo>
                    <a:lnTo>
                      <a:pt x="1045" y="501"/>
                    </a:lnTo>
                    <a:lnTo>
                      <a:pt x="1002" y="372"/>
                    </a:lnTo>
                    <a:lnTo>
                      <a:pt x="944" y="258"/>
                    </a:lnTo>
                    <a:lnTo>
                      <a:pt x="873" y="158"/>
                    </a:lnTo>
                    <a:lnTo>
                      <a:pt x="787" y="72"/>
                    </a:lnTo>
                    <a:lnTo>
                      <a:pt x="701" y="2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064;p19">
                <a:extLst>
                  <a:ext uri="{FF2B5EF4-FFF2-40B4-BE49-F238E27FC236}">
                    <a16:creationId xmlns:a16="http://schemas.microsoft.com/office/drawing/2014/main" id="{7FEB953A-BDE4-4CDB-8FAC-EA56E6D5806C}"/>
                  </a:ext>
                </a:extLst>
              </p:cNvPr>
              <p:cNvSpPr/>
              <p:nvPr/>
            </p:nvSpPr>
            <p:spPr>
              <a:xfrm>
                <a:off x="5707360" y="2639250"/>
                <a:ext cx="34446" cy="48654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517" fill="none" extrusionOk="0">
                    <a:moveTo>
                      <a:pt x="558" y="0"/>
                    </a:moveTo>
                    <a:lnTo>
                      <a:pt x="558" y="0"/>
                    </a:ln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29"/>
                    </a:lnTo>
                    <a:lnTo>
                      <a:pt x="186" y="215"/>
                    </a:lnTo>
                    <a:lnTo>
                      <a:pt x="115" y="315"/>
                    </a:lnTo>
                    <a:lnTo>
                      <a:pt x="58" y="429"/>
                    </a:lnTo>
                    <a:lnTo>
                      <a:pt x="15" y="572"/>
                    </a:lnTo>
                    <a:lnTo>
                      <a:pt x="0" y="715"/>
                    </a:lnTo>
                    <a:lnTo>
                      <a:pt x="0" y="715"/>
                    </a:lnTo>
                    <a:lnTo>
                      <a:pt x="0" y="873"/>
                    </a:lnTo>
                    <a:lnTo>
                      <a:pt x="15" y="1016"/>
                    </a:lnTo>
                    <a:lnTo>
                      <a:pt x="58" y="1145"/>
                    </a:lnTo>
                    <a:lnTo>
                      <a:pt x="115" y="1259"/>
                    </a:lnTo>
                    <a:lnTo>
                      <a:pt x="186" y="1359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16"/>
                    </a:lnTo>
                    <a:lnTo>
                      <a:pt x="472" y="1516"/>
                    </a:lnTo>
                    <a:lnTo>
                      <a:pt x="501" y="1516"/>
                    </a:lnTo>
                    <a:lnTo>
                      <a:pt x="501" y="1516"/>
                    </a:lnTo>
                    <a:lnTo>
                      <a:pt x="601" y="1502"/>
                    </a:lnTo>
                    <a:lnTo>
                      <a:pt x="701" y="1459"/>
                    </a:lnTo>
                    <a:lnTo>
                      <a:pt x="801" y="1388"/>
                    </a:lnTo>
                    <a:lnTo>
                      <a:pt x="873" y="1302"/>
                    </a:lnTo>
                    <a:lnTo>
                      <a:pt x="944" y="1202"/>
                    </a:lnTo>
                    <a:lnTo>
                      <a:pt x="1002" y="1073"/>
                    </a:lnTo>
                    <a:lnTo>
                      <a:pt x="1045" y="944"/>
                    </a:lnTo>
                    <a:lnTo>
                      <a:pt x="1059" y="801"/>
                    </a:lnTo>
                    <a:lnTo>
                      <a:pt x="1059" y="801"/>
                    </a:lnTo>
                    <a:lnTo>
                      <a:pt x="1073" y="644"/>
                    </a:lnTo>
                    <a:lnTo>
                      <a:pt x="1045" y="501"/>
                    </a:lnTo>
                    <a:lnTo>
                      <a:pt x="1002" y="372"/>
                    </a:lnTo>
                    <a:lnTo>
                      <a:pt x="944" y="258"/>
                    </a:lnTo>
                    <a:lnTo>
                      <a:pt x="873" y="158"/>
                    </a:lnTo>
                    <a:lnTo>
                      <a:pt x="787" y="72"/>
                    </a:lnTo>
                    <a:lnTo>
                      <a:pt x="701" y="29"/>
                    </a:lnTo>
                    <a:lnTo>
                      <a:pt x="587" y="0"/>
                    </a:lnTo>
                    <a:lnTo>
                      <a:pt x="587" y="0"/>
                    </a:lnTo>
                    <a:lnTo>
                      <a:pt x="55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065;p19">
                <a:extLst>
                  <a:ext uri="{FF2B5EF4-FFF2-40B4-BE49-F238E27FC236}">
                    <a16:creationId xmlns:a16="http://schemas.microsoft.com/office/drawing/2014/main" id="{A0F5670B-1F06-4E54-BAEB-97EAB9359886}"/>
                  </a:ext>
                </a:extLst>
              </p:cNvPr>
              <p:cNvSpPr/>
              <p:nvPr/>
            </p:nvSpPr>
            <p:spPr>
              <a:xfrm>
                <a:off x="5689914" y="2898869"/>
                <a:ext cx="34446" cy="48654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517" extrusionOk="0">
                    <a:moveTo>
                      <a:pt x="573" y="1"/>
                    </a:moveTo>
                    <a:lnTo>
                      <a:pt x="459" y="15"/>
                    </a:lnTo>
                    <a:lnTo>
                      <a:pt x="373" y="58"/>
                    </a:lnTo>
                    <a:lnTo>
                      <a:pt x="273" y="130"/>
                    </a:lnTo>
                    <a:lnTo>
                      <a:pt x="201" y="215"/>
                    </a:lnTo>
                    <a:lnTo>
                      <a:pt x="130" y="316"/>
                    </a:lnTo>
                    <a:lnTo>
                      <a:pt x="72" y="444"/>
                    </a:lnTo>
                    <a:lnTo>
                      <a:pt x="30" y="573"/>
                    </a:lnTo>
                    <a:lnTo>
                      <a:pt x="1" y="716"/>
                    </a:lnTo>
                    <a:lnTo>
                      <a:pt x="1" y="873"/>
                    </a:lnTo>
                    <a:lnTo>
                      <a:pt x="30" y="1016"/>
                    </a:lnTo>
                    <a:lnTo>
                      <a:pt x="72" y="1145"/>
                    </a:lnTo>
                    <a:lnTo>
                      <a:pt x="130" y="1260"/>
                    </a:lnTo>
                    <a:lnTo>
                      <a:pt x="201" y="1360"/>
                    </a:lnTo>
                    <a:lnTo>
                      <a:pt x="287" y="1445"/>
                    </a:lnTo>
                    <a:lnTo>
                      <a:pt x="373" y="1488"/>
                    </a:lnTo>
                    <a:lnTo>
                      <a:pt x="487" y="1517"/>
                    </a:lnTo>
                    <a:lnTo>
                      <a:pt x="516" y="1517"/>
                    </a:lnTo>
                    <a:lnTo>
                      <a:pt x="616" y="1503"/>
                    </a:lnTo>
                    <a:lnTo>
                      <a:pt x="716" y="1460"/>
                    </a:lnTo>
                    <a:lnTo>
                      <a:pt x="802" y="1388"/>
                    </a:lnTo>
                    <a:lnTo>
                      <a:pt x="888" y="1302"/>
                    </a:lnTo>
                    <a:lnTo>
                      <a:pt x="959" y="1202"/>
                    </a:lnTo>
                    <a:lnTo>
                      <a:pt x="1016" y="1088"/>
                    </a:lnTo>
                    <a:lnTo>
                      <a:pt x="1045" y="945"/>
                    </a:lnTo>
                    <a:lnTo>
                      <a:pt x="1074" y="802"/>
                    </a:lnTo>
                    <a:lnTo>
                      <a:pt x="1074" y="644"/>
                    </a:lnTo>
                    <a:lnTo>
                      <a:pt x="1059" y="501"/>
                    </a:lnTo>
                    <a:lnTo>
                      <a:pt x="1016" y="373"/>
                    </a:lnTo>
                    <a:lnTo>
                      <a:pt x="959" y="258"/>
                    </a:lnTo>
                    <a:lnTo>
                      <a:pt x="888" y="158"/>
                    </a:lnTo>
                    <a:lnTo>
                      <a:pt x="802" y="87"/>
                    </a:lnTo>
                    <a:lnTo>
                      <a:pt x="702" y="29"/>
                    </a:lnTo>
                    <a:lnTo>
                      <a:pt x="60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066;p19">
                <a:extLst>
                  <a:ext uri="{FF2B5EF4-FFF2-40B4-BE49-F238E27FC236}">
                    <a16:creationId xmlns:a16="http://schemas.microsoft.com/office/drawing/2014/main" id="{512E1FD6-F5C2-4BF7-99CB-3E3B177AD56B}"/>
                  </a:ext>
                </a:extLst>
              </p:cNvPr>
              <p:cNvSpPr/>
              <p:nvPr/>
            </p:nvSpPr>
            <p:spPr>
              <a:xfrm>
                <a:off x="5689914" y="2898869"/>
                <a:ext cx="34446" cy="48654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517" fill="none" extrusionOk="0">
                    <a:moveTo>
                      <a:pt x="573" y="1"/>
                    </a:moveTo>
                    <a:lnTo>
                      <a:pt x="573" y="1"/>
                    </a:lnTo>
                    <a:lnTo>
                      <a:pt x="459" y="15"/>
                    </a:lnTo>
                    <a:lnTo>
                      <a:pt x="373" y="58"/>
                    </a:lnTo>
                    <a:lnTo>
                      <a:pt x="273" y="130"/>
                    </a:lnTo>
                    <a:lnTo>
                      <a:pt x="201" y="215"/>
                    </a:lnTo>
                    <a:lnTo>
                      <a:pt x="130" y="316"/>
                    </a:lnTo>
                    <a:lnTo>
                      <a:pt x="72" y="444"/>
                    </a:lnTo>
                    <a:lnTo>
                      <a:pt x="30" y="573"/>
                    </a:lnTo>
                    <a:lnTo>
                      <a:pt x="1" y="716"/>
                    </a:lnTo>
                    <a:lnTo>
                      <a:pt x="1" y="716"/>
                    </a:lnTo>
                    <a:lnTo>
                      <a:pt x="1" y="873"/>
                    </a:lnTo>
                    <a:lnTo>
                      <a:pt x="30" y="1016"/>
                    </a:lnTo>
                    <a:lnTo>
                      <a:pt x="72" y="1145"/>
                    </a:lnTo>
                    <a:lnTo>
                      <a:pt x="130" y="1260"/>
                    </a:lnTo>
                    <a:lnTo>
                      <a:pt x="201" y="1360"/>
                    </a:lnTo>
                    <a:lnTo>
                      <a:pt x="287" y="1445"/>
                    </a:lnTo>
                    <a:lnTo>
                      <a:pt x="373" y="1488"/>
                    </a:lnTo>
                    <a:lnTo>
                      <a:pt x="487" y="1517"/>
                    </a:lnTo>
                    <a:lnTo>
                      <a:pt x="487" y="1517"/>
                    </a:lnTo>
                    <a:lnTo>
                      <a:pt x="516" y="1517"/>
                    </a:lnTo>
                    <a:lnTo>
                      <a:pt x="516" y="1517"/>
                    </a:lnTo>
                    <a:lnTo>
                      <a:pt x="616" y="1503"/>
                    </a:lnTo>
                    <a:lnTo>
                      <a:pt x="716" y="1460"/>
                    </a:lnTo>
                    <a:lnTo>
                      <a:pt x="802" y="1388"/>
                    </a:lnTo>
                    <a:lnTo>
                      <a:pt x="888" y="1302"/>
                    </a:lnTo>
                    <a:lnTo>
                      <a:pt x="959" y="1202"/>
                    </a:lnTo>
                    <a:lnTo>
                      <a:pt x="1016" y="1088"/>
                    </a:lnTo>
                    <a:lnTo>
                      <a:pt x="1045" y="945"/>
                    </a:lnTo>
                    <a:lnTo>
                      <a:pt x="1074" y="802"/>
                    </a:lnTo>
                    <a:lnTo>
                      <a:pt x="1074" y="802"/>
                    </a:lnTo>
                    <a:lnTo>
                      <a:pt x="1074" y="644"/>
                    </a:lnTo>
                    <a:lnTo>
                      <a:pt x="1059" y="501"/>
                    </a:lnTo>
                    <a:lnTo>
                      <a:pt x="1016" y="373"/>
                    </a:lnTo>
                    <a:lnTo>
                      <a:pt x="959" y="258"/>
                    </a:lnTo>
                    <a:lnTo>
                      <a:pt x="888" y="158"/>
                    </a:lnTo>
                    <a:lnTo>
                      <a:pt x="802" y="87"/>
                    </a:lnTo>
                    <a:lnTo>
                      <a:pt x="702" y="29"/>
                    </a:lnTo>
                    <a:lnTo>
                      <a:pt x="602" y="1"/>
                    </a:lnTo>
                    <a:lnTo>
                      <a:pt x="602" y="1"/>
                    </a:lnTo>
                    <a:lnTo>
                      <a:pt x="57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067;p19">
                <a:extLst>
                  <a:ext uri="{FF2B5EF4-FFF2-40B4-BE49-F238E27FC236}">
                    <a16:creationId xmlns:a16="http://schemas.microsoft.com/office/drawing/2014/main" id="{26DFCF16-9DB7-4BA5-8DA9-457A7E85CE47}"/>
                  </a:ext>
                </a:extLst>
              </p:cNvPr>
              <p:cNvSpPr/>
              <p:nvPr/>
            </p:nvSpPr>
            <p:spPr>
              <a:xfrm>
                <a:off x="5666084" y="3212176"/>
                <a:ext cx="34414" cy="48654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517" extrusionOk="0">
                    <a:moveTo>
                      <a:pt x="558" y="1"/>
                    </a:move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30"/>
                    </a:lnTo>
                    <a:lnTo>
                      <a:pt x="186" y="215"/>
                    </a:lnTo>
                    <a:lnTo>
                      <a:pt x="115" y="316"/>
                    </a:lnTo>
                    <a:lnTo>
                      <a:pt x="57" y="430"/>
                    </a:lnTo>
                    <a:lnTo>
                      <a:pt x="29" y="573"/>
                    </a:lnTo>
                    <a:lnTo>
                      <a:pt x="0" y="716"/>
                    </a:lnTo>
                    <a:lnTo>
                      <a:pt x="0" y="873"/>
                    </a:lnTo>
                    <a:lnTo>
                      <a:pt x="14" y="1016"/>
                    </a:lnTo>
                    <a:lnTo>
                      <a:pt x="57" y="1145"/>
                    </a:lnTo>
                    <a:lnTo>
                      <a:pt x="115" y="1260"/>
                    </a:lnTo>
                    <a:lnTo>
                      <a:pt x="186" y="1360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17"/>
                    </a:lnTo>
                    <a:lnTo>
                      <a:pt x="501" y="1517"/>
                    </a:lnTo>
                    <a:lnTo>
                      <a:pt x="615" y="1503"/>
                    </a:lnTo>
                    <a:lnTo>
                      <a:pt x="715" y="1460"/>
                    </a:lnTo>
                    <a:lnTo>
                      <a:pt x="801" y="1388"/>
                    </a:lnTo>
                    <a:lnTo>
                      <a:pt x="887" y="1302"/>
                    </a:lnTo>
                    <a:lnTo>
                      <a:pt x="944" y="1202"/>
                    </a:lnTo>
                    <a:lnTo>
                      <a:pt x="1001" y="1074"/>
                    </a:lnTo>
                    <a:lnTo>
                      <a:pt x="1044" y="945"/>
                    </a:lnTo>
                    <a:lnTo>
                      <a:pt x="1073" y="802"/>
                    </a:lnTo>
                    <a:lnTo>
                      <a:pt x="1073" y="644"/>
                    </a:lnTo>
                    <a:lnTo>
                      <a:pt x="1044" y="501"/>
                    </a:lnTo>
                    <a:lnTo>
                      <a:pt x="1001" y="373"/>
                    </a:lnTo>
                    <a:lnTo>
                      <a:pt x="958" y="258"/>
                    </a:lnTo>
                    <a:lnTo>
                      <a:pt x="887" y="158"/>
                    </a:lnTo>
                    <a:lnTo>
                      <a:pt x="801" y="72"/>
                    </a:lnTo>
                    <a:lnTo>
                      <a:pt x="701" y="29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068;p19">
                <a:extLst>
                  <a:ext uri="{FF2B5EF4-FFF2-40B4-BE49-F238E27FC236}">
                    <a16:creationId xmlns:a16="http://schemas.microsoft.com/office/drawing/2014/main" id="{87BDAF3E-435A-44F5-8C08-A5ACEE724C30}"/>
                  </a:ext>
                </a:extLst>
              </p:cNvPr>
              <p:cNvSpPr/>
              <p:nvPr/>
            </p:nvSpPr>
            <p:spPr>
              <a:xfrm>
                <a:off x="5666084" y="3212176"/>
                <a:ext cx="34414" cy="48654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517" fill="none" extrusionOk="0">
                    <a:moveTo>
                      <a:pt x="558" y="1"/>
                    </a:moveTo>
                    <a:lnTo>
                      <a:pt x="558" y="1"/>
                    </a:ln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30"/>
                    </a:lnTo>
                    <a:lnTo>
                      <a:pt x="186" y="215"/>
                    </a:lnTo>
                    <a:lnTo>
                      <a:pt x="115" y="316"/>
                    </a:lnTo>
                    <a:lnTo>
                      <a:pt x="57" y="430"/>
                    </a:lnTo>
                    <a:lnTo>
                      <a:pt x="29" y="573"/>
                    </a:lnTo>
                    <a:lnTo>
                      <a:pt x="0" y="716"/>
                    </a:lnTo>
                    <a:lnTo>
                      <a:pt x="0" y="716"/>
                    </a:lnTo>
                    <a:lnTo>
                      <a:pt x="0" y="873"/>
                    </a:lnTo>
                    <a:lnTo>
                      <a:pt x="14" y="1016"/>
                    </a:lnTo>
                    <a:lnTo>
                      <a:pt x="57" y="1145"/>
                    </a:lnTo>
                    <a:lnTo>
                      <a:pt x="115" y="1260"/>
                    </a:lnTo>
                    <a:lnTo>
                      <a:pt x="186" y="1360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17"/>
                    </a:lnTo>
                    <a:lnTo>
                      <a:pt x="472" y="1517"/>
                    </a:lnTo>
                    <a:lnTo>
                      <a:pt x="501" y="1517"/>
                    </a:lnTo>
                    <a:lnTo>
                      <a:pt x="501" y="1517"/>
                    </a:lnTo>
                    <a:lnTo>
                      <a:pt x="615" y="1503"/>
                    </a:lnTo>
                    <a:lnTo>
                      <a:pt x="715" y="1460"/>
                    </a:lnTo>
                    <a:lnTo>
                      <a:pt x="801" y="1388"/>
                    </a:lnTo>
                    <a:lnTo>
                      <a:pt x="887" y="1302"/>
                    </a:lnTo>
                    <a:lnTo>
                      <a:pt x="944" y="1202"/>
                    </a:lnTo>
                    <a:lnTo>
                      <a:pt x="1001" y="1074"/>
                    </a:lnTo>
                    <a:lnTo>
                      <a:pt x="1044" y="945"/>
                    </a:lnTo>
                    <a:lnTo>
                      <a:pt x="1073" y="802"/>
                    </a:lnTo>
                    <a:lnTo>
                      <a:pt x="1073" y="802"/>
                    </a:lnTo>
                    <a:lnTo>
                      <a:pt x="1073" y="644"/>
                    </a:lnTo>
                    <a:lnTo>
                      <a:pt x="1044" y="501"/>
                    </a:lnTo>
                    <a:lnTo>
                      <a:pt x="1001" y="373"/>
                    </a:lnTo>
                    <a:lnTo>
                      <a:pt x="958" y="258"/>
                    </a:lnTo>
                    <a:lnTo>
                      <a:pt x="887" y="158"/>
                    </a:lnTo>
                    <a:lnTo>
                      <a:pt x="801" y="72"/>
                    </a:lnTo>
                    <a:lnTo>
                      <a:pt x="701" y="29"/>
                    </a:lnTo>
                    <a:lnTo>
                      <a:pt x="587" y="1"/>
                    </a:lnTo>
                    <a:lnTo>
                      <a:pt x="587" y="1"/>
                    </a:lnTo>
                    <a:lnTo>
                      <a:pt x="55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069;p19">
                <a:extLst>
                  <a:ext uri="{FF2B5EF4-FFF2-40B4-BE49-F238E27FC236}">
                    <a16:creationId xmlns:a16="http://schemas.microsoft.com/office/drawing/2014/main" id="{6CA4E21B-B9A7-42F9-9919-E5002C135EBA}"/>
                  </a:ext>
                </a:extLst>
              </p:cNvPr>
              <p:cNvSpPr/>
              <p:nvPr/>
            </p:nvSpPr>
            <p:spPr>
              <a:xfrm>
                <a:off x="5700946" y="2769524"/>
                <a:ext cx="34414" cy="4820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503" extrusionOk="0">
                    <a:moveTo>
                      <a:pt x="558" y="0"/>
                    </a:move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15"/>
                    </a:lnTo>
                    <a:lnTo>
                      <a:pt x="186" y="201"/>
                    </a:lnTo>
                    <a:lnTo>
                      <a:pt x="115" y="315"/>
                    </a:lnTo>
                    <a:lnTo>
                      <a:pt x="57" y="429"/>
                    </a:lnTo>
                    <a:lnTo>
                      <a:pt x="29" y="572"/>
                    </a:lnTo>
                    <a:lnTo>
                      <a:pt x="0" y="716"/>
                    </a:lnTo>
                    <a:lnTo>
                      <a:pt x="0" y="873"/>
                    </a:lnTo>
                    <a:lnTo>
                      <a:pt x="29" y="1016"/>
                    </a:lnTo>
                    <a:lnTo>
                      <a:pt x="57" y="1145"/>
                    </a:lnTo>
                    <a:lnTo>
                      <a:pt x="115" y="1259"/>
                    </a:lnTo>
                    <a:lnTo>
                      <a:pt x="186" y="1359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02"/>
                    </a:lnTo>
                    <a:lnTo>
                      <a:pt x="501" y="1502"/>
                    </a:lnTo>
                    <a:lnTo>
                      <a:pt x="615" y="1488"/>
                    </a:lnTo>
                    <a:lnTo>
                      <a:pt x="715" y="1459"/>
                    </a:lnTo>
                    <a:lnTo>
                      <a:pt x="801" y="1388"/>
                    </a:lnTo>
                    <a:lnTo>
                      <a:pt x="887" y="1302"/>
                    </a:lnTo>
                    <a:lnTo>
                      <a:pt x="959" y="1202"/>
                    </a:lnTo>
                    <a:lnTo>
                      <a:pt x="1001" y="1073"/>
                    </a:lnTo>
                    <a:lnTo>
                      <a:pt x="1044" y="944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44" y="501"/>
                    </a:lnTo>
                    <a:lnTo>
                      <a:pt x="1016" y="372"/>
                    </a:lnTo>
                    <a:lnTo>
                      <a:pt x="959" y="244"/>
                    </a:lnTo>
                    <a:lnTo>
                      <a:pt x="887" y="158"/>
                    </a:lnTo>
                    <a:lnTo>
                      <a:pt x="801" y="72"/>
                    </a:lnTo>
                    <a:lnTo>
                      <a:pt x="701" y="2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070;p19">
                <a:extLst>
                  <a:ext uri="{FF2B5EF4-FFF2-40B4-BE49-F238E27FC236}">
                    <a16:creationId xmlns:a16="http://schemas.microsoft.com/office/drawing/2014/main" id="{FD510A97-D0FB-4D53-9213-DFFC96B4D482}"/>
                  </a:ext>
                </a:extLst>
              </p:cNvPr>
              <p:cNvSpPr/>
              <p:nvPr/>
            </p:nvSpPr>
            <p:spPr>
              <a:xfrm>
                <a:off x="5700946" y="2769524"/>
                <a:ext cx="34414" cy="4820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503" fill="none" extrusionOk="0">
                    <a:moveTo>
                      <a:pt x="558" y="0"/>
                    </a:moveTo>
                    <a:lnTo>
                      <a:pt x="558" y="0"/>
                    </a:ln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15"/>
                    </a:lnTo>
                    <a:lnTo>
                      <a:pt x="186" y="201"/>
                    </a:lnTo>
                    <a:lnTo>
                      <a:pt x="115" y="315"/>
                    </a:lnTo>
                    <a:lnTo>
                      <a:pt x="57" y="429"/>
                    </a:lnTo>
                    <a:lnTo>
                      <a:pt x="29" y="572"/>
                    </a:lnTo>
                    <a:lnTo>
                      <a:pt x="0" y="716"/>
                    </a:lnTo>
                    <a:lnTo>
                      <a:pt x="0" y="716"/>
                    </a:lnTo>
                    <a:lnTo>
                      <a:pt x="0" y="873"/>
                    </a:lnTo>
                    <a:lnTo>
                      <a:pt x="29" y="1016"/>
                    </a:lnTo>
                    <a:lnTo>
                      <a:pt x="57" y="1145"/>
                    </a:lnTo>
                    <a:lnTo>
                      <a:pt x="115" y="1259"/>
                    </a:lnTo>
                    <a:lnTo>
                      <a:pt x="186" y="1359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02"/>
                    </a:lnTo>
                    <a:lnTo>
                      <a:pt x="472" y="1502"/>
                    </a:lnTo>
                    <a:lnTo>
                      <a:pt x="501" y="1502"/>
                    </a:lnTo>
                    <a:lnTo>
                      <a:pt x="501" y="1502"/>
                    </a:lnTo>
                    <a:lnTo>
                      <a:pt x="615" y="1488"/>
                    </a:lnTo>
                    <a:lnTo>
                      <a:pt x="715" y="1459"/>
                    </a:lnTo>
                    <a:lnTo>
                      <a:pt x="801" y="1388"/>
                    </a:lnTo>
                    <a:lnTo>
                      <a:pt x="887" y="1302"/>
                    </a:lnTo>
                    <a:lnTo>
                      <a:pt x="959" y="1202"/>
                    </a:lnTo>
                    <a:lnTo>
                      <a:pt x="1001" y="1073"/>
                    </a:lnTo>
                    <a:lnTo>
                      <a:pt x="1044" y="944"/>
                    </a:lnTo>
                    <a:lnTo>
                      <a:pt x="1073" y="801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44" y="501"/>
                    </a:lnTo>
                    <a:lnTo>
                      <a:pt x="1016" y="372"/>
                    </a:lnTo>
                    <a:lnTo>
                      <a:pt x="959" y="244"/>
                    </a:lnTo>
                    <a:lnTo>
                      <a:pt x="887" y="158"/>
                    </a:lnTo>
                    <a:lnTo>
                      <a:pt x="801" y="72"/>
                    </a:lnTo>
                    <a:lnTo>
                      <a:pt x="701" y="29"/>
                    </a:lnTo>
                    <a:lnTo>
                      <a:pt x="587" y="0"/>
                    </a:lnTo>
                    <a:lnTo>
                      <a:pt x="587" y="0"/>
                    </a:lnTo>
                    <a:lnTo>
                      <a:pt x="55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071;p19">
                <a:extLst>
                  <a:ext uri="{FF2B5EF4-FFF2-40B4-BE49-F238E27FC236}">
                    <a16:creationId xmlns:a16="http://schemas.microsoft.com/office/drawing/2014/main" id="{6C802E2B-6D63-4FBB-AA68-F54D3A22B30D}"/>
                  </a:ext>
                </a:extLst>
              </p:cNvPr>
              <p:cNvSpPr/>
              <p:nvPr/>
            </p:nvSpPr>
            <p:spPr>
              <a:xfrm>
                <a:off x="5672948" y="3070451"/>
                <a:ext cx="34446" cy="4820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503" extrusionOk="0">
                    <a:moveTo>
                      <a:pt x="559" y="0"/>
                    </a:moveTo>
                    <a:lnTo>
                      <a:pt x="458" y="15"/>
                    </a:lnTo>
                    <a:lnTo>
                      <a:pt x="358" y="57"/>
                    </a:lnTo>
                    <a:lnTo>
                      <a:pt x="272" y="115"/>
                    </a:lnTo>
                    <a:lnTo>
                      <a:pt x="187" y="200"/>
                    </a:lnTo>
                    <a:lnTo>
                      <a:pt x="115" y="315"/>
                    </a:lnTo>
                    <a:lnTo>
                      <a:pt x="58" y="429"/>
                    </a:lnTo>
                    <a:lnTo>
                      <a:pt x="15" y="572"/>
                    </a:lnTo>
                    <a:lnTo>
                      <a:pt x="1" y="715"/>
                    </a:lnTo>
                    <a:lnTo>
                      <a:pt x="1" y="873"/>
                    </a:lnTo>
                    <a:lnTo>
                      <a:pt x="15" y="1016"/>
                    </a:lnTo>
                    <a:lnTo>
                      <a:pt x="58" y="1144"/>
                    </a:lnTo>
                    <a:lnTo>
                      <a:pt x="115" y="1259"/>
                    </a:lnTo>
                    <a:lnTo>
                      <a:pt x="187" y="1359"/>
                    </a:lnTo>
                    <a:lnTo>
                      <a:pt x="272" y="1431"/>
                    </a:lnTo>
                    <a:lnTo>
                      <a:pt x="373" y="1488"/>
                    </a:lnTo>
                    <a:lnTo>
                      <a:pt x="473" y="1502"/>
                    </a:lnTo>
                    <a:lnTo>
                      <a:pt x="501" y="1502"/>
                    </a:lnTo>
                    <a:lnTo>
                      <a:pt x="616" y="1488"/>
                    </a:lnTo>
                    <a:lnTo>
                      <a:pt x="702" y="1459"/>
                    </a:lnTo>
                    <a:lnTo>
                      <a:pt x="802" y="1388"/>
                    </a:lnTo>
                    <a:lnTo>
                      <a:pt x="873" y="1302"/>
                    </a:lnTo>
                    <a:lnTo>
                      <a:pt x="945" y="1202"/>
                    </a:lnTo>
                    <a:lnTo>
                      <a:pt x="1002" y="1073"/>
                    </a:lnTo>
                    <a:lnTo>
                      <a:pt x="1045" y="944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45" y="501"/>
                    </a:lnTo>
                    <a:lnTo>
                      <a:pt x="1002" y="372"/>
                    </a:lnTo>
                    <a:lnTo>
                      <a:pt x="945" y="243"/>
                    </a:lnTo>
                    <a:lnTo>
                      <a:pt x="873" y="158"/>
                    </a:lnTo>
                    <a:lnTo>
                      <a:pt x="787" y="72"/>
                    </a:lnTo>
                    <a:lnTo>
                      <a:pt x="702" y="2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072;p19">
                <a:extLst>
                  <a:ext uri="{FF2B5EF4-FFF2-40B4-BE49-F238E27FC236}">
                    <a16:creationId xmlns:a16="http://schemas.microsoft.com/office/drawing/2014/main" id="{3D599C29-3C8B-4D37-81BA-0406429F1EA6}"/>
                  </a:ext>
                </a:extLst>
              </p:cNvPr>
              <p:cNvSpPr/>
              <p:nvPr/>
            </p:nvSpPr>
            <p:spPr>
              <a:xfrm>
                <a:off x="5672948" y="3070451"/>
                <a:ext cx="34446" cy="4820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503" fill="none" extrusionOk="0">
                    <a:moveTo>
                      <a:pt x="559" y="0"/>
                    </a:moveTo>
                    <a:lnTo>
                      <a:pt x="559" y="0"/>
                    </a:lnTo>
                    <a:lnTo>
                      <a:pt x="458" y="15"/>
                    </a:lnTo>
                    <a:lnTo>
                      <a:pt x="358" y="57"/>
                    </a:lnTo>
                    <a:lnTo>
                      <a:pt x="272" y="115"/>
                    </a:lnTo>
                    <a:lnTo>
                      <a:pt x="187" y="200"/>
                    </a:lnTo>
                    <a:lnTo>
                      <a:pt x="115" y="315"/>
                    </a:lnTo>
                    <a:lnTo>
                      <a:pt x="58" y="429"/>
                    </a:lnTo>
                    <a:lnTo>
                      <a:pt x="15" y="572"/>
                    </a:lnTo>
                    <a:lnTo>
                      <a:pt x="1" y="715"/>
                    </a:lnTo>
                    <a:lnTo>
                      <a:pt x="1" y="715"/>
                    </a:lnTo>
                    <a:lnTo>
                      <a:pt x="1" y="873"/>
                    </a:lnTo>
                    <a:lnTo>
                      <a:pt x="15" y="1016"/>
                    </a:lnTo>
                    <a:lnTo>
                      <a:pt x="58" y="1144"/>
                    </a:lnTo>
                    <a:lnTo>
                      <a:pt x="115" y="1259"/>
                    </a:lnTo>
                    <a:lnTo>
                      <a:pt x="187" y="1359"/>
                    </a:lnTo>
                    <a:lnTo>
                      <a:pt x="272" y="1431"/>
                    </a:lnTo>
                    <a:lnTo>
                      <a:pt x="373" y="1488"/>
                    </a:lnTo>
                    <a:lnTo>
                      <a:pt x="473" y="1502"/>
                    </a:lnTo>
                    <a:lnTo>
                      <a:pt x="473" y="1502"/>
                    </a:lnTo>
                    <a:lnTo>
                      <a:pt x="501" y="1502"/>
                    </a:lnTo>
                    <a:lnTo>
                      <a:pt x="501" y="1502"/>
                    </a:lnTo>
                    <a:lnTo>
                      <a:pt x="616" y="1488"/>
                    </a:lnTo>
                    <a:lnTo>
                      <a:pt x="702" y="1459"/>
                    </a:lnTo>
                    <a:lnTo>
                      <a:pt x="802" y="1388"/>
                    </a:lnTo>
                    <a:lnTo>
                      <a:pt x="873" y="1302"/>
                    </a:lnTo>
                    <a:lnTo>
                      <a:pt x="945" y="1202"/>
                    </a:lnTo>
                    <a:lnTo>
                      <a:pt x="1002" y="1073"/>
                    </a:lnTo>
                    <a:lnTo>
                      <a:pt x="1045" y="944"/>
                    </a:lnTo>
                    <a:lnTo>
                      <a:pt x="1073" y="801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45" y="501"/>
                    </a:lnTo>
                    <a:lnTo>
                      <a:pt x="1002" y="372"/>
                    </a:lnTo>
                    <a:lnTo>
                      <a:pt x="945" y="243"/>
                    </a:lnTo>
                    <a:lnTo>
                      <a:pt x="873" y="158"/>
                    </a:lnTo>
                    <a:lnTo>
                      <a:pt x="787" y="72"/>
                    </a:lnTo>
                    <a:lnTo>
                      <a:pt x="702" y="29"/>
                    </a:lnTo>
                    <a:lnTo>
                      <a:pt x="587" y="0"/>
                    </a:lnTo>
                    <a:lnTo>
                      <a:pt x="587" y="0"/>
                    </a:lnTo>
                    <a:lnTo>
                      <a:pt x="55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073;p19">
                <a:extLst>
                  <a:ext uri="{FF2B5EF4-FFF2-40B4-BE49-F238E27FC236}">
                    <a16:creationId xmlns:a16="http://schemas.microsoft.com/office/drawing/2014/main" id="{77ED2357-4362-4CA1-8988-E917FB9398E2}"/>
                  </a:ext>
                </a:extLst>
              </p:cNvPr>
              <p:cNvSpPr/>
              <p:nvPr/>
            </p:nvSpPr>
            <p:spPr>
              <a:xfrm>
                <a:off x="5655533" y="3398896"/>
                <a:ext cx="34414" cy="48654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517" extrusionOk="0">
                    <a:moveTo>
                      <a:pt x="572" y="0"/>
                    </a:moveTo>
                    <a:lnTo>
                      <a:pt x="472" y="15"/>
                    </a:lnTo>
                    <a:lnTo>
                      <a:pt x="372" y="57"/>
                    </a:lnTo>
                    <a:lnTo>
                      <a:pt x="272" y="129"/>
                    </a:lnTo>
                    <a:lnTo>
                      <a:pt x="200" y="215"/>
                    </a:lnTo>
                    <a:lnTo>
                      <a:pt x="129" y="315"/>
                    </a:lnTo>
                    <a:lnTo>
                      <a:pt x="72" y="444"/>
                    </a:lnTo>
                    <a:lnTo>
                      <a:pt x="29" y="572"/>
                    </a:lnTo>
                    <a:lnTo>
                      <a:pt x="14" y="715"/>
                    </a:lnTo>
                    <a:lnTo>
                      <a:pt x="0" y="873"/>
                    </a:lnTo>
                    <a:lnTo>
                      <a:pt x="29" y="1016"/>
                    </a:lnTo>
                    <a:lnTo>
                      <a:pt x="72" y="1144"/>
                    </a:lnTo>
                    <a:lnTo>
                      <a:pt x="129" y="1259"/>
                    </a:lnTo>
                    <a:lnTo>
                      <a:pt x="200" y="1359"/>
                    </a:lnTo>
                    <a:lnTo>
                      <a:pt x="286" y="1445"/>
                    </a:lnTo>
                    <a:lnTo>
                      <a:pt x="372" y="1488"/>
                    </a:lnTo>
                    <a:lnTo>
                      <a:pt x="486" y="1516"/>
                    </a:lnTo>
                    <a:lnTo>
                      <a:pt x="515" y="1516"/>
                    </a:lnTo>
                    <a:lnTo>
                      <a:pt x="615" y="1502"/>
                    </a:lnTo>
                    <a:lnTo>
                      <a:pt x="715" y="1459"/>
                    </a:lnTo>
                    <a:lnTo>
                      <a:pt x="801" y="1402"/>
                    </a:lnTo>
                    <a:lnTo>
                      <a:pt x="887" y="1302"/>
                    </a:lnTo>
                    <a:lnTo>
                      <a:pt x="958" y="1202"/>
                    </a:lnTo>
                    <a:lnTo>
                      <a:pt x="1016" y="1087"/>
                    </a:lnTo>
                    <a:lnTo>
                      <a:pt x="1059" y="944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59" y="501"/>
                    </a:lnTo>
                    <a:lnTo>
                      <a:pt x="1016" y="372"/>
                    </a:lnTo>
                    <a:lnTo>
                      <a:pt x="958" y="258"/>
                    </a:lnTo>
                    <a:lnTo>
                      <a:pt x="887" y="158"/>
                    </a:lnTo>
                    <a:lnTo>
                      <a:pt x="801" y="86"/>
                    </a:lnTo>
                    <a:lnTo>
                      <a:pt x="701" y="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074;p19">
                <a:extLst>
                  <a:ext uri="{FF2B5EF4-FFF2-40B4-BE49-F238E27FC236}">
                    <a16:creationId xmlns:a16="http://schemas.microsoft.com/office/drawing/2014/main" id="{64092841-6AB5-4A7C-9534-58ED2DF86B23}"/>
                  </a:ext>
                </a:extLst>
              </p:cNvPr>
              <p:cNvSpPr/>
              <p:nvPr/>
            </p:nvSpPr>
            <p:spPr>
              <a:xfrm>
                <a:off x="5655533" y="3398896"/>
                <a:ext cx="34414" cy="48654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517" fill="none" extrusionOk="0">
                    <a:moveTo>
                      <a:pt x="572" y="0"/>
                    </a:moveTo>
                    <a:lnTo>
                      <a:pt x="572" y="0"/>
                    </a:lnTo>
                    <a:lnTo>
                      <a:pt x="472" y="15"/>
                    </a:lnTo>
                    <a:lnTo>
                      <a:pt x="372" y="57"/>
                    </a:lnTo>
                    <a:lnTo>
                      <a:pt x="272" y="129"/>
                    </a:lnTo>
                    <a:lnTo>
                      <a:pt x="200" y="215"/>
                    </a:lnTo>
                    <a:lnTo>
                      <a:pt x="129" y="315"/>
                    </a:lnTo>
                    <a:lnTo>
                      <a:pt x="72" y="444"/>
                    </a:lnTo>
                    <a:lnTo>
                      <a:pt x="29" y="572"/>
                    </a:lnTo>
                    <a:lnTo>
                      <a:pt x="14" y="715"/>
                    </a:lnTo>
                    <a:lnTo>
                      <a:pt x="14" y="715"/>
                    </a:lnTo>
                    <a:lnTo>
                      <a:pt x="0" y="873"/>
                    </a:lnTo>
                    <a:lnTo>
                      <a:pt x="29" y="1016"/>
                    </a:lnTo>
                    <a:lnTo>
                      <a:pt x="72" y="1144"/>
                    </a:lnTo>
                    <a:lnTo>
                      <a:pt x="129" y="1259"/>
                    </a:lnTo>
                    <a:lnTo>
                      <a:pt x="200" y="1359"/>
                    </a:lnTo>
                    <a:lnTo>
                      <a:pt x="286" y="1445"/>
                    </a:lnTo>
                    <a:lnTo>
                      <a:pt x="372" y="1488"/>
                    </a:lnTo>
                    <a:lnTo>
                      <a:pt x="486" y="1516"/>
                    </a:lnTo>
                    <a:lnTo>
                      <a:pt x="486" y="1516"/>
                    </a:lnTo>
                    <a:lnTo>
                      <a:pt x="515" y="1516"/>
                    </a:lnTo>
                    <a:lnTo>
                      <a:pt x="515" y="1516"/>
                    </a:lnTo>
                    <a:lnTo>
                      <a:pt x="615" y="1502"/>
                    </a:lnTo>
                    <a:lnTo>
                      <a:pt x="715" y="1459"/>
                    </a:lnTo>
                    <a:lnTo>
                      <a:pt x="801" y="1402"/>
                    </a:lnTo>
                    <a:lnTo>
                      <a:pt x="887" y="1302"/>
                    </a:lnTo>
                    <a:lnTo>
                      <a:pt x="958" y="1202"/>
                    </a:lnTo>
                    <a:lnTo>
                      <a:pt x="1016" y="1087"/>
                    </a:lnTo>
                    <a:lnTo>
                      <a:pt x="1059" y="944"/>
                    </a:lnTo>
                    <a:lnTo>
                      <a:pt x="1073" y="801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59" y="501"/>
                    </a:lnTo>
                    <a:lnTo>
                      <a:pt x="1016" y="372"/>
                    </a:lnTo>
                    <a:lnTo>
                      <a:pt x="958" y="258"/>
                    </a:lnTo>
                    <a:lnTo>
                      <a:pt x="887" y="158"/>
                    </a:lnTo>
                    <a:lnTo>
                      <a:pt x="801" y="86"/>
                    </a:lnTo>
                    <a:lnTo>
                      <a:pt x="701" y="29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57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075;p19">
                <a:extLst>
                  <a:ext uri="{FF2B5EF4-FFF2-40B4-BE49-F238E27FC236}">
                    <a16:creationId xmlns:a16="http://schemas.microsoft.com/office/drawing/2014/main" id="{E1338D0D-8BC8-4FBD-8FB8-B237F6D25D2E}"/>
                  </a:ext>
                </a:extLst>
              </p:cNvPr>
              <p:cNvSpPr/>
              <p:nvPr/>
            </p:nvSpPr>
            <p:spPr>
              <a:xfrm>
                <a:off x="5439468" y="3146140"/>
                <a:ext cx="30758" cy="14240"/>
              </a:xfrm>
              <a:custGeom>
                <a:avLst/>
                <a:gdLst/>
                <a:ahLst/>
                <a:cxnLst/>
                <a:rect l="l" t="t" r="r" b="b"/>
                <a:pathLst>
                  <a:path w="959" h="444" extrusionOk="0">
                    <a:moveTo>
                      <a:pt x="100" y="0"/>
                    </a:moveTo>
                    <a:lnTo>
                      <a:pt x="0" y="286"/>
                    </a:lnTo>
                    <a:lnTo>
                      <a:pt x="959" y="444"/>
                    </a:lnTo>
                    <a:lnTo>
                      <a:pt x="959" y="44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076;p19">
                <a:extLst>
                  <a:ext uri="{FF2B5EF4-FFF2-40B4-BE49-F238E27FC236}">
                    <a16:creationId xmlns:a16="http://schemas.microsoft.com/office/drawing/2014/main" id="{35F72B83-9282-419F-922F-7B2C3388EB5B}"/>
                  </a:ext>
                </a:extLst>
              </p:cNvPr>
              <p:cNvSpPr/>
              <p:nvPr/>
            </p:nvSpPr>
            <p:spPr>
              <a:xfrm>
                <a:off x="5439468" y="3146140"/>
                <a:ext cx="30758" cy="14240"/>
              </a:xfrm>
              <a:custGeom>
                <a:avLst/>
                <a:gdLst/>
                <a:ahLst/>
                <a:cxnLst/>
                <a:rect l="l" t="t" r="r" b="b"/>
                <a:pathLst>
                  <a:path w="959" h="444" fill="none" extrusionOk="0">
                    <a:moveTo>
                      <a:pt x="100" y="0"/>
                    </a:moveTo>
                    <a:lnTo>
                      <a:pt x="0" y="286"/>
                    </a:lnTo>
                    <a:lnTo>
                      <a:pt x="959" y="444"/>
                    </a:lnTo>
                    <a:lnTo>
                      <a:pt x="10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077;p19">
                <a:extLst>
                  <a:ext uri="{FF2B5EF4-FFF2-40B4-BE49-F238E27FC236}">
                    <a16:creationId xmlns:a16="http://schemas.microsoft.com/office/drawing/2014/main" id="{58A9B778-276A-42A8-BF45-B215BDD9F068}"/>
                  </a:ext>
                </a:extLst>
              </p:cNvPr>
              <p:cNvSpPr/>
              <p:nvPr/>
            </p:nvSpPr>
            <p:spPr>
              <a:xfrm>
                <a:off x="5442675" y="2856214"/>
                <a:ext cx="92241" cy="304176"/>
              </a:xfrm>
              <a:custGeom>
                <a:avLst/>
                <a:gdLst/>
                <a:ahLst/>
                <a:cxnLst/>
                <a:rect l="l" t="t" r="r" b="b"/>
                <a:pathLst>
                  <a:path w="2876" h="9484" extrusionOk="0">
                    <a:moveTo>
                      <a:pt x="2875" y="1"/>
                    </a:moveTo>
                    <a:lnTo>
                      <a:pt x="0" y="9040"/>
                    </a:lnTo>
                    <a:lnTo>
                      <a:pt x="859" y="9484"/>
                    </a:lnTo>
                    <a:lnTo>
                      <a:pt x="2875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078;p19">
                <a:extLst>
                  <a:ext uri="{FF2B5EF4-FFF2-40B4-BE49-F238E27FC236}">
                    <a16:creationId xmlns:a16="http://schemas.microsoft.com/office/drawing/2014/main" id="{74EE734F-E839-4F08-8753-A218B9AB3B88}"/>
                  </a:ext>
                </a:extLst>
              </p:cNvPr>
              <p:cNvSpPr/>
              <p:nvPr/>
            </p:nvSpPr>
            <p:spPr>
              <a:xfrm>
                <a:off x="5442675" y="2856214"/>
                <a:ext cx="92241" cy="304176"/>
              </a:xfrm>
              <a:custGeom>
                <a:avLst/>
                <a:gdLst/>
                <a:ahLst/>
                <a:cxnLst/>
                <a:rect l="l" t="t" r="r" b="b"/>
                <a:pathLst>
                  <a:path w="2876" h="9484" fill="none" extrusionOk="0">
                    <a:moveTo>
                      <a:pt x="2875" y="1"/>
                    </a:moveTo>
                    <a:lnTo>
                      <a:pt x="0" y="9040"/>
                    </a:lnTo>
                    <a:lnTo>
                      <a:pt x="859" y="9484"/>
                    </a:lnTo>
                    <a:lnTo>
                      <a:pt x="287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079;p19">
                <a:extLst>
                  <a:ext uri="{FF2B5EF4-FFF2-40B4-BE49-F238E27FC236}">
                    <a16:creationId xmlns:a16="http://schemas.microsoft.com/office/drawing/2014/main" id="{62AABF00-0440-4140-8BFD-579DD5C77F4D}"/>
                  </a:ext>
                </a:extLst>
              </p:cNvPr>
              <p:cNvSpPr/>
              <p:nvPr/>
            </p:nvSpPr>
            <p:spPr>
              <a:xfrm>
                <a:off x="5953701" y="2842006"/>
                <a:ext cx="30309" cy="646838"/>
              </a:xfrm>
              <a:custGeom>
                <a:avLst/>
                <a:gdLst/>
                <a:ahLst/>
                <a:cxnLst/>
                <a:rect l="l" t="t" r="r" b="b"/>
                <a:pathLst>
                  <a:path w="945" h="20168" extrusionOk="0">
                    <a:moveTo>
                      <a:pt x="72" y="0"/>
                    </a:moveTo>
                    <a:lnTo>
                      <a:pt x="0" y="20168"/>
                    </a:lnTo>
                    <a:lnTo>
                      <a:pt x="944" y="1999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080;p19">
                <a:extLst>
                  <a:ext uri="{FF2B5EF4-FFF2-40B4-BE49-F238E27FC236}">
                    <a16:creationId xmlns:a16="http://schemas.microsoft.com/office/drawing/2014/main" id="{6660934B-09B9-46C8-BAEC-1F2E9E20875A}"/>
                  </a:ext>
                </a:extLst>
              </p:cNvPr>
              <p:cNvSpPr/>
              <p:nvPr/>
            </p:nvSpPr>
            <p:spPr>
              <a:xfrm>
                <a:off x="5953701" y="2842006"/>
                <a:ext cx="30309" cy="646838"/>
              </a:xfrm>
              <a:custGeom>
                <a:avLst/>
                <a:gdLst/>
                <a:ahLst/>
                <a:cxnLst/>
                <a:rect l="l" t="t" r="r" b="b"/>
                <a:pathLst>
                  <a:path w="945" h="20168" fill="none" extrusionOk="0">
                    <a:moveTo>
                      <a:pt x="72" y="0"/>
                    </a:moveTo>
                    <a:lnTo>
                      <a:pt x="72" y="0"/>
                    </a:lnTo>
                    <a:lnTo>
                      <a:pt x="0" y="20168"/>
                    </a:lnTo>
                    <a:lnTo>
                      <a:pt x="944" y="19996"/>
                    </a:lnTo>
                    <a:lnTo>
                      <a:pt x="7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081;p19">
                <a:extLst>
                  <a:ext uri="{FF2B5EF4-FFF2-40B4-BE49-F238E27FC236}">
                    <a16:creationId xmlns:a16="http://schemas.microsoft.com/office/drawing/2014/main" id="{74FEBCF4-114D-48DE-8749-F4CB4F6CB33D}"/>
                  </a:ext>
                </a:extLst>
              </p:cNvPr>
              <p:cNvSpPr/>
              <p:nvPr/>
            </p:nvSpPr>
            <p:spPr>
              <a:xfrm>
                <a:off x="5989012" y="3591101"/>
                <a:ext cx="117000" cy="143140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4463" extrusionOk="0">
                    <a:moveTo>
                      <a:pt x="3162" y="0"/>
                    </a:moveTo>
                    <a:lnTo>
                      <a:pt x="830" y="100"/>
                    </a:lnTo>
                    <a:lnTo>
                      <a:pt x="673" y="472"/>
                    </a:lnTo>
                    <a:lnTo>
                      <a:pt x="516" y="873"/>
                    </a:lnTo>
                    <a:lnTo>
                      <a:pt x="330" y="1330"/>
                    </a:lnTo>
                    <a:lnTo>
                      <a:pt x="172" y="1802"/>
                    </a:lnTo>
                    <a:lnTo>
                      <a:pt x="44" y="2217"/>
                    </a:lnTo>
                    <a:lnTo>
                      <a:pt x="15" y="2389"/>
                    </a:lnTo>
                    <a:lnTo>
                      <a:pt x="1" y="2532"/>
                    </a:lnTo>
                    <a:lnTo>
                      <a:pt x="1" y="2632"/>
                    </a:lnTo>
                    <a:lnTo>
                      <a:pt x="15" y="2661"/>
                    </a:lnTo>
                    <a:lnTo>
                      <a:pt x="29" y="2689"/>
                    </a:lnTo>
                    <a:lnTo>
                      <a:pt x="86" y="2703"/>
                    </a:lnTo>
                    <a:lnTo>
                      <a:pt x="144" y="2703"/>
                    </a:lnTo>
                    <a:lnTo>
                      <a:pt x="215" y="2675"/>
                    </a:lnTo>
                    <a:lnTo>
                      <a:pt x="272" y="2646"/>
                    </a:lnTo>
                    <a:lnTo>
                      <a:pt x="415" y="2546"/>
                    </a:lnTo>
                    <a:lnTo>
                      <a:pt x="544" y="2417"/>
                    </a:lnTo>
                    <a:lnTo>
                      <a:pt x="673" y="2274"/>
                    </a:lnTo>
                    <a:lnTo>
                      <a:pt x="773" y="2160"/>
                    </a:lnTo>
                    <a:lnTo>
                      <a:pt x="873" y="2031"/>
                    </a:lnTo>
                    <a:lnTo>
                      <a:pt x="873" y="2031"/>
                    </a:lnTo>
                    <a:lnTo>
                      <a:pt x="759" y="2332"/>
                    </a:lnTo>
                    <a:lnTo>
                      <a:pt x="659" y="2646"/>
                    </a:lnTo>
                    <a:lnTo>
                      <a:pt x="558" y="3004"/>
                    </a:lnTo>
                    <a:lnTo>
                      <a:pt x="473" y="3361"/>
                    </a:lnTo>
                    <a:lnTo>
                      <a:pt x="444" y="3547"/>
                    </a:lnTo>
                    <a:lnTo>
                      <a:pt x="415" y="3705"/>
                    </a:lnTo>
                    <a:lnTo>
                      <a:pt x="415" y="3848"/>
                    </a:lnTo>
                    <a:lnTo>
                      <a:pt x="430" y="3962"/>
                    </a:lnTo>
                    <a:lnTo>
                      <a:pt x="458" y="4048"/>
                    </a:lnTo>
                    <a:lnTo>
                      <a:pt x="487" y="4077"/>
                    </a:lnTo>
                    <a:lnTo>
                      <a:pt x="516" y="4091"/>
                    </a:lnTo>
                    <a:lnTo>
                      <a:pt x="558" y="4105"/>
                    </a:lnTo>
                    <a:lnTo>
                      <a:pt x="601" y="4120"/>
                    </a:lnTo>
                    <a:lnTo>
                      <a:pt x="630" y="4105"/>
                    </a:lnTo>
                    <a:lnTo>
                      <a:pt x="673" y="4091"/>
                    </a:lnTo>
                    <a:lnTo>
                      <a:pt x="744" y="4048"/>
                    </a:lnTo>
                    <a:lnTo>
                      <a:pt x="816" y="3962"/>
                    </a:lnTo>
                    <a:lnTo>
                      <a:pt x="887" y="3862"/>
                    </a:lnTo>
                    <a:lnTo>
                      <a:pt x="945" y="3748"/>
                    </a:lnTo>
                    <a:lnTo>
                      <a:pt x="1059" y="3476"/>
                    </a:lnTo>
                    <a:lnTo>
                      <a:pt x="1159" y="3204"/>
                    </a:lnTo>
                    <a:lnTo>
                      <a:pt x="1231" y="2961"/>
                    </a:lnTo>
                    <a:lnTo>
                      <a:pt x="1288" y="2718"/>
                    </a:lnTo>
                    <a:lnTo>
                      <a:pt x="1259" y="2947"/>
                    </a:lnTo>
                    <a:lnTo>
                      <a:pt x="1259" y="3176"/>
                    </a:lnTo>
                    <a:lnTo>
                      <a:pt x="1245" y="3462"/>
                    </a:lnTo>
                    <a:lnTo>
                      <a:pt x="1259" y="3762"/>
                    </a:lnTo>
                    <a:lnTo>
                      <a:pt x="1288" y="4048"/>
                    </a:lnTo>
                    <a:lnTo>
                      <a:pt x="1317" y="4177"/>
                    </a:lnTo>
                    <a:lnTo>
                      <a:pt x="1345" y="4277"/>
                    </a:lnTo>
                    <a:lnTo>
                      <a:pt x="1388" y="4377"/>
                    </a:lnTo>
                    <a:lnTo>
                      <a:pt x="1431" y="4434"/>
                    </a:lnTo>
                    <a:lnTo>
                      <a:pt x="1460" y="4463"/>
                    </a:lnTo>
                    <a:lnTo>
                      <a:pt x="1517" y="4463"/>
                    </a:lnTo>
                    <a:lnTo>
                      <a:pt x="1545" y="4434"/>
                    </a:lnTo>
                    <a:lnTo>
                      <a:pt x="1588" y="4377"/>
                    </a:lnTo>
                    <a:lnTo>
                      <a:pt x="1646" y="4263"/>
                    </a:lnTo>
                    <a:lnTo>
                      <a:pt x="1688" y="4134"/>
                    </a:lnTo>
                    <a:lnTo>
                      <a:pt x="1731" y="3962"/>
                    </a:lnTo>
                    <a:lnTo>
                      <a:pt x="1817" y="3605"/>
                    </a:lnTo>
                    <a:lnTo>
                      <a:pt x="1889" y="3218"/>
                    </a:lnTo>
                    <a:lnTo>
                      <a:pt x="1932" y="2875"/>
                    </a:lnTo>
                    <a:lnTo>
                      <a:pt x="1974" y="2546"/>
                    </a:lnTo>
                    <a:lnTo>
                      <a:pt x="2017" y="2847"/>
                    </a:lnTo>
                    <a:lnTo>
                      <a:pt x="2075" y="3147"/>
                    </a:lnTo>
                    <a:lnTo>
                      <a:pt x="2132" y="3476"/>
                    </a:lnTo>
                    <a:lnTo>
                      <a:pt x="2203" y="3791"/>
                    </a:lnTo>
                    <a:lnTo>
                      <a:pt x="2246" y="3934"/>
                    </a:lnTo>
                    <a:lnTo>
                      <a:pt x="2289" y="4048"/>
                    </a:lnTo>
                    <a:lnTo>
                      <a:pt x="2346" y="4148"/>
                    </a:lnTo>
                    <a:lnTo>
                      <a:pt x="2389" y="4205"/>
                    </a:lnTo>
                    <a:lnTo>
                      <a:pt x="2418" y="4220"/>
                    </a:lnTo>
                    <a:lnTo>
                      <a:pt x="2446" y="4220"/>
                    </a:lnTo>
                    <a:lnTo>
                      <a:pt x="2475" y="4205"/>
                    </a:lnTo>
                    <a:lnTo>
                      <a:pt x="2489" y="4191"/>
                    </a:lnTo>
                    <a:lnTo>
                      <a:pt x="2547" y="4120"/>
                    </a:lnTo>
                    <a:lnTo>
                      <a:pt x="2590" y="4034"/>
                    </a:lnTo>
                    <a:lnTo>
                      <a:pt x="2632" y="3919"/>
                    </a:lnTo>
                    <a:lnTo>
                      <a:pt x="2661" y="3776"/>
                    </a:lnTo>
                    <a:lnTo>
                      <a:pt x="2704" y="3476"/>
                    </a:lnTo>
                    <a:lnTo>
                      <a:pt x="2747" y="3161"/>
                    </a:lnTo>
                    <a:lnTo>
                      <a:pt x="2761" y="2847"/>
                    </a:lnTo>
                    <a:lnTo>
                      <a:pt x="2775" y="2589"/>
                    </a:lnTo>
                    <a:lnTo>
                      <a:pt x="2775" y="2332"/>
                    </a:lnTo>
                    <a:lnTo>
                      <a:pt x="2861" y="2518"/>
                    </a:lnTo>
                    <a:lnTo>
                      <a:pt x="3047" y="2889"/>
                    </a:lnTo>
                    <a:lnTo>
                      <a:pt x="3176" y="3075"/>
                    </a:lnTo>
                    <a:lnTo>
                      <a:pt x="3290" y="3247"/>
                    </a:lnTo>
                    <a:lnTo>
                      <a:pt x="3348" y="3304"/>
                    </a:lnTo>
                    <a:lnTo>
                      <a:pt x="3405" y="3347"/>
                    </a:lnTo>
                    <a:lnTo>
                      <a:pt x="3448" y="3361"/>
                    </a:lnTo>
                    <a:lnTo>
                      <a:pt x="3491" y="3361"/>
                    </a:lnTo>
                    <a:lnTo>
                      <a:pt x="3534" y="3333"/>
                    </a:lnTo>
                    <a:lnTo>
                      <a:pt x="3576" y="3290"/>
                    </a:lnTo>
                    <a:lnTo>
                      <a:pt x="3591" y="3247"/>
                    </a:lnTo>
                    <a:lnTo>
                      <a:pt x="3619" y="3176"/>
                    </a:lnTo>
                    <a:lnTo>
                      <a:pt x="3648" y="3032"/>
                    </a:lnTo>
                    <a:lnTo>
                      <a:pt x="3648" y="2832"/>
                    </a:lnTo>
                    <a:lnTo>
                      <a:pt x="3648" y="2618"/>
                    </a:lnTo>
                    <a:lnTo>
                      <a:pt x="3619" y="2375"/>
                    </a:lnTo>
                    <a:lnTo>
                      <a:pt x="3534" y="1860"/>
                    </a:lnTo>
                    <a:lnTo>
                      <a:pt x="3433" y="1302"/>
                    </a:lnTo>
                    <a:lnTo>
                      <a:pt x="3319" y="787"/>
                    </a:lnTo>
                    <a:lnTo>
                      <a:pt x="3219" y="329"/>
                    </a:lnTo>
                    <a:lnTo>
                      <a:pt x="31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082;p19">
                <a:extLst>
                  <a:ext uri="{FF2B5EF4-FFF2-40B4-BE49-F238E27FC236}">
                    <a16:creationId xmlns:a16="http://schemas.microsoft.com/office/drawing/2014/main" id="{60D7B28D-B84F-4995-9A3F-588015F3EC59}"/>
                  </a:ext>
                </a:extLst>
              </p:cNvPr>
              <p:cNvSpPr/>
              <p:nvPr/>
            </p:nvSpPr>
            <p:spPr>
              <a:xfrm>
                <a:off x="5614225" y="2514940"/>
                <a:ext cx="305106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9513" h="3219" extrusionOk="0">
                    <a:moveTo>
                      <a:pt x="988" y="0"/>
                    </a:moveTo>
                    <a:lnTo>
                      <a:pt x="1" y="773"/>
                    </a:lnTo>
                    <a:lnTo>
                      <a:pt x="273" y="1030"/>
                    </a:lnTo>
                    <a:lnTo>
                      <a:pt x="573" y="1316"/>
                    </a:lnTo>
                    <a:lnTo>
                      <a:pt x="945" y="1645"/>
                    </a:lnTo>
                    <a:lnTo>
                      <a:pt x="1388" y="2017"/>
                    </a:lnTo>
                    <a:lnTo>
                      <a:pt x="1846" y="2360"/>
                    </a:lnTo>
                    <a:lnTo>
                      <a:pt x="2089" y="2532"/>
                    </a:lnTo>
                    <a:lnTo>
                      <a:pt x="2318" y="2689"/>
                    </a:lnTo>
                    <a:lnTo>
                      <a:pt x="2547" y="2818"/>
                    </a:lnTo>
                    <a:lnTo>
                      <a:pt x="2776" y="2947"/>
                    </a:lnTo>
                    <a:lnTo>
                      <a:pt x="3334" y="2246"/>
                    </a:lnTo>
                    <a:lnTo>
                      <a:pt x="3620" y="1902"/>
                    </a:lnTo>
                    <a:lnTo>
                      <a:pt x="3705" y="1788"/>
                    </a:lnTo>
                    <a:lnTo>
                      <a:pt x="3720" y="1731"/>
                    </a:lnTo>
                    <a:lnTo>
                      <a:pt x="4564" y="3218"/>
                    </a:lnTo>
                    <a:lnTo>
                      <a:pt x="4678" y="3218"/>
                    </a:lnTo>
                    <a:lnTo>
                      <a:pt x="5021" y="3175"/>
                    </a:lnTo>
                    <a:lnTo>
                      <a:pt x="5536" y="3090"/>
                    </a:lnTo>
                    <a:lnTo>
                      <a:pt x="5837" y="3018"/>
                    </a:lnTo>
                    <a:lnTo>
                      <a:pt x="6180" y="2932"/>
                    </a:lnTo>
                    <a:lnTo>
                      <a:pt x="6552" y="2832"/>
                    </a:lnTo>
                    <a:lnTo>
                      <a:pt x="6952" y="2703"/>
                    </a:lnTo>
                    <a:lnTo>
                      <a:pt x="7353" y="2546"/>
                    </a:lnTo>
                    <a:lnTo>
                      <a:pt x="7782" y="2360"/>
                    </a:lnTo>
                    <a:lnTo>
                      <a:pt x="8211" y="2131"/>
                    </a:lnTo>
                    <a:lnTo>
                      <a:pt x="8654" y="1888"/>
                    </a:lnTo>
                    <a:lnTo>
                      <a:pt x="9083" y="1602"/>
                    </a:lnTo>
                    <a:lnTo>
                      <a:pt x="9298" y="1445"/>
                    </a:lnTo>
                    <a:lnTo>
                      <a:pt x="9513" y="1273"/>
                    </a:lnTo>
                    <a:lnTo>
                      <a:pt x="8411" y="100"/>
                    </a:lnTo>
                    <a:lnTo>
                      <a:pt x="8011" y="272"/>
                    </a:lnTo>
                    <a:lnTo>
                      <a:pt x="7567" y="444"/>
                    </a:lnTo>
                    <a:lnTo>
                      <a:pt x="6995" y="629"/>
                    </a:lnTo>
                    <a:lnTo>
                      <a:pt x="6681" y="730"/>
                    </a:lnTo>
                    <a:lnTo>
                      <a:pt x="6352" y="815"/>
                    </a:lnTo>
                    <a:lnTo>
                      <a:pt x="6008" y="901"/>
                    </a:lnTo>
                    <a:lnTo>
                      <a:pt x="5651" y="958"/>
                    </a:lnTo>
                    <a:lnTo>
                      <a:pt x="5293" y="1016"/>
                    </a:lnTo>
                    <a:lnTo>
                      <a:pt x="4950" y="1059"/>
                    </a:lnTo>
                    <a:lnTo>
                      <a:pt x="4592" y="1073"/>
                    </a:lnTo>
                    <a:lnTo>
                      <a:pt x="4249" y="1059"/>
                    </a:lnTo>
                    <a:lnTo>
                      <a:pt x="3920" y="1016"/>
                    </a:lnTo>
                    <a:lnTo>
                      <a:pt x="3605" y="973"/>
                    </a:lnTo>
                    <a:lnTo>
                      <a:pt x="3291" y="901"/>
                    </a:lnTo>
                    <a:lnTo>
                      <a:pt x="2990" y="830"/>
                    </a:lnTo>
                    <a:lnTo>
                      <a:pt x="2704" y="744"/>
                    </a:lnTo>
                    <a:lnTo>
                      <a:pt x="2432" y="658"/>
                    </a:lnTo>
                    <a:lnTo>
                      <a:pt x="1946" y="472"/>
                    </a:lnTo>
                    <a:lnTo>
                      <a:pt x="1546" y="301"/>
                    </a:lnTo>
                    <a:lnTo>
                      <a:pt x="1245" y="157"/>
                    </a:lnTo>
                    <a:lnTo>
                      <a:pt x="988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9058C4A2-C811-4715-A0BA-CB6A5C579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99" y="1551440"/>
            <a:ext cx="715392" cy="7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2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8"/>
          <p:cNvSpPr txBox="1">
            <a:spLocks noGrp="1"/>
          </p:cNvSpPr>
          <p:nvPr>
            <p:ph type="title"/>
          </p:nvPr>
        </p:nvSpPr>
        <p:spPr>
          <a:xfrm>
            <a:off x="463625" y="413175"/>
            <a:ext cx="821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3468331" y="1833652"/>
            <a:ext cx="2241386" cy="2248498"/>
            <a:chOff x="3468331" y="1833652"/>
            <a:chExt cx="2241386" cy="2248498"/>
          </a:xfrm>
        </p:grpSpPr>
        <p:grpSp>
          <p:nvGrpSpPr>
            <p:cNvPr id="745" name="Google Shape;745;p18"/>
            <p:cNvGrpSpPr/>
            <p:nvPr/>
          </p:nvGrpSpPr>
          <p:grpSpPr>
            <a:xfrm>
              <a:off x="3468363" y="1840850"/>
              <a:ext cx="2241300" cy="2241300"/>
              <a:chOff x="3468363" y="1840850"/>
              <a:chExt cx="2241300" cy="2241300"/>
            </a:xfrm>
          </p:grpSpPr>
          <p:grpSp>
            <p:nvGrpSpPr>
              <p:cNvPr id="746" name="Google Shape;746;p18"/>
              <p:cNvGrpSpPr/>
              <p:nvPr/>
            </p:nvGrpSpPr>
            <p:grpSpPr>
              <a:xfrm>
                <a:off x="3935220" y="2281856"/>
                <a:ext cx="1405618" cy="1099855"/>
                <a:chOff x="3865038" y="2323745"/>
                <a:chExt cx="1386758" cy="1085312"/>
              </a:xfrm>
            </p:grpSpPr>
            <p:sp>
              <p:nvSpPr>
                <p:cNvPr id="747" name="Google Shape;747;p18"/>
                <p:cNvSpPr/>
                <p:nvPr/>
              </p:nvSpPr>
              <p:spPr>
                <a:xfrm>
                  <a:off x="3871302" y="3118723"/>
                  <a:ext cx="1373533" cy="28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79" h="11075" extrusionOk="0">
                      <a:moveTo>
                        <a:pt x="8136" y="1"/>
                      </a:moveTo>
                      <a:cubicBezTo>
                        <a:pt x="6199" y="1"/>
                        <a:pt x="3595" y="1039"/>
                        <a:pt x="1729" y="1946"/>
                      </a:cubicBezTo>
                      <a:cubicBezTo>
                        <a:pt x="1027" y="2297"/>
                        <a:pt x="271" y="2756"/>
                        <a:pt x="82" y="3539"/>
                      </a:cubicBezTo>
                      <a:cubicBezTo>
                        <a:pt x="1" y="4214"/>
                        <a:pt x="217" y="4889"/>
                        <a:pt x="730" y="5348"/>
                      </a:cubicBezTo>
                      <a:cubicBezTo>
                        <a:pt x="1216" y="5780"/>
                        <a:pt x="1783" y="6104"/>
                        <a:pt x="2377" y="6320"/>
                      </a:cubicBezTo>
                      <a:cubicBezTo>
                        <a:pt x="10003" y="9535"/>
                        <a:pt x="18576" y="11075"/>
                        <a:pt x="26885" y="11075"/>
                      </a:cubicBezTo>
                      <a:cubicBezTo>
                        <a:pt x="28697" y="11075"/>
                        <a:pt x="30496" y="11002"/>
                        <a:pt x="32270" y="10857"/>
                      </a:cubicBezTo>
                      <a:cubicBezTo>
                        <a:pt x="37265" y="10452"/>
                        <a:pt x="42180" y="10344"/>
                        <a:pt x="47094" y="9183"/>
                      </a:cubicBezTo>
                      <a:cubicBezTo>
                        <a:pt x="48850" y="8750"/>
                        <a:pt x="50470" y="8399"/>
                        <a:pt x="52090" y="7346"/>
                      </a:cubicBezTo>
                      <a:cubicBezTo>
                        <a:pt x="52576" y="7076"/>
                        <a:pt x="52954" y="6617"/>
                        <a:pt x="53143" y="6077"/>
                      </a:cubicBezTo>
                      <a:cubicBezTo>
                        <a:pt x="53278" y="5321"/>
                        <a:pt x="53008" y="4565"/>
                        <a:pt x="52441" y="4079"/>
                      </a:cubicBezTo>
                      <a:cubicBezTo>
                        <a:pt x="51550" y="3296"/>
                        <a:pt x="50497" y="2675"/>
                        <a:pt x="49363" y="2297"/>
                      </a:cubicBezTo>
                      <a:cubicBezTo>
                        <a:pt x="47202" y="1595"/>
                        <a:pt x="44961" y="1082"/>
                        <a:pt x="42693" y="758"/>
                      </a:cubicBezTo>
                      <a:lnTo>
                        <a:pt x="8210" y="1"/>
                      </a:lnTo>
                      <a:cubicBezTo>
                        <a:pt x="8185" y="1"/>
                        <a:pt x="8161" y="1"/>
                        <a:pt x="813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18"/>
                <p:cNvSpPr/>
                <p:nvPr/>
              </p:nvSpPr>
              <p:spPr>
                <a:xfrm>
                  <a:off x="3987570" y="3151464"/>
                  <a:ext cx="1101322" cy="163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20" h="6338" extrusionOk="0">
                      <a:moveTo>
                        <a:pt x="3538" y="1"/>
                      </a:moveTo>
                      <a:cubicBezTo>
                        <a:pt x="2727" y="136"/>
                        <a:pt x="1890" y="352"/>
                        <a:pt x="1107" y="622"/>
                      </a:cubicBezTo>
                      <a:cubicBezTo>
                        <a:pt x="675" y="784"/>
                        <a:pt x="162" y="1027"/>
                        <a:pt x="0" y="1567"/>
                      </a:cubicBezTo>
                      <a:cubicBezTo>
                        <a:pt x="2106" y="3430"/>
                        <a:pt x="5266" y="3646"/>
                        <a:pt x="7750" y="4402"/>
                      </a:cubicBezTo>
                      <a:cubicBezTo>
                        <a:pt x="10126" y="5104"/>
                        <a:pt x="12530" y="5590"/>
                        <a:pt x="14987" y="5887"/>
                      </a:cubicBezTo>
                      <a:cubicBezTo>
                        <a:pt x="17417" y="6187"/>
                        <a:pt x="19864" y="6337"/>
                        <a:pt x="22314" y="6337"/>
                      </a:cubicBezTo>
                      <a:cubicBezTo>
                        <a:pt x="24274" y="6337"/>
                        <a:pt x="26235" y="6241"/>
                        <a:pt x="28192" y="6049"/>
                      </a:cubicBezTo>
                      <a:cubicBezTo>
                        <a:pt x="31729" y="5671"/>
                        <a:pt x="35267" y="5590"/>
                        <a:pt x="38750" y="4861"/>
                      </a:cubicBezTo>
                      <a:cubicBezTo>
                        <a:pt x="40154" y="4564"/>
                        <a:pt x="41639" y="4240"/>
                        <a:pt x="42719" y="3133"/>
                      </a:cubicBezTo>
                      <a:cubicBezTo>
                        <a:pt x="42368" y="2269"/>
                        <a:pt x="41477" y="1999"/>
                        <a:pt x="40694" y="1810"/>
                      </a:cubicBezTo>
                      <a:cubicBezTo>
                        <a:pt x="40245" y="1716"/>
                        <a:pt x="39626" y="1467"/>
                        <a:pt x="39100" y="1467"/>
                      </a:cubicBezTo>
                      <a:cubicBezTo>
                        <a:pt x="38868" y="1467"/>
                        <a:pt x="38654" y="1515"/>
                        <a:pt x="38480" y="1648"/>
                      </a:cubicBezTo>
                      <a:lnTo>
                        <a:pt x="3538" y="1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18"/>
                <p:cNvSpPr/>
                <p:nvPr/>
              </p:nvSpPr>
              <p:spPr>
                <a:xfrm>
                  <a:off x="4078754" y="2818644"/>
                  <a:ext cx="918258" cy="477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9" h="18522" extrusionOk="0">
                      <a:moveTo>
                        <a:pt x="20290" y="0"/>
                      </a:moveTo>
                      <a:cubicBezTo>
                        <a:pt x="20162" y="0"/>
                        <a:pt x="20032" y="1"/>
                        <a:pt x="19902" y="3"/>
                      </a:cubicBezTo>
                      <a:lnTo>
                        <a:pt x="15176" y="30"/>
                      </a:lnTo>
                      <a:cubicBezTo>
                        <a:pt x="12287" y="57"/>
                        <a:pt x="10127" y="732"/>
                        <a:pt x="7778" y="2433"/>
                      </a:cubicBezTo>
                      <a:cubicBezTo>
                        <a:pt x="4645" y="4702"/>
                        <a:pt x="406" y="8266"/>
                        <a:pt x="28" y="12938"/>
                      </a:cubicBezTo>
                      <a:cubicBezTo>
                        <a:pt x="1" y="13127"/>
                        <a:pt x="1" y="13316"/>
                        <a:pt x="55" y="13478"/>
                      </a:cubicBezTo>
                      <a:cubicBezTo>
                        <a:pt x="136" y="13667"/>
                        <a:pt x="244" y="13802"/>
                        <a:pt x="406" y="13937"/>
                      </a:cubicBezTo>
                      <a:cubicBezTo>
                        <a:pt x="2134" y="15584"/>
                        <a:pt x="4726" y="16475"/>
                        <a:pt x="6886" y="16961"/>
                      </a:cubicBezTo>
                      <a:cubicBezTo>
                        <a:pt x="11242" y="18001"/>
                        <a:pt x="15690" y="18522"/>
                        <a:pt x="20140" y="18522"/>
                      </a:cubicBezTo>
                      <a:cubicBezTo>
                        <a:pt x="24352" y="18522"/>
                        <a:pt x="28565" y="18055"/>
                        <a:pt x="32702" y="17123"/>
                      </a:cubicBezTo>
                      <a:cubicBezTo>
                        <a:pt x="33728" y="16880"/>
                        <a:pt x="34889" y="16475"/>
                        <a:pt x="35321" y="15368"/>
                      </a:cubicBezTo>
                      <a:cubicBezTo>
                        <a:pt x="35618" y="14558"/>
                        <a:pt x="35429" y="13640"/>
                        <a:pt x="35186" y="12830"/>
                      </a:cubicBezTo>
                      <a:cubicBezTo>
                        <a:pt x="34214" y="9373"/>
                        <a:pt x="32270" y="6241"/>
                        <a:pt x="29596" y="3838"/>
                      </a:cubicBezTo>
                      <a:cubicBezTo>
                        <a:pt x="28327" y="2703"/>
                        <a:pt x="26950" y="1947"/>
                        <a:pt x="25492" y="1137"/>
                      </a:cubicBezTo>
                      <a:cubicBezTo>
                        <a:pt x="23799" y="202"/>
                        <a:pt x="22153" y="0"/>
                        <a:pt x="202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18"/>
                <p:cNvSpPr/>
                <p:nvPr/>
              </p:nvSpPr>
              <p:spPr>
                <a:xfrm>
                  <a:off x="4449109" y="2816556"/>
                  <a:ext cx="254810" cy="240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4" h="9324" extrusionOk="0">
                      <a:moveTo>
                        <a:pt x="6951" y="1"/>
                      </a:moveTo>
                      <a:cubicBezTo>
                        <a:pt x="6401" y="1"/>
                        <a:pt x="5762" y="357"/>
                        <a:pt x="5347" y="489"/>
                      </a:cubicBezTo>
                      <a:cubicBezTo>
                        <a:pt x="5127" y="533"/>
                        <a:pt x="4906" y="577"/>
                        <a:pt x="4686" y="577"/>
                      </a:cubicBezTo>
                      <a:cubicBezTo>
                        <a:pt x="4636" y="577"/>
                        <a:pt x="4586" y="575"/>
                        <a:pt x="4537" y="570"/>
                      </a:cubicBezTo>
                      <a:cubicBezTo>
                        <a:pt x="2998" y="543"/>
                        <a:pt x="1486" y="408"/>
                        <a:pt x="0" y="192"/>
                      </a:cubicBezTo>
                      <a:lnTo>
                        <a:pt x="0" y="192"/>
                      </a:lnTo>
                      <a:cubicBezTo>
                        <a:pt x="648" y="462"/>
                        <a:pt x="1243" y="867"/>
                        <a:pt x="1702" y="1407"/>
                      </a:cubicBezTo>
                      <a:cubicBezTo>
                        <a:pt x="2458" y="2460"/>
                        <a:pt x="3052" y="3594"/>
                        <a:pt x="3511" y="4783"/>
                      </a:cubicBezTo>
                      <a:cubicBezTo>
                        <a:pt x="3727" y="5485"/>
                        <a:pt x="4024" y="6187"/>
                        <a:pt x="4321" y="6835"/>
                      </a:cubicBezTo>
                      <a:cubicBezTo>
                        <a:pt x="4645" y="7375"/>
                        <a:pt x="5023" y="7888"/>
                        <a:pt x="5482" y="8320"/>
                      </a:cubicBezTo>
                      <a:cubicBezTo>
                        <a:pt x="6068" y="8862"/>
                        <a:pt x="7098" y="9324"/>
                        <a:pt x="8017" y="9324"/>
                      </a:cubicBezTo>
                      <a:cubicBezTo>
                        <a:pt x="8794" y="9324"/>
                        <a:pt x="9491" y="8994"/>
                        <a:pt x="9776" y="8104"/>
                      </a:cubicBezTo>
                      <a:cubicBezTo>
                        <a:pt x="9857" y="7834"/>
                        <a:pt x="9884" y="7510"/>
                        <a:pt x="9857" y="7213"/>
                      </a:cubicBezTo>
                      <a:cubicBezTo>
                        <a:pt x="9776" y="5539"/>
                        <a:pt x="9344" y="3919"/>
                        <a:pt x="8641" y="2433"/>
                      </a:cubicBezTo>
                      <a:cubicBezTo>
                        <a:pt x="8371" y="1812"/>
                        <a:pt x="8047" y="732"/>
                        <a:pt x="7588" y="246"/>
                      </a:cubicBezTo>
                      <a:cubicBezTo>
                        <a:pt x="7409" y="67"/>
                        <a:pt x="7189" y="1"/>
                        <a:pt x="6951" y="1"/>
                      </a:cubicBezTo>
                      <a:close/>
                    </a:path>
                  </a:pathLst>
                </a:custGeom>
                <a:solidFill>
                  <a:srgbClr val="FFDC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18"/>
                <p:cNvSpPr/>
                <p:nvPr/>
              </p:nvSpPr>
              <p:spPr>
                <a:xfrm>
                  <a:off x="4450501" y="2425396"/>
                  <a:ext cx="47358" cy="283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7" h="10984" extrusionOk="0">
                      <a:moveTo>
                        <a:pt x="1135" y="0"/>
                      </a:moveTo>
                      <a:cubicBezTo>
                        <a:pt x="1026" y="54"/>
                        <a:pt x="891" y="54"/>
                        <a:pt x="837" y="189"/>
                      </a:cubicBezTo>
                      <a:cubicBezTo>
                        <a:pt x="675" y="378"/>
                        <a:pt x="594" y="621"/>
                        <a:pt x="513" y="864"/>
                      </a:cubicBezTo>
                      <a:cubicBezTo>
                        <a:pt x="432" y="1188"/>
                        <a:pt x="270" y="1674"/>
                        <a:pt x="189" y="2214"/>
                      </a:cubicBezTo>
                      <a:cubicBezTo>
                        <a:pt x="81" y="2674"/>
                        <a:pt x="27" y="3133"/>
                        <a:pt x="27" y="3619"/>
                      </a:cubicBezTo>
                      <a:cubicBezTo>
                        <a:pt x="0" y="4105"/>
                        <a:pt x="81" y="4618"/>
                        <a:pt x="216" y="5104"/>
                      </a:cubicBezTo>
                      <a:cubicBezTo>
                        <a:pt x="324" y="5536"/>
                        <a:pt x="486" y="5914"/>
                        <a:pt x="702" y="6481"/>
                      </a:cubicBezTo>
                      <a:cubicBezTo>
                        <a:pt x="972" y="7102"/>
                        <a:pt x="1108" y="7777"/>
                        <a:pt x="1108" y="8479"/>
                      </a:cubicBezTo>
                      <a:cubicBezTo>
                        <a:pt x="1162" y="9154"/>
                        <a:pt x="1108" y="9856"/>
                        <a:pt x="1108" y="10450"/>
                      </a:cubicBezTo>
                      <a:cubicBezTo>
                        <a:pt x="1090" y="10706"/>
                        <a:pt x="1138" y="10983"/>
                        <a:pt x="1236" y="10983"/>
                      </a:cubicBezTo>
                      <a:cubicBezTo>
                        <a:pt x="1294" y="10983"/>
                        <a:pt x="1369" y="10889"/>
                        <a:pt x="1459" y="10639"/>
                      </a:cubicBezTo>
                      <a:cubicBezTo>
                        <a:pt x="1729" y="9910"/>
                        <a:pt x="1837" y="9154"/>
                        <a:pt x="1756" y="8371"/>
                      </a:cubicBezTo>
                      <a:cubicBezTo>
                        <a:pt x="1621" y="7642"/>
                        <a:pt x="1432" y="6913"/>
                        <a:pt x="1189" y="6211"/>
                      </a:cubicBezTo>
                      <a:cubicBezTo>
                        <a:pt x="1026" y="5563"/>
                        <a:pt x="675" y="5023"/>
                        <a:pt x="594" y="4429"/>
                      </a:cubicBezTo>
                      <a:cubicBezTo>
                        <a:pt x="567" y="3808"/>
                        <a:pt x="594" y="3214"/>
                        <a:pt x="702" y="2647"/>
                      </a:cubicBezTo>
                      <a:cubicBezTo>
                        <a:pt x="810" y="1944"/>
                        <a:pt x="972" y="1350"/>
                        <a:pt x="1216" y="378"/>
                      </a:cubicBezTo>
                      <a:cubicBezTo>
                        <a:pt x="1216" y="243"/>
                        <a:pt x="1189" y="108"/>
                        <a:pt x="1135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18"/>
                <p:cNvSpPr/>
                <p:nvPr/>
              </p:nvSpPr>
              <p:spPr>
                <a:xfrm>
                  <a:off x="4559087" y="2323745"/>
                  <a:ext cx="51560" cy="377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0" h="14631" extrusionOk="0">
                      <a:moveTo>
                        <a:pt x="676" y="1"/>
                      </a:moveTo>
                      <a:cubicBezTo>
                        <a:pt x="595" y="136"/>
                        <a:pt x="541" y="271"/>
                        <a:pt x="514" y="433"/>
                      </a:cubicBezTo>
                      <a:cubicBezTo>
                        <a:pt x="541" y="730"/>
                        <a:pt x="568" y="1054"/>
                        <a:pt x="595" y="1378"/>
                      </a:cubicBezTo>
                      <a:cubicBezTo>
                        <a:pt x="703" y="1945"/>
                        <a:pt x="730" y="2539"/>
                        <a:pt x="703" y="3133"/>
                      </a:cubicBezTo>
                      <a:cubicBezTo>
                        <a:pt x="676" y="3727"/>
                        <a:pt x="622" y="4321"/>
                        <a:pt x="487" y="4888"/>
                      </a:cubicBezTo>
                      <a:cubicBezTo>
                        <a:pt x="325" y="5671"/>
                        <a:pt x="190" y="6211"/>
                        <a:pt x="109" y="6779"/>
                      </a:cubicBezTo>
                      <a:cubicBezTo>
                        <a:pt x="1" y="7427"/>
                        <a:pt x="28" y="8102"/>
                        <a:pt x="217" y="8750"/>
                      </a:cubicBezTo>
                      <a:cubicBezTo>
                        <a:pt x="433" y="9614"/>
                        <a:pt x="811" y="10559"/>
                        <a:pt x="1081" y="11450"/>
                      </a:cubicBezTo>
                      <a:cubicBezTo>
                        <a:pt x="1216" y="11882"/>
                        <a:pt x="1324" y="12314"/>
                        <a:pt x="1378" y="12773"/>
                      </a:cubicBezTo>
                      <a:cubicBezTo>
                        <a:pt x="1432" y="13151"/>
                        <a:pt x="1405" y="13556"/>
                        <a:pt x="1351" y="13961"/>
                      </a:cubicBezTo>
                      <a:cubicBezTo>
                        <a:pt x="1297" y="14150"/>
                        <a:pt x="1270" y="14366"/>
                        <a:pt x="1270" y="14582"/>
                      </a:cubicBezTo>
                      <a:cubicBezTo>
                        <a:pt x="1278" y="14613"/>
                        <a:pt x="1294" y="14631"/>
                        <a:pt x="1320" y="14631"/>
                      </a:cubicBezTo>
                      <a:cubicBezTo>
                        <a:pt x="1383" y="14631"/>
                        <a:pt x="1502" y="14521"/>
                        <a:pt x="1675" y="14231"/>
                      </a:cubicBezTo>
                      <a:cubicBezTo>
                        <a:pt x="1891" y="13745"/>
                        <a:pt x="1999" y="13232"/>
                        <a:pt x="1999" y="12692"/>
                      </a:cubicBezTo>
                      <a:cubicBezTo>
                        <a:pt x="1972" y="12179"/>
                        <a:pt x="1864" y="11693"/>
                        <a:pt x="1675" y="11207"/>
                      </a:cubicBezTo>
                      <a:cubicBezTo>
                        <a:pt x="1351" y="10289"/>
                        <a:pt x="838" y="9452"/>
                        <a:pt x="703" y="8534"/>
                      </a:cubicBezTo>
                      <a:cubicBezTo>
                        <a:pt x="649" y="8156"/>
                        <a:pt x="622" y="7751"/>
                        <a:pt x="595" y="7346"/>
                      </a:cubicBezTo>
                      <a:cubicBezTo>
                        <a:pt x="622" y="6941"/>
                        <a:pt x="676" y="6509"/>
                        <a:pt x="757" y="6103"/>
                      </a:cubicBezTo>
                      <a:cubicBezTo>
                        <a:pt x="1000" y="5293"/>
                        <a:pt x="1162" y="4456"/>
                        <a:pt x="1270" y="3619"/>
                      </a:cubicBezTo>
                      <a:cubicBezTo>
                        <a:pt x="1351" y="2539"/>
                        <a:pt x="1270" y="1459"/>
                        <a:pt x="973" y="433"/>
                      </a:cubicBezTo>
                      <a:cubicBezTo>
                        <a:pt x="892" y="271"/>
                        <a:pt x="811" y="136"/>
                        <a:pt x="676" y="1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18"/>
                <p:cNvSpPr/>
                <p:nvPr/>
              </p:nvSpPr>
              <p:spPr>
                <a:xfrm>
                  <a:off x="4655865" y="2391289"/>
                  <a:ext cx="39005" cy="306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1904" extrusionOk="0">
                      <a:moveTo>
                        <a:pt x="459" y="0"/>
                      </a:moveTo>
                      <a:cubicBezTo>
                        <a:pt x="432" y="108"/>
                        <a:pt x="324" y="216"/>
                        <a:pt x="324" y="351"/>
                      </a:cubicBezTo>
                      <a:cubicBezTo>
                        <a:pt x="351" y="621"/>
                        <a:pt x="378" y="864"/>
                        <a:pt x="432" y="1107"/>
                      </a:cubicBezTo>
                      <a:cubicBezTo>
                        <a:pt x="540" y="1566"/>
                        <a:pt x="594" y="2052"/>
                        <a:pt x="594" y="2511"/>
                      </a:cubicBezTo>
                      <a:cubicBezTo>
                        <a:pt x="594" y="2997"/>
                        <a:pt x="540" y="3483"/>
                        <a:pt x="432" y="3943"/>
                      </a:cubicBezTo>
                      <a:cubicBezTo>
                        <a:pt x="297" y="4537"/>
                        <a:pt x="162" y="4996"/>
                        <a:pt x="108" y="5455"/>
                      </a:cubicBezTo>
                      <a:cubicBezTo>
                        <a:pt x="0" y="5995"/>
                        <a:pt x="27" y="6535"/>
                        <a:pt x="135" y="7075"/>
                      </a:cubicBezTo>
                      <a:cubicBezTo>
                        <a:pt x="324" y="7831"/>
                        <a:pt x="729" y="8533"/>
                        <a:pt x="756" y="9208"/>
                      </a:cubicBezTo>
                      <a:cubicBezTo>
                        <a:pt x="756" y="9910"/>
                        <a:pt x="702" y="10612"/>
                        <a:pt x="594" y="11314"/>
                      </a:cubicBezTo>
                      <a:cubicBezTo>
                        <a:pt x="560" y="11604"/>
                        <a:pt x="591" y="11904"/>
                        <a:pt x="692" y="11904"/>
                      </a:cubicBezTo>
                      <a:cubicBezTo>
                        <a:pt x="752" y="11904"/>
                        <a:pt x="836" y="11800"/>
                        <a:pt x="945" y="11530"/>
                      </a:cubicBezTo>
                      <a:cubicBezTo>
                        <a:pt x="1216" y="10801"/>
                        <a:pt x="1513" y="9991"/>
                        <a:pt x="1378" y="9100"/>
                      </a:cubicBezTo>
                      <a:cubicBezTo>
                        <a:pt x="1243" y="8236"/>
                        <a:pt x="702" y="7588"/>
                        <a:pt x="648" y="6886"/>
                      </a:cubicBezTo>
                      <a:cubicBezTo>
                        <a:pt x="540" y="6238"/>
                        <a:pt x="567" y="5563"/>
                        <a:pt x="729" y="4942"/>
                      </a:cubicBezTo>
                      <a:cubicBezTo>
                        <a:pt x="810" y="4618"/>
                        <a:pt x="918" y="4294"/>
                        <a:pt x="999" y="3943"/>
                      </a:cubicBezTo>
                      <a:cubicBezTo>
                        <a:pt x="1081" y="3619"/>
                        <a:pt x="1135" y="3267"/>
                        <a:pt x="1162" y="2889"/>
                      </a:cubicBezTo>
                      <a:cubicBezTo>
                        <a:pt x="1216" y="2025"/>
                        <a:pt x="1081" y="1134"/>
                        <a:pt x="756" y="297"/>
                      </a:cubicBezTo>
                      <a:lnTo>
                        <a:pt x="756" y="297"/>
                      </a:lnTo>
                      <a:cubicBezTo>
                        <a:pt x="761" y="302"/>
                        <a:pt x="764" y="304"/>
                        <a:pt x="765" y="304"/>
                      </a:cubicBezTo>
                      <a:cubicBezTo>
                        <a:pt x="775" y="304"/>
                        <a:pt x="583" y="50"/>
                        <a:pt x="459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18"/>
                <p:cNvSpPr/>
                <p:nvPr/>
              </p:nvSpPr>
              <p:spPr>
                <a:xfrm>
                  <a:off x="3865038" y="3118053"/>
                  <a:ext cx="1386758" cy="291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92" h="11288" extrusionOk="0">
                      <a:moveTo>
                        <a:pt x="7494" y="0"/>
                      </a:moveTo>
                      <a:cubicBezTo>
                        <a:pt x="7170" y="0"/>
                        <a:pt x="6846" y="27"/>
                        <a:pt x="6535" y="81"/>
                      </a:cubicBezTo>
                      <a:cubicBezTo>
                        <a:pt x="4861" y="432"/>
                        <a:pt x="3268" y="1000"/>
                        <a:pt x="1783" y="1783"/>
                      </a:cubicBezTo>
                      <a:cubicBezTo>
                        <a:pt x="1486" y="1918"/>
                        <a:pt x="1189" y="2107"/>
                        <a:pt x="946" y="2296"/>
                      </a:cubicBezTo>
                      <a:cubicBezTo>
                        <a:pt x="622" y="2539"/>
                        <a:pt x="379" y="2836"/>
                        <a:pt x="217" y="3187"/>
                      </a:cubicBezTo>
                      <a:cubicBezTo>
                        <a:pt x="27" y="3592"/>
                        <a:pt x="0" y="4024"/>
                        <a:pt x="136" y="4456"/>
                      </a:cubicBezTo>
                      <a:cubicBezTo>
                        <a:pt x="244" y="4861"/>
                        <a:pt x="487" y="5239"/>
                        <a:pt x="811" y="5563"/>
                      </a:cubicBezTo>
                      <a:cubicBezTo>
                        <a:pt x="1135" y="5860"/>
                        <a:pt x="1513" y="6103"/>
                        <a:pt x="1918" y="6292"/>
                      </a:cubicBezTo>
                      <a:cubicBezTo>
                        <a:pt x="2296" y="6481"/>
                        <a:pt x="2701" y="6616"/>
                        <a:pt x="3106" y="6778"/>
                      </a:cubicBezTo>
                      <a:lnTo>
                        <a:pt x="4348" y="7264"/>
                      </a:lnTo>
                      <a:lnTo>
                        <a:pt x="5590" y="7723"/>
                      </a:lnTo>
                      <a:cubicBezTo>
                        <a:pt x="8588" y="8749"/>
                        <a:pt x="11639" y="9560"/>
                        <a:pt x="14717" y="10154"/>
                      </a:cubicBezTo>
                      <a:cubicBezTo>
                        <a:pt x="16743" y="10505"/>
                        <a:pt x="18471" y="10748"/>
                        <a:pt x="20064" y="10910"/>
                      </a:cubicBezTo>
                      <a:lnTo>
                        <a:pt x="21225" y="11045"/>
                      </a:lnTo>
                      <a:lnTo>
                        <a:pt x="22359" y="11126"/>
                      </a:lnTo>
                      <a:cubicBezTo>
                        <a:pt x="23088" y="11180"/>
                        <a:pt x="23818" y="11207"/>
                        <a:pt x="24547" y="11234"/>
                      </a:cubicBezTo>
                      <a:cubicBezTo>
                        <a:pt x="25249" y="11261"/>
                        <a:pt x="25978" y="11288"/>
                        <a:pt x="26734" y="11288"/>
                      </a:cubicBezTo>
                      <a:cubicBezTo>
                        <a:pt x="27463" y="11288"/>
                        <a:pt x="28219" y="11288"/>
                        <a:pt x="29029" y="11261"/>
                      </a:cubicBezTo>
                      <a:cubicBezTo>
                        <a:pt x="30622" y="11234"/>
                        <a:pt x="32378" y="11099"/>
                        <a:pt x="34403" y="10937"/>
                      </a:cubicBezTo>
                      <a:cubicBezTo>
                        <a:pt x="36617" y="10802"/>
                        <a:pt x="39020" y="10667"/>
                        <a:pt x="41478" y="10424"/>
                      </a:cubicBezTo>
                      <a:cubicBezTo>
                        <a:pt x="42693" y="10289"/>
                        <a:pt x="43962" y="10127"/>
                        <a:pt x="45204" y="9911"/>
                      </a:cubicBezTo>
                      <a:cubicBezTo>
                        <a:pt x="46446" y="9695"/>
                        <a:pt x="47689" y="9425"/>
                        <a:pt x="48904" y="9101"/>
                      </a:cubicBezTo>
                      <a:cubicBezTo>
                        <a:pt x="50173" y="8803"/>
                        <a:pt x="51388" y="8317"/>
                        <a:pt x="52468" y="7615"/>
                      </a:cubicBezTo>
                      <a:cubicBezTo>
                        <a:pt x="52765" y="7426"/>
                        <a:pt x="53035" y="7210"/>
                        <a:pt x="53251" y="6967"/>
                      </a:cubicBezTo>
                      <a:cubicBezTo>
                        <a:pt x="53521" y="6697"/>
                        <a:pt x="53683" y="6346"/>
                        <a:pt x="53737" y="5968"/>
                      </a:cubicBezTo>
                      <a:cubicBezTo>
                        <a:pt x="53791" y="5266"/>
                        <a:pt x="53548" y="4564"/>
                        <a:pt x="53062" y="4051"/>
                      </a:cubicBezTo>
                      <a:cubicBezTo>
                        <a:pt x="53008" y="3970"/>
                        <a:pt x="52927" y="3916"/>
                        <a:pt x="52873" y="3862"/>
                      </a:cubicBezTo>
                      <a:lnTo>
                        <a:pt x="52684" y="3700"/>
                      </a:lnTo>
                      <a:cubicBezTo>
                        <a:pt x="52576" y="3619"/>
                        <a:pt x="52441" y="3511"/>
                        <a:pt x="52333" y="3430"/>
                      </a:cubicBezTo>
                      <a:cubicBezTo>
                        <a:pt x="52090" y="3241"/>
                        <a:pt x="51820" y="3079"/>
                        <a:pt x="51577" y="2917"/>
                      </a:cubicBezTo>
                      <a:cubicBezTo>
                        <a:pt x="51064" y="2593"/>
                        <a:pt x="50497" y="2350"/>
                        <a:pt x="49930" y="2134"/>
                      </a:cubicBezTo>
                      <a:cubicBezTo>
                        <a:pt x="48877" y="1810"/>
                        <a:pt x="47770" y="1540"/>
                        <a:pt x="46689" y="1351"/>
                      </a:cubicBezTo>
                      <a:cubicBezTo>
                        <a:pt x="45636" y="1162"/>
                        <a:pt x="44583" y="1054"/>
                        <a:pt x="43530" y="1027"/>
                      </a:cubicBezTo>
                      <a:cubicBezTo>
                        <a:pt x="43341" y="1027"/>
                        <a:pt x="43368" y="1054"/>
                        <a:pt x="43746" y="1162"/>
                      </a:cubicBezTo>
                      <a:cubicBezTo>
                        <a:pt x="44124" y="1270"/>
                        <a:pt x="44853" y="1378"/>
                        <a:pt x="46014" y="1594"/>
                      </a:cubicBezTo>
                      <a:cubicBezTo>
                        <a:pt x="47229" y="1864"/>
                        <a:pt x="48445" y="2161"/>
                        <a:pt x="49633" y="2566"/>
                      </a:cubicBezTo>
                      <a:cubicBezTo>
                        <a:pt x="50200" y="2755"/>
                        <a:pt x="50767" y="3025"/>
                        <a:pt x="51280" y="3349"/>
                      </a:cubicBezTo>
                      <a:cubicBezTo>
                        <a:pt x="51523" y="3511"/>
                        <a:pt x="51766" y="3700"/>
                        <a:pt x="52009" y="3889"/>
                      </a:cubicBezTo>
                      <a:cubicBezTo>
                        <a:pt x="52252" y="4078"/>
                        <a:pt x="52495" y="4267"/>
                        <a:pt x="52684" y="4483"/>
                      </a:cubicBezTo>
                      <a:cubicBezTo>
                        <a:pt x="53062" y="4888"/>
                        <a:pt x="53224" y="5455"/>
                        <a:pt x="53143" y="5995"/>
                      </a:cubicBezTo>
                      <a:cubicBezTo>
                        <a:pt x="53008" y="6508"/>
                        <a:pt x="52549" y="6886"/>
                        <a:pt x="52009" y="7183"/>
                      </a:cubicBezTo>
                      <a:cubicBezTo>
                        <a:pt x="50956" y="7831"/>
                        <a:pt x="49795" y="8290"/>
                        <a:pt x="48580" y="8560"/>
                      </a:cubicBezTo>
                      <a:cubicBezTo>
                        <a:pt x="47391" y="8884"/>
                        <a:pt x="46176" y="9155"/>
                        <a:pt x="44988" y="9371"/>
                      </a:cubicBezTo>
                      <a:cubicBezTo>
                        <a:pt x="43773" y="9614"/>
                        <a:pt x="42558" y="9776"/>
                        <a:pt x="41316" y="9911"/>
                      </a:cubicBezTo>
                      <a:cubicBezTo>
                        <a:pt x="38858" y="10208"/>
                        <a:pt x="36401" y="10343"/>
                        <a:pt x="33944" y="10478"/>
                      </a:cubicBezTo>
                      <a:lnTo>
                        <a:pt x="30595" y="10667"/>
                      </a:lnTo>
                      <a:lnTo>
                        <a:pt x="28921" y="10721"/>
                      </a:lnTo>
                      <a:lnTo>
                        <a:pt x="27247" y="10748"/>
                      </a:lnTo>
                      <a:cubicBezTo>
                        <a:pt x="26975" y="10751"/>
                        <a:pt x="26703" y="10753"/>
                        <a:pt x="26431" y="10753"/>
                      </a:cubicBezTo>
                      <a:cubicBezTo>
                        <a:pt x="24462" y="10753"/>
                        <a:pt x="22496" y="10664"/>
                        <a:pt x="20550" y="10451"/>
                      </a:cubicBezTo>
                      <a:cubicBezTo>
                        <a:pt x="16257" y="10019"/>
                        <a:pt x="12044" y="9155"/>
                        <a:pt x="7940" y="7912"/>
                      </a:cubicBezTo>
                      <a:lnTo>
                        <a:pt x="6184" y="7345"/>
                      </a:lnTo>
                      <a:lnTo>
                        <a:pt x="4483" y="6724"/>
                      </a:lnTo>
                      <a:lnTo>
                        <a:pt x="2782" y="6049"/>
                      </a:lnTo>
                      <a:cubicBezTo>
                        <a:pt x="2215" y="5860"/>
                        <a:pt x="1675" y="5563"/>
                        <a:pt x="1216" y="5185"/>
                      </a:cubicBezTo>
                      <a:cubicBezTo>
                        <a:pt x="784" y="4807"/>
                        <a:pt x="568" y="4240"/>
                        <a:pt x="622" y="3673"/>
                      </a:cubicBezTo>
                      <a:cubicBezTo>
                        <a:pt x="730" y="3106"/>
                        <a:pt x="1243" y="2674"/>
                        <a:pt x="1864" y="2350"/>
                      </a:cubicBezTo>
                      <a:cubicBezTo>
                        <a:pt x="3241" y="1621"/>
                        <a:pt x="4699" y="1027"/>
                        <a:pt x="6211" y="595"/>
                      </a:cubicBezTo>
                      <a:lnTo>
                        <a:pt x="6211" y="595"/>
                      </a:lnTo>
                      <a:cubicBezTo>
                        <a:pt x="6160" y="611"/>
                        <a:pt x="6138" y="619"/>
                        <a:pt x="6139" y="619"/>
                      </a:cubicBezTo>
                      <a:cubicBezTo>
                        <a:pt x="6144" y="619"/>
                        <a:pt x="6486" y="512"/>
                        <a:pt x="6913" y="405"/>
                      </a:cubicBezTo>
                      <a:cubicBezTo>
                        <a:pt x="7426" y="270"/>
                        <a:pt x="7940" y="162"/>
                        <a:pt x="8453" y="81"/>
                      </a:cubicBezTo>
                      <a:cubicBezTo>
                        <a:pt x="8142" y="27"/>
                        <a:pt x="7818" y="0"/>
                        <a:pt x="7494" y="0"/>
                      </a:cubicBezTo>
                      <a:close/>
                    </a:path>
                  </a:pathLst>
                </a:custGeom>
                <a:solidFill>
                  <a:srgbClr val="888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18"/>
                <p:cNvSpPr/>
                <p:nvPr/>
              </p:nvSpPr>
              <p:spPr>
                <a:xfrm>
                  <a:off x="4369037" y="3010060"/>
                  <a:ext cx="19979" cy="13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" h="517" extrusionOk="0">
                      <a:moveTo>
                        <a:pt x="582" y="0"/>
                      </a:moveTo>
                      <a:cubicBezTo>
                        <a:pt x="563" y="0"/>
                        <a:pt x="541" y="2"/>
                        <a:pt x="514" y="4"/>
                      </a:cubicBezTo>
                      <a:cubicBezTo>
                        <a:pt x="379" y="31"/>
                        <a:pt x="244" y="58"/>
                        <a:pt x="109" y="112"/>
                      </a:cubicBezTo>
                      <a:cubicBezTo>
                        <a:pt x="82" y="166"/>
                        <a:pt x="1" y="220"/>
                        <a:pt x="28" y="220"/>
                      </a:cubicBezTo>
                      <a:cubicBezTo>
                        <a:pt x="55" y="247"/>
                        <a:pt x="136" y="247"/>
                        <a:pt x="55" y="301"/>
                      </a:cubicBezTo>
                      <a:cubicBezTo>
                        <a:pt x="1" y="355"/>
                        <a:pt x="82" y="355"/>
                        <a:pt x="82" y="382"/>
                      </a:cubicBezTo>
                      <a:cubicBezTo>
                        <a:pt x="82" y="409"/>
                        <a:pt x="28" y="436"/>
                        <a:pt x="55" y="463"/>
                      </a:cubicBezTo>
                      <a:cubicBezTo>
                        <a:pt x="82" y="490"/>
                        <a:pt x="82" y="516"/>
                        <a:pt x="186" y="517"/>
                      </a:cubicBezTo>
                      <a:lnTo>
                        <a:pt x="186" y="517"/>
                      </a:lnTo>
                      <a:cubicBezTo>
                        <a:pt x="179" y="517"/>
                        <a:pt x="279" y="515"/>
                        <a:pt x="379" y="490"/>
                      </a:cubicBezTo>
                      <a:lnTo>
                        <a:pt x="622" y="409"/>
                      </a:lnTo>
                      <a:cubicBezTo>
                        <a:pt x="649" y="382"/>
                        <a:pt x="676" y="355"/>
                        <a:pt x="676" y="355"/>
                      </a:cubicBezTo>
                      <a:cubicBezTo>
                        <a:pt x="649" y="328"/>
                        <a:pt x="622" y="301"/>
                        <a:pt x="622" y="274"/>
                      </a:cubicBezTo>
                      <a:cubicBezTo>
                        <a:pt x="595" y="220"/>
                        <a:pt x="568" y="220"/>
                        <a:pt x="595" y="166"/>
                      </a:cubicBezTo>
                      <a:cubicBezTo>
                        <a:pt x="595" y="117"/>
                        <a:pt x="774" y="0"/>
                        <a:pt x="582" y="0"/>
                      </a:cubicBezTo>
                      <a:close/>
                      <a:moveTo>
                        <a:pt x="186" y="517"/>
                      </a:moveTo>
                      <a:cubicBezTo>
                        <a:pt x="187" y="517"/>
                        <a:pt x="188" y="517"/>
                        <a:pt x="190" y="517"/>
                      </a:cubicBezTo>
                      <a:cubicBezTo>
                        <a:pt x="189" y="517"/>
                        <a:pt x="187" y="517"/>
                        <a:pt x="186" y="517"/>
                      </a:cubicBezTo>
                      <a:close/>
                    </a:path>
                  </a:pathLst>
                </a:custGeom>
                <a:solidFill>
                  <a:srgbClr val="9370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18"/>
                <p:cNvSpPr/>
                <p:nvPr/>
              </p:nvSpPr>
              <p:spPr>
                <a:xfrm>
                  <a:off x="4415002" y="2958114"/>
                  <a:ext cx="20212" cy="20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777" extrusionOk="0">
                      <a:moveTo>
                        <a:pt x="511" y="1"/>
                      </a:moveTo>
                      <a:cubicBezTo>
                        <a:pt x="485" y="1"/>
                        <a:pt x="451" y="7"/>
                        <a:pt x="405" y="21"/>
                      </a:cubicBezTo>
                      <a:cubicBezTo>
                        <a:pt x="297" y="75"/>
                        <a:pt x="81" y="183"/>
                        <a:pt x="54" y="237"/>
                      </a:cubicBezTo>
                      <a:cubicBezTo>
                        <a:pt x="27" y="318"/>
                        <a:pt x="0" y="372"/>
                        <a:pt x="27" y="399"/>
                      </a:cubicBezTo>
                      <a:cubicBezTo>
                        <a:pt x="81" y="426"/>
                        <a:pt x="162" y="426"/>
                        <a:pt x="108" y="507"/>
                      </a:cubicBezTo>
                      <a:cubicBezTo>
                        <a:pt x="54" y="588"/>
                        <a:pt x="162" y="561"/>
                        <a:pt x="162" y="588"/>
                      </a:cubicBezTo>
                      <a:cubicBezTo>
                        <a:pt x="162" y="642"/>
                        <a:pt x="135" y="696"/>
                        <a:pt x="162" y="723"/>
                      </a:cubicBezTo>
                      <a:cubicBezTo>
                        <a:pt x="216" y="777"/>
                        <a:pt x="270" y="777"/>
                        <a:pt x="351" y="777"/>
                      </a:cubicBezTo>
                      <a:cubicBezTo>
                        <a:pt x="405" y="750"/>
                        <a:pt x="459" y="723"/>
                        <a:pt x="513" y="696"/>
                      </a:cubicBezTo>
                      <a:cubicBezTo>
                        <a:pt x="594" y="642"/>
                        <a:pt x="675" y="588"/>
                        <a:pt x="729" y="561"/>
                      </a:cubicBezTo>
                      <a:cubicBezTo>
                        <a:pt x="756" y="507"/>
                        <a:pt x="783" y="480"/>
                        <a:pt x="756" y="480"/>
                      </a:cubicBezTo>
                      <a:cubicBezTo>
                        <a:pt x="702" y="453"/>
                        <a:pt x="675" y="399"/>
                        <a:pt x="648" y="345"/>
                      </a:cubicBezTo>
                      <a:cubicBezTo>
                        <a:pt x="621" y="291"/>
                        <a:pt x="594" y="291"/>
                        <a:pt x="567" y="210"/>
                      </a:cubicBezTo>
                      <a:cubicBezTo>
                        <a:pt x="545" y="143"/>
                        <a:pt x="634" y="1"/>
                        <a:pt x="511" y="1"/>
                      </a:cubicBezTo>
                      <a:close/>
                    </a:path>
                  </a:pathLst>
                </a:custGeom>
                <a:solidFill>
                  <a:srgbClr val="9370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18"/>
                <p:cNvSpPr/>
                <p:nvPr/>
              </p:nvSpPr>
              <p:spPr>
                <a:xfrm>
                  <a:off x="4433100" y="3056800"/>
                  <a:ext cx="20908" cy="16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622" extrusionOk="0">
                      <a:moveTo>
                        <a:pt x="513" y="0"/>
                      </a:moveTo>
                      <a:cubicBezTo>
                        <a:pt x="378" y="0"/>
                        <a:pt x="243" y="27"/>
                        <a:pt x="135" y="81"/>
                      </a:cubicBezTo>
                      <a:cubicBezTo>
                        <a:pt x="81" y="135"/>
                        <a:pt x="27" y="189"/>
                        <a:pt x="54" y="216"/>
                      </a:cubicBezTo>
                      <a:cubicBezTo>
                        <a:pt x="81" y="243"/>
                        <a:pt x="135" y="270"/>
                        <a:pt x="81" y="324"/>
                      </a:cubicBezTo>
                      <a:cubicBezTo>
                        <a:pt x="0" y="378"/>
                        <a:pt x="108" y="378"/>
                        <a:pt x="108" y="405"/>
                      </a:cubicBezTo>
                      <a:cubicBezTo>
                        <a:pt x="81" y="432"/>
                        <a:pt x="27" y="486"/>
                        <a:pt x="54" y="513"/>
                      </a:cubicBezTo>
                      <a:cubicBezTo>
                        <a:pt x="81" y="566"/>
                        <a:pt x="134" y="593"/>
                        <a:pt x="187" y="620"/>
                      </a:cubicBezTo>
                      <a:lnTo>
                        <a:pt x="187" y="620"/>
                      </a:lnTo>
                      <a:cubicBezTo>
                        <a:pt x="198" y="614"/>
                        <a:pt x="308" y="594"/>
                        <a:pt x="378" y="594"/>
                      </a:cubicBezTo>
                      <a:cubicBezTo>
                        <a:pt x="459" y="567"/>
                        <a:pt x="567" y="540"/>
                        <a:pt x="621" y="513"/>
                      </a:cubicBezTo>
                      <a:cubicBezTo>
                        <a:pt x="675" y="486"/>
                        <a:pt x="702" y="459"/>
                        <a:pt x="702" y="459"/>
                      </a:cubicBezTo>
                      <a:cubicBezTo>
                        <a:pt x="648" y="432"/>
                        <a:pt x="621" y="405"/>
                        <a:pt x="621" y="351"/>
                      </a:cubicBezTo>
                      <a:cubicBezTo>
                        <a:pt x="621" y="297"/>
                        <a:pt x="594" y="270"/>
                        <a:pt x="594" y="189"/>
                      </a:cubicBezTo>
                      <a:cubicBezTo>
                        <a:pt x="594" y="135"/>
                        <a:pt x="810" y="0"/>
                        <a:pt x="513" y="0"/>
                      </a:cubicBezTo>
                      <a:close/>
                      <a:moveTo>
                        <a:pt x="187" y="620"/>
                      </a:moveTo>
                      <a:cubicBezTo>
                        <a:pt x="185" y="621"/>
                        <a:pt x="186" y="621"/>
                        <a:pt x="189" y="621"/>
                      </a:cubicBezTo>
                      <a:cubicBezTo>
                        <a:pt x="188" y="621"/>
                        <a:pt x="188" y="620"/>
                        <a:pt x="187" y="620"/>
                      </a:cubicBezTo>
                      <a:close/>
                    </a:path>
                  </a:pathLst>
                </a:custGeom>
                <a:solidFill>
                  <a:srgbClr val="9370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18"/>
                <p:cNvSpPr/>
                <p:nvPr/>
              </p:nvSpPr>
              <p:spPr>
                <a:xfrm>
                  <a:off x="4367645" y="2890544"/>
                  <a:ext cx="17453" cy="17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7" h="698" extrusionOk="0">
                      <a:moveTo>
                        <a:pt x="585" y="0"/>
                      </a:moveTo>
                      <a:cubicBezTo>
                        <a:pt x="559" y="0"/>
                        <a:pt x="527" y="7"/>
                        <a:pt x="487" y="22"/>
                      </a:cubicBezTo>
                      <a:cubicBezTo>
                        <a:pt x="352" y="76"/>
                        <a:pt x="217" y="157"/>
                        <a:pt x="136" y="238"/>
                      </a:cubicBezTo>
                      <a:cubicBezTo>
                        <a:pt x="109" y="292"/>
                        <a:pt x="55" y="346"/>
                        <a:pt x="82" y="346"/>
                      </a:cubicBezTo>
                      <a:cubicBezTo>
                        <a:pt x="109" y="373"/>
                        <a:pt x="190" y="373"/>
                        <a:pt x="109" y="400"/>
                      </a:cubicBezTo>
                      <a:cubicBezTo>
                        <a:pt x="1" y="454"/>
                        <a:pt x="109" y="454"/>
                        <a:pt x="109" y="481"/>
                      </a:cubicBezTo>
                      <a:cubicBezTo>
                        <a:pt x="109" y="481"/>
                        <a:pt x="28" y="508"/>
                        <a:pt x="55" y="535"/>
                      </a:cubicBezTo>
                      <a:cubicBezTo>
                        <a:pt x="82" y="562"/>
                        <a:pt x="109" y="589"/>
                        <a:pt x="163" y="589"/>
                      </a:cubicBezTo>
                      <a:lnTo>
                        <a:pt x="352" y="670"/>
                      </a:lnTo>
                      <a:cubicBezTo>
                        <a:pt x="433" y="670"/>
                        <a:pt x="514" y="697"/>
                        <a:pt x="595" y="697"/>
                      </a:cubicBezTo>
                      <a:cubicBezTo>
                        <a:pt x="649" y="697"/>
                        <a:pt x="676" y="697"/>
                        <a:pt x="676" y="670"/>
                      </a:cubicBezTo>
                      <a:cubicBezTo>
                        <a:pt x="676" y="589"/>
                        <a:pt x="649" y="535"/>
                        <a:pt x="649" y="454"/>
                      </a:cubicBezTo>
                      <a:cubicBezTo>
                        <a:pt x="649" y="373"/>
                        <a:pt x="649" y="319"/>
                        <a:pt x="622" y="265"/>
                      </a:cubicBezTo>
                      <a:cubicBezTo>
                        <a:pt x="622" y="211"/>
                        <a:pt x="676" y="157"/>
                        <a:pt x="676" y="76"/>
                      </a:cubicBezTo>
                      <a:cubicBezTo>
                        <a:pt x="676" y="38"/>
                        <a:pt x="649" y="0"/>
                        <a:pt x="585" y="0"/>
                      </a:cubicBezTo>
                      <a:close/>
                    </a:path>
                  </a:pathLst>
                </a:custGeom>
                <a:solidFill>
                  <a:srgbClr val="9370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18"/>
                <p:cNvSpPr/>
                <p:nvPr/>
              </p:nvSpPr>
              <p:spPr>
                <a:xfrm>
                  <a:off x="4270196" y="2978996"/>
                  <a:ext cx="22996" cy="10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" h="399" extrusionOk="0">
                      <a:moveTo>
                        <a:pt x="406" y="1"/>
                      </a:moveTo>
                      <a:cubicBezTo>
                        <a:pt x="345" y="1"/>
                        <a:pt x="284" y="7"/>
                        <a:pt x="217" y="21"/>
                      </a:cubicBezTo>
                      <a:cubicBezTo>
                        <a:pt x="163" y="48"/>
                        <a:pt x="81" y="75"/>
                        <a:pt x="108" y="102"/>
                      </a:cubicBezTo>
                      <a:cubicBezTo>
                        <a:pt x="135" y="129"/>
                        <a:pt x="190" y="156"/>
                        <a:pt x="108" y="183"/>
                      </a:cubicBezTo>
                      <a:cubicBezTo>
                        <a:pt x="0" y="210"/>
                        <a:pt x="108" y="237"/>
                        <a:pt x="108" y="237"/>
                      </a:cubicBezTo>
                      <a:cubicBezTo>
                        <a:pt x="81" y="264"/>
                        <a:pt x="27" y="291"/>
                        <a:pt x="54" y="318"/>
                      </a:cubicBezTo>
                      <a:cubicBezTo>
                        <a:pt x="54" y="345"/>
                        <a:pt x="54" y="372"/>
                        <a:pt x="163" y="399"/>
                      </a:cubicBezTo>
                      <a:lnTo>
                        <a:pt x="622" y="399"/>
                      </a:lnTo>
                      <a:cubicBezTo>
                        <a:pt x="676" y="399"/>
                        <a:pt x="676" y="372"/>
                        <a:pt x="676" y="372"/>
                      </a:cubicBezTo>
                      <a:cubicBezTo>
                        <a:pt x="649" y="345"/>
                        <a:pt x="649" y="318"/>
                        <a:pt x="649" y="264"/>
                      </a:cubicBezTo>
                      <a:cubicBezTo>
                        <a:pt x="649" y="237"/>
                        <a:pt x="622" y="210"/>
                        <a:pt x="649" y="183"/>
                      </a:cubicBezTo>
                      <a:cubicBezTo>
                        <a:pt x="676" y="129"/>
                        <a:pt x="892" y="75"/>
                        <a:pt x="595" y="21"/>
                      </a:cubicBezTo>
                      <a:cubicBezTo>
                        <a:pt x="527" y="7"/>
                        <a:pt x="466" y="1"/>
                        <a:pt x="406" y="1"/>
                      </a:cubicBezTo>
                      <a:close/>
                    </a:path>
                  </a:pathLst>
                </a:custGeom>
                <a:solidFill>
                  <a:srgbClr val="9370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18"/>
                <p:cNvSpPr/>
                <p:nvPr/>
              </p:nvSpPr>
              <p:spPr>
                <a:xfrm>
                  <a:off x="4735216" y="2885027"/>
                  <a:ext cx="18123" cy="19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761" extrusionOk="0">
                      <a:moveTo>
                        <a:pt x="564" y="0"/>
                      </a:moveTo>
                      <a:cubicBezTo>
                        <a:pt x="541" y="0"/>
                        <a:pt x="500" y="7"/>
                        <a:pt x="433" y="20"/>
                      </a:cubicBezTo>
                      <a:cubicBezTo>
                        <a:pt x="325" y="47"/>
                        <a:pt x="82" y="74"/>
                        <a:pt x="55" y="155"/>
                      </a:cubicBezTo>
                      <a:cubicBezTo>
                        <a:pt x="28" y="236"/>
                        <a:pt x="1" y="317"/>
                        <a:pt x="55" y="371"/>
                      </a:cubicBezTo>
                      <a:cubicBezTo>
                        <a:pt x="109" y="398"/>
                        <a:pt x="190" y="398"/>
                        <a:pt x="190" y="506"/>
                      </a:cubicBezTo>
                      <a:cubicBezTo>
                        <a:pt x="163" y="614"/>
                        <a:pt x="271" y="560"/>
                        <a:pt x="325" y="614"/>
                      </a:cubicBezTo>
                      <a:cubicBezTo>
                        <a:pt x="352" y="641"/>
                        <a:pt x="379" y="749"/>
                        <a:pt x="433" y="749"/>
                      </a:cubicBezTo>
                      <a:cubicBezTo>
                        <a:pt x="462" y="757"/>
                        <a:pt x="489" y="760"/>
                        <a:pt x="514" y="760"/>
                      </a:cubicBezTo>
                      <a:cubicBezTo>
                        <a:pt x="584" y="760"/>
                        <a:pt x="644" y="735"/>
                        <a:pt x="703" y="695"/>
                      </a:cubicBezTo>
                      <a:cubicBezTo>
                        <a:pt x="703" y="641"/>
                        <a:pt x="703" y="560"/>
                        <a:pt x="703" y="506"/>
                      </a:cubicBezTo>
                      <a:lnTo>
                        <a:pt x="703" y="263"/>
                      </a:lnTo>
                      <a:lnTo>
                        <a:pt x="703" y="182"/>
                      </a:lnTo>
                      <a:cubicBezTo>
                        <a:pt x="689" y="196"/>
                        <a:pt x="676" y="203"/>
                        <a:pt x="662" y="203"/>
                      </a:cubicBezTo>
                      <a:cubicBezTo>
                        <a:pt x="649" y="203"/>
                        <a:pt x="635" y="196"/>
                        <a:pt x="622" y="182"/>
                      </a:cubicBezTo>
                      <a:cubicBezTo>
                        <a:pt x="595" y="155"/>
                        <a:pt x="568" y="155"/>
                        <a:pt x="541" y="128"/>
                      </a:cubicBezTo>
                      <a:cubicBezTo>
                        <a:pt x="541" y="101"/>
                        <a:pt x="568" y="47"/>
                        <a:pt x="595" y="20"/>
                      </a:cubicBezTo>
                      <a:cubicBezTo>
                        <a:pt x="595" y="7"/>
                        <a:pt x="588" y="0"/>
                        <a:pt x="564" y="0"/>
                      </a:cubicBezTo>
                      <a:close/>
                    </a:path>
                  </a:pathLst>
                </a:custGeom>
                <a:solidFill>
                  <a:srgbClr val="9370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18"/>
                <p:cNvSpPr/>
                <p:nvPr/>
              </p:nvSpPr>
              <p:spPr>
                <a:xfrm>
                  <a:off x="4746353" y="2984461"/>
                  <a:ext cx="18819" cy="18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707" extrusionOk="0">
                      <a:moveTo>
                        <a:pt x="241" y="1"/>
                      </a:moveTo>
                      <a:cubicBezTo>
                        <a:pt x="193" y="1"/>
                        <a:pt x="154" y="7"/>
                        <a:pt x="136" y="25"/>
                      </a:cubicBezTo>
                      <a:cubicBezTo>
                        <a:pt x="55" y="79"/>
                        <a:pt x="1" y="187"/>
                        <a:pt x="55" y="241"/>
                      </a:cubicBezTo>
                      <a:cubicBezTo>
                        <a:pt x="109" y="295"/>
                        <a:pt x="190" y="322"/>
                        <a:pt x="163" y="403"/>
                      </a:cubicBezTo>
                      <a:cubicBezTo>
                        <a:pt x="136" y="511"/>
                        <a:pt x="244" y="484"/>
                        <a:pt x="298" y="538"/>
                      </a:cubicBezTo>
                      <a:cubicBezTo>
                        <a:pt x="325" y="592"/>
                        <a:pt x="379" y="700"/>
                        <a:pt x="460" y="700"/>
                      </a:cubicBezTo>
                      <a:cubicBezTo>
                        <a:pt x="479" y="705"/>
                        <a:pt x="498" y="707"/>
                        <a:pt x="517" y="707"/>
                      </a:cubicBezTo>
                      <a:cubicBezTo>
                        <a:pt x="604" y="707"/>
                        <a:pt x="685" y="659"/>
                        <a:pt x="730" y="592"/>
                      </a:cubicBezTo>
                      <a:cubicBezTo>
                        <a:pt x="730" y="538"/>
                        <a:pt x="730" y="457"/>
                        <a:pt x="703" y="403"/>
                      </a:cubicBezTo>
                      <a:cubicBezTo>
                        <a:pt x="676" y="322"/>
                        <a:pt x="649" y="241"/>
                        <a:pt x="622" y="160"/>
                      </a:cubicBezTo>
                      <a:lnTo>
                        <a:pt x="622" y="133"/>
                      </a:lnTo>
                      <a:cubicBezTo>
                        <a:pt x="622" y="106"/>
                        <a:pt x="595" y="106"/>
                        <a:pt x="595" y="106"/>
                      </a:cubicBezTo>
                      <a:cubicBezTo>
                        <a:pt x="595" y="79"/>
                        <a:pt x="649" y="25"/>
                        <a:pt x="676" y="25"/>
                      </a:cubicBezTo>
                      <a:lnTo>
                        <a:pt x="541" y="25"/>
                      </a:lnTo>
                      <a:cubicBezTo>
                        <a:pt x="469" y="25"/>
                        <a:pt x="337" y="1"/>
                        <a:pt x="241" y="1"/>
                      </a:cubicBezTo>
                      <a:close/>
                    </a:path>
                  </a:pathLst>
                </a:custGeom>
                <a:solidFill>
                  <a:srgbClr val="9370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18"/>
                <p:cNvSpPr/>
                <p:nvPr/>
              </p:nvSpPr>
              <p:spPr>
                <a:xfrm>
                  <a:off x="4792318" y="2941692"/>
                  <a:ext cx="19515" cy="20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777" extrusionOk="0">
                      <a:moveTo>
                        <a:pt x="548" y="0"/>
                      </a:moveTo>
                      <a:cubicBezTo>
                        <a:pt x="525" y="0"/>
                        <a:pt x="495" y="3"/>
                        <a:pt x="459" y="10"/>
                      </a:cubicBezTo>
                      <a:cubicBezTo>
                        <a:pt x="324" y="37"/>
                        <a:pt x="189" y="91"/>
                        <a:pt x="81" y="172"/>
                      </a:cubicBezTo>
                      <a:cubicBezTo>
                        <a:pt x="54" y="226"/>
                        <a:pt x="0" y="307"/>
                        <a:pt x="54" y="334"/>
                      </a:cubicBezTo>
                      <a:cubicBezTo>
                        <a:pt x="81" y="361"/>
                        <a:pt x="162" y="361"/>
                        <a:pt x="108" y="442"/>
                      </a:cubicBezTo>
                      <a:cubicBezTo>
                        <a:pt x="54" y="523"/>
                        <a:pt x="162" y="523"/>
                        <a:pt x="162" y="550"/>
                      </a:cubicBezTo>
                      <a:cubicBezTo>
                        <a:pt x="162" y="604"/>
                        <a:pt x="135" y="658"/>
                        <a:pt x="162" y="685"/>
                      </a:cubicBezTo>
                      <a:cubicBezTo>
                        <a:pt x="189" y="739"/>
                        <a:pt x="243" y="766"/>
                        <a:pt x="324" y="766"/>
                      </a:cubicBezTo>
                      <a:cubicBezTo>
                        <a:pt x="317" y="773"/>
                        <a:pt x="321" y="776"/>
                        <a:pt x="333" y="776"/>
                      </a:cubicBezTo>
                      <a:cubicBezTo>
                        <a:pt x="364" y="776"/>
                        <a:pt x="447" y="751"/>
                        <a:pt x="486" y="712"/>
                      </a:cubicBezTo>
                      <a:cubicBezTo>
                        <a:pt x="567" y="685"/>
                        <a:pt x="648" y="631"/>
                        <a:pt x="702" y="604"/>
                      </a:cubicBezTo>
                      <a:cubicBezTo>
                        <a:pt x="756" y="577"/>
                        <a:pt x="756" y="523"/>
                        <a:pt x="756" y="523"/>
                      </a:cubicBezTo>
                      <a:cubicBezTo>
                        <a:pt x="729" y="496"/>
                        <a:pt x="675" y="442"/>
                        <a:pt x="675" y="388"/>
                      </a:cubicBezTo>
                      <a:cubicBezTo>
                        <a:pt x="621" y="334"/>
                        <a:pt x="621" y="280"/>
                        <a:pt x="594" y="226"/>
                      </a:cubicBezTo>
                      <a:cubicBezTo>
                        <a:pt x="594" y="155"/>
                        <a:pt x="719" y="0"/>
                        <a:pt x="548" y="0"/>
                      </a:cubicBezTo>
                      <a:close/>
                    </a:path>
                  </a:pathLst>
                </a:custGeom>
                <a:solidFill>
                  <a:srgbClr val="9370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18"/>
                <p:cNvSpPr/>
                <p:nvPr/>
              </p:nvSpPr>
              <p:spPr>
                <a:xfrm>
                  <a:off x="4778371" y="3049633"/>
                  <a:ext cx="20237" cy="22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873" extrusionOk="0">
                      <a:moveTo>
                        <a:pt x="416" y="1"/>
                      </a:moveTo>
                      <a:cubicBezTo>
                        <a:pt x="296" y="1"/>
                        <a:pt x="126" y="45"/>
                        <a:pt x="82" y="89"/>
                      </a:cubicBezTo>
                      <a:cubicBezTo>
                        <a:pt x="28" y="170"/>
                        <a:pt x="1" y="251"/>
                        <a:pt x="28" y="278"/>
                      </a:cubicBezTo>
                      <a:cubicBezTo>
                        <a:pt x="82" y="332"/>
                        <a:pt x="136" y="359"/>
                        <a:pt x="82" y="440"/>
                      </a:cubicBezTo>
                      <a:cubicBezTo>
                        <a:pt x="1" y="494"/>
                        <a:pt x="109" y="521"/>
                        <a:pt x="109" y="575"/>
                      </a:cubicBezTo>
                      <a:cubicBezTo>
                        <a:pt x="109" y="629"/>
                        <a:pt x="82" y="683"/>
                        <a:pt x="109" y="737"/>
                      </a:cubicBezTo>
                      <a:cubicBezTo>
                        <a:pt x="136" y="791"/>
                        <a:pt x="190" y="845"/>
                        <a:pt x="244" y="872"/>
                      </a:cubicBezTo>
                      <a:lnTo>
                        <a:pt x="244" y="872"/>
                      </a:lnTo>
                      <a:cubicBezTo>
                        <a:pt x="264" y="872"/>
                        <a:pt x="391" y="868"/>
                        <a:pt x="460" y="845"/>
                      </a:cubicBezTo>
                      <a:cubicBezTo>
                        <a:pt x="541" y="818"/>
                        <a:pt x="622" y="791"/>
                        <a:pt x="676" y="764"/>
                      </a:cubicBezTo>
                      <a:cubicBezTo>
                        <a:pt x="730" y="737"/>
                        <a:pt x="757" y="683"/>
                        <a:pt x="730" y="683"/>
                      </a:cubicBezTo>
                      <a:cubicBezTo>
                        <a:pt x="703" y="629"/>
                        <a:pt x="649" y="575"/>
                        <a:pt x="649" y="494"/>
                      </a:cubicBezTo>
                      <a:cubicBezTo>
                        <a:pt x="622" y="440"/>
                        <a:pt x="595" y="359"/>
                        <a:pt x="595" y="278"/>
                      </a:cubicBezTo>
                      <a:cubicBezTo>
                        <a:pt x="595" y="197"/>
                        <a:pt x="784" y="8"/>
                        <a:pt x="487" y="8"/>
                      </a:cubicBezTo>
                      <a:cubicBezTo>
                        <a:pt x="467" y="3"/>
                        <a:pt x="443" y="1"/>
                        <a:pt x="416" y="1"/>
                      </a:cubicBezTo>
                      <a:close/>
                      <a:moveTo>
                        <a:pt x="244" y="872"/>
                      </a:moveTo>
                      <a:cubicBezTo>
                        <a:pt x="240" y="872"/>
                        <a:pt x="240" y="872"/>
                        <a:pt x="244" y="872"/>
                      </a:cubicBezTo>
                      <a:cubicBezTo>
                        <a:pt x="244" y="872"/>
                        <a:pt x="244" y="872"/>
                        <a:pt x="244" y="872"/>
                      </a:cubicBezTo>
                      <a:close/>
                    </a:path>
                  </a:pathLst>
                </a:custGeom>
                <a:solidFill>
                  <a:srgbClr val="9370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18"/>
                <p:cNvSpPr/>
                <p:nvPr/>
              </p:nvSpPr>
              <p:spPr>
                <a:xfrm>
                  <a:off x="4872365" y="2992375"/>
                  <a:ext cx="18123" cy="21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825" extrusionOk="0">
                      <a:moveTo>
                        <a:pt x="397" y="1"/>
                      </a:moveTo>
                      <a:cubicBezTo>
                        <a:pt x="362" y="1"/>
                        <a:pt x="320" y="12"/>
                        <a:pt x="270" y="42"/>
                      </a:cubicBezTo>
                      <a:cubicBezTo>
                        <a:pt x="162" y="123"/>
                        <a:pt x="81" y="231"/>
                        <a:pt x="27" y="366"/>
                      </a:cubicBezTo>
                      <a:cubicBezTo>
                        <a:pt x="27" y="420"/>
                        <a:pt x="0" y="501"/>
                        <a:pt x="27" y="501"/>
                      </a:cubicBezTo>
                      <a:cubicBezTo>
                        <a:pt x="54" y="501"/>
                        <a:pt x="162" y="501"/>
                        <a:pt x="81" y="555"/>
                      </a:cubicBezTo>
                      <a:cubicBezTo>
                        <a:pt x="0" y="636"/>
                        <a:pt x="108" y="609"/>
                        <a:pt x="108" y="636"/>
                      </a:cubicBezTo>
                      <a:cubicBezTo>
                        <a:pt x="108" y="663"/>
                        <a:pt x="54" y="690"/>
                        <a:pt x="81" y="690"/>
                      </a:cubicBezTo>
                      <a:cubicBezTo>
                        <a:pt x="108" y="744"/>
                        <a:pt x="135" y="771"/>
                        <a:pt x="189" y="798"/>
                      </a:cubicBezTo>
                      <a:lnTo>
                        <a:pt x="351" y="825"/>
                      </a:lnTo>
                      <a:lnTo>
                        <a:pt x="594" y="825"/>
                      </a:lnTo>
                      <a:cubicBezTo>
                        <a:pt x="676" y="798"/>
                        <a:pt x="703" y="771"/>
                        <a:pt x="703" y="771"/>
                      </a:cubicBezTo>
                      <a:cubicBezTo>
                        <a:pt x="649" y="690"/>
                        <a:pt x="622" y="609"/>
                        <a:pt x="622" y="528"/>
                      </a:cubicBezTo>
                      <a:cubicBezTo>
                        <a:pt x="594" y="420"/>
                        <a:pt x="567" y="393"/>
                        <a:pt x="540" y="312"/>
                      </a:cubicBezTo>
                      <a:cubicBezTo>
                        <a:pt x="540" y="231"/>
                        <a:pt x="513" y="150"/>
                        <a:pt x="513" y="69"/>
                      </a:cubicBezTo>
                      <a:cubicBezTo>
                        <a:pt x="496" y="35"/>
                        <a:pt x="458" y="1"/>
                        <a:pt x="397" y="1"/>
                      </a:cubicBezTo>
                      <a:close/>
                    </a:path>
                  </a:pathLst>
                </a:custGeom>
                <a:solidFill>
                  <a:srgbClr val="9370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18"/>
                <p:cNvSpPr/>
                <p:nvPr/>
              </p:nvSpPr>
              <p:spPr>
                <a:xfrm>
                  <a:off x="4257667" y="3080311"/>
                  <a:ext cx="19515" cy="17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693" extrusionOk="0">
                      <a:moveTo>
                        <a:pt x="536" y="1"/>
                      </a:moveTo>
                      <a:cubicBezTo>
                        <a:pt x="510" y="1"/>
                        <a:pt x="469" y="10"/>
                        <a:pt x="405" y="33"/>
                      </a:cubicBezTo>
                      <a:cubicBezTo>
                        <a:pt x="270" y="60"/>
                        <a:pt x="162" y="141"/>
                        <a:pt x="54" y="222"/>
                      </a:cubicBezTo>
                      <a:cubicBezTo>
                        <a:pt x="27" y="276"/>
                        <a:pt x="0" y="330"/>
                        <a:pt x="27" y="357"/>
                      </a:cubicBezTo>
                      <a:cubicBezTo>
                        <a:pt x="54" y="384"/>
                        <a:pt x="135" y="384"/>
                        <a:pt x="81" y="465"/>
                      </a:cubicBezTo>
                      <a:cubicBezTo>
                        <a:pt x="27" y="546"/>
                        <a:pt x="135" y="492"/>
                        <a:pt x="135" y="546"/>
                      </a:cubicBezTo>
                      <a:cubicBezTo>
                        <a:pt x="135" y="573"/>
                        <a:pt x="108" y="627"/>
                        <a:pt x="135" y="654"/>
                      </a:cubicBezTo>
                      <a:cubicBezTo>
                        <a:pt x="155" y="673"/>
                        <a:pt x="187" y="693"/>
                        <a:pt x="233" y="693"/>
                      </a:cubicBezTo>
                      <a:cubicBezTo>
                        <a:pt x="252" y="693"/>
                        <a:pt x="274" y="689"/>
                        <a:pt x="297" y="681"/>
                      </a:cubicBezTo>
                      <a:lnTo>
                        <a:pt x="297" y="681"/>
                      </a:lnTo>
                      <a:cubicBezTo>
                        <a:pt x="293" y="686"/>
                        <a:pt x="292" y="689"/>
                        <a:pt x="295" y="689"/>
                      </a:cubicBezTo>
                      <a:cubicBezTo>
                        <a:pt x="308" y="689"/>
                        <a:pt x="388" y="644"/>
                        <a:pt x="432" y="600"/>
                      </a:cubicBezTo>
                      <a:cubicBezTo>
                        <a:pt x="513" y="573"/>
                        <a:pt x="594" y="519"/>
                        <a:pt x="649" y="465"/>
                      </a:cubicBezTo>
                      <a:cubicBezTo>
                        <a:pt x="703" y="438"/>
                        <a:pt x="757" y="411"/>
                        <a:pt x="703" y="411"/>
                      </a:cubicBezTo>
                      <a:cubicBezTo>
                        <a:pt x="649" y="384"/>
                        <a:pt x="621" y="357"/>
                        <a:pt x="594" y="303"/>
                      </a:cubicBezTo>
                      <a:cubicBezTo>
                        <a:pt x="567" y="249"/>
                        <a:pt x="540" y="249"/>
                        <a:pt x="540" y="195"/>
                      </a:cubicBezTo>
                      <a:cubicBezTo>
                        <a:pt x="519" y="132"/>
                        <a:pt x="632" y="1"/>
                        <a:pt x="536" y="1"/>
                      </a:cubicBezTo>
                      <a:close/>
                    </a:path>
                  </a:pathLst>
                </a:custGeom>
                <a:solidFill>
                  <a:srgbClr val="9370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18"/>
                <p:cNvSpPr/>
                <p:nvPr/>
              </p:nvSpPr>
              <p:spPr>
                <a:xfrm>
                  <a:off x="4073185" y="2806863"/>
                  <a:ext cx="925914" cy="48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16" h="18966" extrusionOk="0">
                      <a:moveTo>
                        <a:pt x="21900" y="1"/>
                      </a:moveTo>
                      <a:lnTo>
                        <a:pt x="21900" y="28"/>
                      </a:lnTo>
                      <a:lnTo>
                        <a:pt x="21954" y="190"/>
                      </a:lnTo>
                      <a:lnTo>
                        <a:pt x="22008" y="460"/>
                      </a:lnTo>
                      <a:lnTo>
                        <a:pt x="22170" y="1000"/>
                      </a:lnTo>
                      <a:lnTo>
                        <a:pt x="22278" y="1324"/>
                      </a:lnTo>
                      <a:cubicBezTo>
                        <a:pt x="22440" y="1729"/>
                        <a:pt x="22629" y="2107"/>
                        <a:pt x="22818" y="2485"/>
                      </a:cubicBezTo>
                      <a:cubicBezTo>
                        <a:pt x="23196" y="3241"/>
                        <a:pt x="23601" y="3970"/>
                        <a:pt x="23899" y="4727"/>
                      </a:cubicBezTo>
                      <a:cubicBezTo>
                        <a:pt x="24196" y="5483"/>
                        <a:pt x="24331" y="6266"/>
                        <a:pt x="24304" y="7076"/>
                      </a:cubicBezTo>
                      <a:cubicBezTo>
                        <a:pt x="24304" y="7454"/>
                        <a:pt x="24223" y="7832"/>
                        <a:pt x="24061" y="8183"/>
                      </a:cubicBezTo>
                      <a:cubicBezTo>
                        <a:pt x="23926" y="8534"/>
                        <a:pt x="23710" y="8831"/>
                        <a:pt x="23412" y="9047"/>
                      </a:cubicBezTo>
                      <a:cubicBezTo>
                        <a:pt x="23142" y="9263"/>
                        <a:pt x="22791" y="9398"/>
                        <a:pt x="22440" y="9425"/>
                      </a:cubicBezTo>
                      <a:cubicBezTo>
                        <a:pt x="22377" y="9430"/>
                        <a:pt x="22315" y="9432"/>
                        <a:pt x="22253" y="9432"/>
                      </a:cubicBezTo>
                      <a:cubicBezTo>
                        <a:pt x="21945" y="9432"/>
                        <a:pt x="21653" y="9376"/>
                        <a:pt x="21360" y="9263"/>
                      </a:cubicBezTo>
                      <a:cubicBezTo>
                        <a:pt x="20685" y="8939"/>
                        <a:pt x="20091" y="8426"/>
                        <a:pt x="19632" y="7805"/>
                      </a:cubicBezTo>
                      <a:cubicBezTo>
                        <a:pt x="19173" y="7157"/>
                        <a:pt x="18768" y="6482"/>
                        <a:pt x="18444" y="5780"/>
                      </a:cubicBezTo>
                      <a:cubicBezTo>
                        <a:pt x="17769" y="4322"/>
                        <a:pt x="17148" y="2809"/>
                        <a:pt x="16041" y="1621"/>
                      </a:cubicBezTo>
                      <a:cubicBezTo>
                        <a:pt x="15500" y="1027"/>
                        <a:pt x="14798" y="595"/>
                        <a:pt x="14015" y="406"/>
                      </a:cubicBezTo>
                      <a:cubicBezTo>
                        <a:pt x="13703" y="337"/>
                        <a:pt x="13380" y="302"/>
                        <a:pt x="13057" y="302"/>
                      </a:cubicBezTo>
                      <a:cubicBezTo>
                        <a:pt x="12625" y="302"/>
                        <a:pt x="12191" y="364"/>
                        <a:pt x="11774" y="487"/>
                      </a:cubicBezTo>
                      <a:cubicBezTo>
                        <a:pt x="10937" y="730"/>
                        <a:pt x="10127" y="1108"/>
                        <a:pt x="9398" y="1621"/>
                      </a:cubicBezTo>
                      <a:cubicBezTo>
                        <a:pt x="8939" y="1918"/>
                        <a:pt x="8534" y="2242"/>
                        <a:pt x="8129" y="2593"/>
                      </a:cubicBezTo>
                      <a:cubicBezTo>
                        <a:pt x="8042" y="2679"/>
                        <a:pt x="8007" y="2726"/>
                        <a:pt x="8034" y="2726"/>
                      </a:cubicBezTo>
                      <a:cubicBezTo>
                        <a:pt x="8067" y="2726"/>
                        <a:pt x="8190" y="2659"/>
                        <a:pt x="8426" y="2512"/>
                      </a:cubicBezTo>
                      <a:cubicBezTo>
                        <a:pt x="8642" y="2377"/>
                        <a:pt x="8966" y="2161"/>
                        <a:pt x="9398" y="1918"/>
                      </a:cubicBezTo>
                      <a:cubicBezTo>
                        <a:pt x="9938" y="1594"/>
                        <a:pt x="10505" y="1324"/>
                        <a:pt x="11099" y="1081"/>
                      </a:cubicBezTo>
                      <a:cubicBezTo>
                        <a:pt x="11477" y="946"/>
                        <a:pt x="11882" y="838"/>
                        <a:pt x="12287" y="757"/>
                      </a:cubicBezTo>
                      <a:cubicBezTo>
                        <a:pt x="12490" y="730"/>
                        <a:pt x="12692" y="717"/>
                        <a:pt x="12891" y="717"/>
                      </a:cubicBezTo>
                      <a:cubicBezTo>
                        <a:pt x="13090" y="717"/>
                        <a:pt x="13286" y="730"/>
                        <a:pt x="13475" y="757"/>
                      </a:cubicBezTo>
                      <a:cubicBezTo>
                        <a:pt x="14285" y="865"/>
                        <a:pt x="14987" y="1243"/>
                        <a:pt x="15554" y="1837"/>
                      </a:cubicBezTo>
                      <a:cubicBezTo>
                        <a:pt x="16095" y="2431"/>
                        <a:pt x="16554" y="3106"/>
                        <a:pt x="16905" y="3862"/>
                      </a:cubicBezTo>
                      <a:cubicBezTo>
                        <a:pt x="17283" y="4592"/>
                        <a:pt x="17607" y="5348"/>
                        <a:pt x="17958" y="6131"/>
                      </a:cubicBezTo>
                      <a:cubicBezTo>
                        <a:pt x="18309" y="6914"/>
                        <a:pt x="18741" y="7643"/>
                        <a:pt x="19254" y="8345"/>
                      </a:cubicBezTo>
                      <a:cubicBezTo>
                        <a:pt x="19794" y="9074"/>
                        <a:pt x="20523" y="9641"/>
                        <a:pt x="21360" y="9938"/>
                      </a:cubicBezTo>
                      <a:cubicBezTo>
                        <a:pt x="21642" y="10038"/>
                        <a:pt x="21934" y="10086"/>
                        <a:pt x="22224" y="10086"/>
                      </a:cubicBezTo>
                      <a:cubicBezTo>
                        <a:pt x="22878" y="10086"/>
                        <a:pt x="23520" y="9839"/>
                        <a:pt x="24007" y="9371"/>
                      </a:cubicBezTo>
                      <a:cubicBezTo>
                        <a:pt x="24331" y="9047"/>
                        <a:pt x="24574" y="8615"/>
                        <a:pt x="24736" y="8183"/>
                      </a:cubicBezTo>
                      <a:cubicBezTo>
                        <a:pt x="24844" y="7751"/>
                        <a:pt x="24925" y="7292"/>
                        <a:pt x="24898" y="6833"/>
                      </a:cubicBezTo>
                      <a:cubicBezTo>
                        <a:pt x="24871" y="5969"/>
                        <a:pt x="24682" y="5105"/>
                        <a:pt x="24331" y="4322"/>
                      </a:cubicBezTo>
                      <a:cubicBezTo>
                        <a:pt x="24007" y="3538"/>
                        <a:pt x="23574" y="2809"/>
                        <a:pt x="23223" y="2080"/>
                      </a:cubicBezTo>
                      <a:cubicBezTo>
                        <a:pt x="23034" y="1729"/>
                        <a:pt x="22872" y="1351"/>
                        <a:pt x="22737" y="973"/>
                      </a:cubicBezTo>
                      <a:lnTo>
                        <a:pt x="22656" y="811"/>
                      </a:lnTo>
                      <a:lnTo>
                        <a:pt x="22629" y="730"/>
                      </a:lnTo>
                      <a:cubicBezTo>
                        <a:pt x="22629" y="721"/>
                        <a:pt x="22632" y="718"/>
                        <a:pt x="22637" y="718"/>
                      </a:cubicBezTo>
                      <a:cubicBezTo>
                        <a:pt x="22647" y="718"/>
                        <a:pt x="22665" y="730"/>
                        <a:pt x="22683" y="730"/>
                      </a:cubicBezTo>
                      <a:lnTo>
                        <a:pt x="22764" y="730"/>
                      </a:lnTo>
                      <a:lnTo>
                        <a:pt x="23331" y="865"/>
                      </a:lnTo>
                      <a:lnTo>
                        <a:pt x="23926" y="1027"/>
                      </a:lnTo>
                      <a:cubicBezTo>
                        <a:pt x="24304" y="1135"/>
                        <a:pt x="24709" y="1270"/>
                        <a:pt x="25087" y="1432"/>
                      </a:cubicBezTo>
                      <a:cubicBezTo>
                        <a:pt x="28084" y="2674"/>
                        <a:pt x="30676" y="4781"/>
                        <a:pt x="32459" y="7535"/>
                      </a:cubicBezTo>
                      <a:cubicBezTo>
                        <a:pt x="33269" y="8750"/>
                        <a:pt x="33944" y="10046"/>
                        <a:pt x="34484" y="11423"/>
                      </a:cubicBezTo>
                      <a:lnTo>
                        <a:pt x="34673" y="11936"/>
                      </a:lnTo>
                      <a:lnTo>
                        <a:pt x="34862" y="12476"/>
                      </a:lnTo>
                      <a:cubicBezTo>
                        <a:pt x="34970" y="12828"/>
                        <a:pt x="35105" y="13179"/>
                        <a:pt x="35186" y="13503"/>
                      </a:cubicBezTo>
                      <a:cubicBezTo>
                        <a:pt x="35402" y="14178"/>
                        <a:pt x="35429" y="14880"/>
                        <a:pt x="35213" y="15528"/>
                      </a:cubicBezTo>
                      <a:cubicBezTo>
                        <a:pt x="34943" y="16149"/>
                        <a:pt x="34430" y="16608"/>
                        <a:pt x="33782" y="16824"/>
                      </a:cubicBezTo>
                      <a:cubicBezTo>
                        <a:pt x="33080" y="17040"/>
                        <a:pt x="32378" y="17229"/>
                        <a:pt x="31649" y="17364"/>
                      </a:cubicBezTo>
                      <a:cubicBezTo>
                        <a:pt x="30190" y="17661"/>
                        <a:pt x="28705" y="17904"/>
                        <a:pt x="27220" y="18093"/>
                      </a:cubicBezTo>
                      <a:cubicBezTo>
                        <a:pt x="25014" y="18344"/>
                        <a:pt x="22801" y="18469"/>
                        <a:pt x="20588" y="18469"/>
                      </a:cubicBezTo>
                      <a:cubicBezTo>
                        <a:pt x="17085" y="18469"/>
                        <a:pt x="13586" y="18155"/>
                        <a:pt x="10127" y="17526"/>
                      </a:cubicBezTo>
                      <a:cubicBezTo>
                        <a:pt x="9317" y="17391"/>
                        <a:pt x="8507" y="17229"/>
                        <a:pt x="7723" y="17040"/>
                      </a:cubicBezTo>
                      <a:cubicBezTo>
                        <a:pt x="6940" y="16878"/>
                        <a:pt x="6157" y="16689"/>
                        <a:pt x="5401" y="16446"/>
                      </a:cubicBezTo>
                      <a:cubicBezTo>
                        <a:pt x="3835" y="15987"/>
                        <a:pt x="2377" y="15231"/>
                        <a:pt x="1108" y="14232"/>
                      </a:cubicBezTo>
                      <a:cubicBezTo>
                        <a:pt x="946" y="14097"/>
                        <a:pt x="811" y="13962"/>
                        <a:pt x="676" y="13827"/>
                      </a:cubicBezTo>
                      <a:cubicBezTo>
                        <a:pt x="568" y="13692"/>
                        <a:pt x="514" y="13557"/>
                        <a:pt x="541" y="13395"/>
                      </a:cubicBezTo>
                      <a:cubicBezTo>
                        <a:pt x="541" y="13206"/>
                        <a:pt x="595" y="12963"/>
                        <a:pt x="595" y="12774"/>
                      </a:cubicBezTo>
                      <a:cubicBezTo>
                        <a:pt x="622" y="12530"/>
                        <a:pt x="649" y="12314"/>
                        <a:pt x="703" y="12125"/>
                      </a:cubicBezTo>
                      <a:cubicBezTo>
                        <a:pt x="919" y="11207"/>
                        <a:pt x="1243" y="10343"/>
                        <a:pt x="1675" y="9560"/>
                      </a:cubicBezTo>
                      <a:cubicBezTo>
                        <a:pt x="2728" y="7724"/>
                        <a:pt x="4078" y="6131"/>
                        <a:pt x="5671" y="4781"/>
                      </a:cubicBezTo>
                      <a:lnTo>
                        <a:pt x="5671" y="4781"/>
                      </a:lnTo>
                      <a:cubicBezTo>
                        <a:pt x="5630" y="4821"/>
                        <a:pt x="5612" y="4840"/>
                        <a:pt x="5612" y="4840"/>
                      </a:cubicBezTo>
                      <a:cubicBezTo>
                        <a:pt x="5614" y="4840"/>
                        <a:pt x="5967" y="4495"/>
                        <a:pt x="6427" y="4078"/>
                      </a:cubicBezTo>
                      <a:cubicBezTo>
                        <a:pt x="6967" y="3592"/>
                        <a:pt x="7696" y="2971"/>
                        <a:pt x="8021" y="2674"/>
                      </a:cubicBezTo>
                      <a:lnTo>
                        <a:pt x="8021" y="2674"/>
                      </a:lnTo>
                      <a:cubicBezTo>
                        <a:pt x="7264" y="3079"/>
                        <a:pt x="6562" y="3538"/>
                        <a:pt x="5860" y="4051"/>
                      </a:cubicBezTo>
                      <a:cubicBezTo>
                        <a:pt x="4240" y="5321"/>
                        <a:pt x="2458" y="7049"/>
                        <a:pt x="1351" y="9020"/>
                      </a:cubicBezTo>
                      <a:cubicBezTo>
                        <a:pt x="892" y="9803"/>
                        <a:pt x="541" y="10640"/>
                        <a:pt x="298" y="11504"/>
                      </a:cubicBezTo>
                      <a:lnTo>
                        <a:pt x="136" y="12233"/>
                      </a:lnTo>
                      <a:cubicBezTo>
                        <a:pt x="109" y="12476"/>
                        <a:pt x="55" y="12747"/>
                        <a:pt x="28" y="13017"/>
                      </a:cubicBezTo>
                      <a:cubicBezTo>
                        <a:pt x="1" y="13152"/>
                        <a:pt x="1" y="13287"/>
                        <a:pt x="1" y="13422"/>
                      </a:cubicBezTo>
                      <a:cubicBezTo>
                        <a:pt x="1" y="13584"/>
                        <a:pt x="28" y="13746"/>
                        <a:pt x="109" y="13908"/>
                      </a:cubicBezTo>
                      <a:cubicBezTo>
                        <a:pt x="190" y="14043"/>
                        <a:pt x="298" y="14178"/>
                        <a:pt x="406" y="14286"/>
                      </a:cubicBezTo>
                      <a:cubicBezTo>
                        <a:pt x="514" y="14394"/>
                        <a:pt x="622" y="14475"/>
                        <a:pt x="703" y="14556"/>
                      </a:cubicBezTo>
                      <a:cubicBezTo>
                        <a:pt x="2431" y="16041"/>
                        <a:pt x="4753" y="16878"/>
                        <a:pt x="7048" y="17418"/>
                      </a:cubicBezTo>
                      <a:cubicBezTo>
                        <a:pt x="9290" y="17931"/>
                        <a:pt x="11558" y="18336"/>
                        <a:pt x="13853" y="18606"/>
                      </a:cubicBezTo>
                      <a:cubicBezTo>
                        <a:pt x="15987" y="18845"/>
                        <a:pt x="18130" y="18965"/>
                        <a:pt x="20272" y="18965"/>
                      </a:cubicBezTo>
                      <a:cubicBezTo>
                        <a:pt x="24419" y="18965"/>
                        <a:pt x="28561" y="18515"/>
                        <a:pt x="32621" y="17607"/>
                      </a:cubicBezTo>
                      <a:cubicBezTo>
                        <a:pt x="33107" y="17526"/>
                        <a:pt x="33593" y="17391"/>
                        <a:pt x="34052" y="17229"/>
                      </a:cubicBezTo>
                      <a:cubicBezTo>
                        <a:pt x="34565" y="17040"/>
                        <a:pt x="34997" y="16743"/>
                        <a:pt x="35348" y="16338"/>
                      </a:cubicBezTo>
                      <a:cubicBezTo>
                        <a:pt x="35699" y="15906"/>
                        <a:pt x="35888" y="15366"/>
                        <a:pt x="35888" y="14826"/>
                      </a:cubicBezTo>
                      <a:cubicBezTo>
                        <a:pt x="35915" y="14286"/>
                        <a:pt x="35834" y="13746"/>
                        <a:pt x="35672" y="13233"/>
                      </a:cubicBezTo>
                      <a:cubicBezTo>
                        <a:pt x="35510" y="12693"/>
                        <a:pt x="35402" y="12179"/>
                        <a:pt x="35186" y="11639"/>
                      </a:cubicBezTo>
                      <a:cubicBezTo>
                        <a:pt x="34970" y="11126"/>
                        <a:pt x="34781" y="10586"/>
                        <a:pt x="34511" y="10046"/>
                      </a:cubicBezTo>
                      <a:cubicBezTo>
                        <a:pt x="33971" y="8885"/>
                        <a:pt x="33323" y="7751"/>
                        <a:pt x="32540" y="6725"/>
                      </a:cubicBezTo>
                      <a:cubicBezTo>
                        <a:pt x="30676" y="4105"/>
                        <a:pt x="28111" y="2080"/>
                        <a:pt x="25141" y="838"/>
                      </a:cubicBezTo>
                      <a:lnTo>
                        <a:pt x="24547" y="622"/>
                      </a:lnTo>
                      <a:lnTo>
                        <a:pt x="23953" y="433"/>
                      </a:lnTo>
                      <a:cubicBezTo>
                        <a:pt x="23737" y="379"/>
                        <a:pt x="23547" y="325"/>
                        <a:pt x="23331" y="271"/>
                      </a:cubicBezTo>
                      <a:lnTo>
                        <a:pt x="22575" y="109"/>
                      </a:lnTo>
                      <a:lnTo>
                        <a:pt x="22008" y="1"/>
                      </a:lnTo>
                      <a:close/>
                    </a:path>
                  </a:pathLst>
                </a:custGeom>
                <a:solidFill>
                  <a:srgbClr val="9370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18"/>
                <p:cNvSpPr/>
                <p:nvPr/>
              </p:nvSpPr>
              <p:spPr>
                <a:xfrm>
                  <a:off x="4413610" y="2810962"/>
                  <a:ext cx="233928" cy="22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869" extrusionOk="0">
                      <a:moveTo>
                        <a:pt x="1521" y="0"/>
                      </a:moveTo>
                      <a:cubicBezTo>
                        <a:pt x="1227" y="0"/>
                        <a:pt x="938" y="27"/>
                        <a:pt x="648" y="85"/>
                      </a:cubicBezTo>
                      <a:cubicBezTo>
                        <a:pt x="324" y="166"/>
                        <a:pt x="0" y="382"/>
                        <a:pt x="540" y="463"/>
                      </a:cubicBezTo>
                      <a:cubicBezTo>
                        <a:pt x="1107" y="571"/>
                        <a:pt x="1674" y="652"/>
                        <a:pt x="2241" y="706"/>
                      </a:cubicBezTo>
                      <a:cubicBezTo>
                        <a:pt x="2782" y="733"/>
                        <a:pt x="3349" y="733"/>
                        <a:pt x="3943" y="814"/>
                      </a:cubicBezTo>
                      <a:cubicBezTo>
                        <a:pt x="4015" y="821"/>
                        <a:pt x="4087" y="825"/>
                        <a:pt x="4159" y="825"/>
                      </a:cubicBezTo>
                      <a:cubicBezTo>
                        <a:pt x="4355" y="825"/>
                        <a:pt x="4548" y="800"/>
                        <a:pt x="4726" y="760"/>
                      </a:cubicBezTo>
                      <a:cubicBezTo>
                        <a:pt x="4898" y="741"/>
                        <a:pt x="5069" y="722"/>
                        <a:pt x="5241" y="722"/>
                      </a:cubicBezTo>
                      <a:cubicBezTo>
                        <a:pt x="5313" y="722"/>
                        <a:pt x="5384" y="725"/>
                        <a:pt x="5455" y="733"/>
                      </a:cubicBezTo>
                      <a:cubicBezTo>
                        <a:pt x="5941" y="814"/>
                        <a:pt x="6454" y="868"/>
                        <a:pt x="6967" y="868"/>
                      </a:cubicBezTo>
                      <a:cubicBezTo>
                        <a:pt x="7588" y="814"/>
                        <a:pt x="8236" y="679"/>
                        <a:pt x="8830" y="463"/>
                      </a:cubicBezTo>
                      <a:lnTo>
                        <a:pt x="8830" y="463"/>
                      </a:lnTo>
                      <a:cubicBezTo>
                        <a:pt x="8823" y="470"/>
                        <a:pt x="8820" y="474"/>
                        <a:pt x="8820" y="474"/>
                      </a:cubicBezTo>
                      <a:cubicBezTo>
                        <a:pt x="8822" y="474"/>
                        <a:pt x="8852" y="449"/>
                        <a:pt x="8911" y="409"/>
                      </a:cubicBezTo>
                      <a:cubicBezTo>
                        <a:pt x="8938" y="355"/>
                        <a:pt x="8965" y="328"/>
                        <a:pt x="9019" y="301"/>
                      </a:cubicBezTo>
                      <a:cubicBezTo>
                        <a:pt x="9046" y="274"/>
                        <a:pt x="9046" y="247"/>
                        <a:pt x="9073" y="220"/>
                      </a:cubicBezTo>
                      <a:cubicBezTo>
                        <a:pt x="9073" y="166"/>
                        <a:pt x="9073" y="112"/>
                        <a:pt x="9046" y="112"/>
                      </a:cubicBezTo>
                      <a:cubicBezTo>
                        <a:pt x="9046" y="139"/>
                        <a:pt x="8992" y="139"/>
                        <a:pt x="8965" y="139"/>
                      </a:cubicBezTo>
                      <a:cubicBezTo>
                        <a:pt x="8938" y="139"/>
                        <a:pt x="8938" y="112"/>
                        <a:pt x="8938" y="85"/>
                      </a:cubicBezTo>
                      <a:cubicBezTo>
                        <a:pt x="8884" y="58"/>
                        <a:pt x="8830" y="31"/>
                        <a:pt x="8776" y="31"/>
                      </a:cubicBezTo>
                      <a:cubicBezTo>
                        <a:pt x="8721" y="23"/>
                        <a:pt x="8666" y="20"/>
                        <a:pt x="8610" y="20"/>
                      </a:cubicBezTo>
                      <a:cubicBezTo>
                        <a:pt x="8477" y="20"/>
                        <a:pt x="8343" y="39"/>
                        <a:pt x="8209" y="58"/>
                      </a:cubicBezTo>
                      <a:cubicBezTo>
                        <a:pt x="7885" y="139"/>
                        <a:pt x="7534" y="220"/>
                        <a:pt x="7183" y="247"/>
                      </a:cubicBezTo>
                      <a:cubicBezTo>
                        <a:pt x="7021" y="261"/>
                        <a:pt x="6852" y="267"/>
                        <a:pt x="6680" y="267"/>
                      </a:cubicBezTo>
                      <a:cubicBezTo>
                        <a:pt x="6508" y="267"/>
                        <a:pt x="6332" y="261"/>
                        <a:pt x="6157" y="247"/>
                      </a:cubicBezTo>
                      <a:cubicBezTo>
                        <a:pt x="5698" y="193"/>
                        <a:pt x="5347" y="193"/>
                        <a:pt x="5023" y="193"/>
                      </a:cubicBezTo>
                      <a:cubicBezTo>
                        <a:pt x="4834" y="193"/>
                        <a:pt x="4645" y="220"/>
                        <a:pt x="4483" y="247"/>
                      </a:cubicBezTo>
                      <a:cubicBezTo>
                        <a:pt x="4294" y="274"/>
                        <a:pt x="4105" y="274"/>
                        <a:pt x="3916" y="274"/>
                      </a:cubicBezTo>
                      <a:cubicBezTo>
                        <a:pt x="3349" y="247"/>
                        <a:pt x="2809" y="166"/>
                        <a:pt x="2295" y="58"/>
                      </a:cubicBezTo>
                      <a:cubicBezTo>
                        <a:pt x="2032" y="20"/>
                        <a:pt x="1775" y="0"/>
                        <a:pt x="1521" y="0"/>
                      </a:cubicBezTo>
                      <a:close/>
                    </a:path>
                  </a:pathLst>
                </a:custGeom>
                <a:solidFill>
                  <a:srgbClr val="9370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8" name="Google Shape;768;p18"/>
              <p:cNvSpPr/>
              <p:nvPr/>
            </p:nvSpPr>
            <p:spPr>
              <a:xfrm>
                <a:off x="3468363" y="1840850"/>
                <a:ext cx="2241300" cy="2241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9" name="Google Shape;769;p18"/>
            <p:cNvSpPr/>
            <p:nvPr/>
          </p:nvSpPr>
          <p:spPr>
            <a:xfrm>
              <a:off x="3468331" y="1833652"/>
              <a:ext cx="2241386" cy="2242029"/>
            </a:xfrm>
            <a:custGeom>
              <a:avLst/>
              <a:gdLst/>
              <a:ahLst/>
              <a:cxnLst/>
              <a:rect l="l" t="t" r="r" b="b"/>
              <a:pathLst>
                <a:path w="139368" h="139408" fill="none" extrusionOk="0">
                  <a:moveTo>
                    <a:pt x="139368" y="69704"/>
                  </a:moveTo>
                  <a:cubicBezTo>
                    <a:pt x="139368" y="108192"/>
                    <a:pt x="108153" y="139407"/>
                    <a:pt x="69664" y="139407"/>
                  </a:cubicBezTo>
                  <a:cubicBezTo>
                    <a:pt x="31175" y="139407"/>
                    <a:pt x="1" y="108192"/>
                    <a:pt x="1" y="69704"/>
                  </a:cubicBezTo>
                  <a:cubicBezTo>
                    <a:pt x="1" y="31215"/>
                    <a:pt x="31175" y="0"/>
                    <a:pt x="69664" y="0"/>
                  </a:cubicBezTo>
                  <a:cubicBezTo>
                    <a:pt x="108153" y="0"/>
                    <a:pt x="139368" y="31215"/>
                    <a:pt x="139368" y="69704"/>
                  </a:cubicBezTo>
                  <a:close/>
                </a:path>
              </a:pathLst>
            </a:custGeom>
            <a:noFill/>
            <a:ln w="13000" cap="flat" cmpd="sng">
              <a:solidFill>
                <a:srgbClr val="999999"/>
              </a:solidFill>
              <a:prstDash val="solid"/>
              <a:miter lim="399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18"/>
          <p:cNvSpPr txBox="1"/>
          <p:nvPr/>
        </p:nvSpPr>
        <p:spPr>
          <a:xfrm>
            <a:off x="3321213" y="1863300"/>
            <a:ext cx="7449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0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83" name="Google Shape;783;p18"/>
          <p:cNvSpPr txBox="1"/>
          <p:nvPr/>
        </p:nvSpPr>
        <p:spPr>
          <a:xfrm>
            <a:off x="3321213" y="3753650"/>
            <a:ext cx="7449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0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85" name="Google Shape;785;p18"/>
          <p:cNvSpPr txBox="1"/>
          <p:nvPr/>
        </p:nvSpPr>
        <p:spPr>
          <a:xfrm>
            <a:off x="5071438" y="1863300"/>
            <a:ext cx="7449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000">
              <a:solidFill>
                <a:srgbClr val="FFFFFF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86" name="Google Shape;786;p18"/>
          <p:cNvSpPr txBox="1"/>
          <p:nvPr/>
        </p:nvSpPr>
        <p:spPr>
          <a:xfrm>
            <a:off x="6245525" y="1438325"/>
            <a:ext cx="18261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E65A5A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Solution</a:t>
            </a:r>
            <a:endParaRPr sz="1700" dirty="0">
              <a:solidFill>
                <a:srgbClr val="E65A5A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87" name="Google Shape;787;p18"/>
          <p:cNvSpPr txBox="1"/>
          <p:nvPr/>
        </p:nvSpPr>
        <p:spPr>
          <a:xfrm>
            <a:off x="6245525" y="1786525"/>
            <a:ext cx="18261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latin typeface="Fira Sans"/>
                <a:ea typeface="Fira Sans"/>
                <a:cs typeface="Fira Sans"/>
                <a:sym typeface="Fira Sans"/>
              </a:rPr>
              <a:t>Description des jeux de données.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latin typeface="Fira Sans"/>
                <a:ea typeface="Fira Sans"/>
                <a:cs typeface="Fira Sans"/>
                <a:sym typeface="Fira Sans"/>
              </a:rPr>
              <a:t>Analyse textuelle et visuelle.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8" name="Google Shape;788;p18"/>
          <p:cNvSpPr txBox="1"/>
          <p:nvPr/>
        </p:nvSpPr>
        <p:spPr>
          <a:xfrm>
            <a:off x="1048525" y="3667125"/>
            <a:ext cx="18288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latin typeface="Fira Sans"/>
                <a:ea typeface="Fira Sans"/>
                <a:cs typeface="Fira Sans"/>
                <a:sym typeface="Fira Sans"/>
              </a:rPr>
              <a:t>Visualisations graphiques interactives à l’aide d’une page web.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89" name="Google Shape;789;p18"/>
          <p:cNvSpPr txBox="1"/>
          <p:nvPr/>
        </p:nvSpPr>
        <p:spPr>
          <a:xfrm>
            <a:off x="1048525" y="3322173"/>
            <a:ext cx="18288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7A42AB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Visualisation</a:t>
            </a:r>
            <a:endParaRPr sz="1700" dirty="0">
              <a:solidFill>
                <a:srgbClr val="7A42AB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90" name="Google Shape;790;p18"/>
          <p:cNvSpPr txBox="1"/>
          <p:nvPr/>
        </p:nvSpPr>
        <p:spPr>
          <a:xfrm flipH="1">
            <a:off x="1048525" y="1786525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Présentation de l’entreprise et de leurs besoins. Plan d’action.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1" name="Google Shape;791;p18"/>
          <p:cNvSpPr txBox="1"/>
          <p:nvPr/>
        </p:nvSpPr>
        <p:spPr>
          <a:xfrm>
            <a:off x="1048525" y="1438325"/>
            <a:ext cx="18288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89DFD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Contexte</a:t>
            </a:r>
            <a:endParaRPr sz="1700" dirty="0">
              <a:solidFill>
                <a:srgbClr val="89DFD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92" name="Google Shape;792;p18"/>
          <p:cNvSpPr txBox="1"/>
          <p:nvPr/>
        </p:nvSpPr>
        <p:spPr>
          <a:xfrm flipH="1">
            <a:off x="6245523" y="3668325"/>
            <a:ext cx="2150937" cy="95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latin typeface="Fira Sans"/>
                <a:ea typeface="Fira Sans"/>
                <a:cs typeface="Fira Sans"/>
                <a:sym typeface="Fira Sans"/>
              </a:rPr>
              <a:t>Faisabilité de détection des sujets d’insatisfaction. Labellisation automatique des photos. 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3" name="Google Shape;793;p18"/>
          <p:cNvSpPr txBox="1"/>
          <p:nvPr/>
        </p:nvSpPr>
        <p:spPr>
          <a:xfrm>
            <a:off x="6245525" y="3322173"/>
            <a:ext cx="18261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808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Conclusion</a:t>
            </a:r>
            <a:endParaRPr sz="1700" dirty="0">
              <a:solidFill>
                <a:srgbClr val="FF808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94" name="Google Shape;794;p18"/>
          <p:cNvGrpSpPr/>
          <p:nvPr/>
        </p:nvGrpSpPr>
        <p:grpSpPr>
          <a:xfrm>
            <a:off x="3940463" y="2305550"/>
            <a:ext cx="1344800" cy="1052475"/>
            <a:chOff x="3940463" y="2385850"/>
            <a:chExt cx="1344800" cy="1052475"/>
          </a:xfrm>
        </p:grpSpPr>
        <p:sp>
          <p:nvSpPr>
            <p:cNvPr id="795" name="Google Shape;795;p18"/>
            <p:cNvSpPr/>
            <p:nvPr/>
          </p:nvSpPr>
          <p:spPr>
            <a:xfrm>
              <a:off x="3946538" y="3156775"/>
              <a:ext cx="1331975" cy="276875"/>
            </a:xfrm>
            <a:custGeom>
              <a:avLst/>
              <a:gdLst/>
              <a:ahLst/>
              <a:cxnLst/>
              <a:rect l="l" t="t" r="r" b="b"/>
              <a:pathLst>
                <a:path w="53279" h="11075" extrusionOk="0">
                  <a:moveTo>
                    <a:pt x="8136" y="1"/>
                  </a:moveTo>
                  <a:cubicBezTo>
                    <a:pt x="6199" y="1"/>
                    <a:pt x="3595" y="1039"/>
                    <a:pt x="1729" y="1946"/>
                  </a:cubicBezTo>
                  <a:cubicBezTo>
                    <a:pt x="1027" y="2297"/>
                    <a:pt x="271" y="2756"/>
                    <a:pt x="82" y="3539"/>
                  </a:cubicBezTo>
                  <a:cubicBezTo>
                    <a:pt x="1" y="4214"/>
                    <a:pt x="217" y="4889"/>
                    <a:pt x="730" y="5348"/>
                  </a:cubicBezTo>
                  <a:cubicBezTo>
                    <a:pt x="1216" y="5780"/>
                    <a:pt x="1783" y="6104"/>
                    <a:pt x="2377" y="6320"/>
                  </a:cubicBezTo>
                  <a:cubicBezTo>
                    <a:pt x="10003" y="9535"/>
                    <a:pt x="18576" y="11075"/>
                    <a:pt x="26885" y="11075"/>
                  </a:cubicBezTo>
                  <a:cubicBezTo>
                    <a:pt x="28697" y="11075"/>
                    <a:pt x="30496" y="11002"/>
                    <a:pt x="32270" y="10857"/>
                  </a:cubicBezTo>
                  <a:cubicBezTo>
                    <a:pt x="37265" y="10452"/>
                    <a:pt x="42180" y="10344"/>
                    <a:pt x="47094" y="9183"/>
                  </a:cubicBezTo>
                  <a:cubicBezTo>
                    <a:pt x="48850" y="8750"/>
                    <a:pt x="50470" y="8399"/>
                    <a:pt x="52090" y="7346"/>
                  </a:cubicBezTo>
                  <a:cubicBezTo>
                    <a:pt x="52576" y="7076"/>
                    <a:pt x="52954" y="6617"/>
                    <a:pt x="53143" y="6077"/>
                  </a:cubicBezTo>
                  <a:cubicBezTo>
                    <a:pt x="53278" y="5321"/>
                    <a:pt x="53008" y="4565"/>
                    <a:pt x="52441" y="4079"/>
                  </a:cubicBezTo>
                  <a:cubicBezTo>
                    <a:pt x="51550" y="3296"/>
                    <a:pt x="50497" y="2675"/>
                    <a:pt x="49363" y="2297"/>
                  </a:cubicBezTo>
                  <a:cubicBezTo>
                    <a:pt x="47202" y="1595"/>
                    <a:pt x="44961" y="1082"/>
                    <a:pt x="42693" y="758"/>
                  </a:cubicBezTo>
                  <a:lnTo>
                    <a:pt x="8210" y="1"/>
                  </a:lnTo>
                  <a:cubicBezTo>
                    <a:pt x="8185" y="1"/>
                    <a:pt x="8161" y="1"/>
                    <a:pt x="8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4059288" y="3188525"/>
              <a:ext cx="1068000" cy="158450"/>
            </a:xfrm>
            <a:custGeom>
              <a:avLst/>
              <a:gdLst/>
              <a:ahLst/>
              <a:cxnLst/>
              <a:rect l="l" t="t" r="r" b="b"/>
              <a:pathLst>
                <a:path w="42720" h="6338" extrusionOk="0">
                  <a:moveTo>
                    <a:pt x="3538" y="1"/>
                  </a:moveTo>
                  <a:cubicBezTo>
                    <a:pt x="2727" y="136"/>
                    <a:pt x="1890" y="352"/>
                    <a:pt x="1107" y="622"/>
                  </a:cubicBezTo>
                  <a:cubicBezTo>
                    <a:pt x="675" y="784"/>
                    <a:pt x="162" y="1027"/>
                    <a:pt x="0" y="1567"/>
                  </a:cubicBezTo>
                  <a:cubicBezTo>
                    <a:pt x="2106" y="3430"/>
                    <a:pt x="5266" y="3646"/>
                    <a:pt x="7750" y="4402"/>
                  </a:cubicBezTo>
                  <a:cubicBezTo>
                    <a:pt x="10126" y="5104"/>
                    <a:pt x="12530" y="5590"/>
                    <a:pt x="14987" y="5887"/>
                  </a:cubicBezTo>
                  <a:cubicBezTo>
                    <a:pt x="17417" y="6187"/>
                    <a:pt x="19864" y="6337"/>
                    <a:pt x="22314" y="6337"/>
                  </a:cubicBezTo>
                  <a:cubicBezTo>
                    <a:pt x="24274" y="6337"/>
                    <a:pt x="26235" y="6241"/>
                    <a:pt x="28192" y="6049"/>
                  </a:cubicBezTo>
                  <a:cubicBezTo>
                    <a:pt x="31729" y="5671"/>
                    <a:pt x="35267" y="5590"/>
                    <a:pt x="38750" y="4861"/>
                  </a:cubicBezTo>
                  <a:cubicBezTo>
                    <a:pt x="40154" y="4564"/>
                    <a:pt x="41639" y="4240"/>
                    <a:pt x="42719" y="3133"/>
                  </a:cubicBezTo>
                  <a:cubicBezTo>
                    <a:pt x="42368" y="2269"/>
                    <a:pt x="41477" y="1999"/>
                    <a:pt x="40694" y="1810"/>
                  </a:cubicBezTo>
                  <a:cubicBezTo>
                    <a:pt x="40245" y="1716"/>
                    <a:pt x="39626" y="1467"/>
                    <a:pt x="39100" y="1467"/>
                  </a:cubicBezTo>
                  <a:cubicBezTo>
                    <a:pt x="38868" y="1467"/>
                    <a:pt x="38654" y="1515"/>
                    <a:pt x="38480" y="1648"/>
                  </a:cubicBezTo>
                  <a:lnTo>
                    <a:pt x="3538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147713" y="2865775"/>
              <a:ext cx="890475" cy="463050"/>
            </a:xfrm>
            <a:custGeom>
              <a:avLst/>
              <a:gdLst/>
              <a:ahLst/>
              <a:cxnLst/>
              <a:rect l="l" t="t" r="r" b="b"/>
              <a:pathLst>
                <a:path w="35619" h="18522" extrusionOk="0">
                  <a:moveTo>
                    <a:pt x="20290" y="0"/>
                  </a:moveTo>
                  <a:cubicBezTo>
                    <a:pt x="20162" y="0"/>
                    <a:pt x="20032" y="1"/>
                    <a:pt x="19902" y="3"/>
                  </a:cubicBezTo>
                  <a:lnTo>
                    <a:pt x="15176" y="30"/>
                  </a:lnTo>
                  <a:cubicBezTo>
                    <a:pt x="12287" y="57"/>
                    <a:pt x="10127" y="732"/>
                    <a:pt x="7778" y="2433"/>
                  </a:cubicBezTo>
                  <a:cubicBezTo>
                    <a:pt x="4645" y="4702"/>
                    <a:pt x="406" y="8266"/>
                    <a:pt x="28" y="12938"/>
                  </a:cubicBezTo>
                  <a:cubicBezTo>
                    <a:pt x="1" y="13127"/>
                    <a:pt x="1" y="13316"/>
                    <a:pt x="55" y="13478"/>
                  </a:cubicBezTo>
                  <a:cubicBezTo>
                    <a:pt x="136" y="13667"/>
                    <a:pt x="244" y="13802"/>
                    <a:pt x="406" y="13937"/>
                  </a:cubicBezTo>
                  <a:cubicBezTo>
                    <a:pt x="2134" y="15584"/>
                    <a:pt x="4726" y="16475"/>
                    <a:pt x="6886" y="16961"/>
                  </a:cubicBezTo>
                  <a:cubicBezTo>
                    <a:pt x="11242" y="18001"/>
                    <a:pt x="15690" y="18522"/>
                    <a:pt x="20140" y="18522"/>
                  </a:cubicBezTo>
                  <a:cubicBezTo>
                    <a:pt x="24352" y="18522"/>
                    <a:pt x="28565" y="18055"/>
                    <a:pt x="32702" y="17123"/>
                  </a:cubicBezTo>
                  <a:cubicBezTo>
                    <a:pt x="33728" y="16880"/>
                    <a:pt x="34889" y="16475"/>
                    <a:pt x="35321" y="15368"/>
                  </a:cubicBezTo>
                  <a:cubicBezTo>
                    <a:pt x="35618" y="14558"/>
                    <a:pt x="35429" y="13640"/>
                    <a:pt x="35186" y="12830"/>
                  </a:cubicBezTo>
                  <a:cubicBezTo>
                    <a:pt x="34214" y="9373"/>
                    <a:pt x="32270" y="6241"/>
                    <a:pt x="29596" y="3838"/>
                  </a:cubicBezTo>
                  <a:cubicBezTo>
                    <a:pt x="28327" y="2703"/>
                    <a:pt x="26950" y="1947"/>
                    <a:pt x="25492" y="1137"/>
                  </a:cubicBezTo>
                  <a:cubicBezTo>
                    <a:pt x="23799" y="202"/>
                    <a:pt x="22153" y="0"/>
                    <a:pt x="20290" y="0"/>
                  </a:cubicBezTo>
                  <a:close/>
                </a:path>
              </a:pathLst>
            </a:custGeom>
            <a:solidFill>
              <a:srgbClr val="F2B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4506863" y="2863750"/>
              <a:ext cx="247100" cy="233100"/>
            </a:xfrm>
            <a:custGeom>
              <a:avLst/>
              <a:gdLst/>
              <a:ahLst/>
              <a:cxnLst/>
              <a:rect l="l" t="t" r="r" b="b"/>
              <a:pathLst>
                <a:path w="9884" h="9324" extrusionOk="0">
                  <a:moveTo>
                    <a:pt x="6951" y="1"/>
                  </a:moveTo>
                  <a:cubicBezTo>
                    <a:pt x="6401" y="1"/>
                    <a:pt x="5762" y="357"/>
                    <a:pt x="5347" y="489"/>
                  </a:cubicBezTo>
                  <a:cubicBezTo>
                    <a:pt x="5127" y="533"/>
                    <a:pt x="4906" y="577"/>
                    <a:pt x="4686" y="577"/>
                  </a:cubicBezTo>
                  <a:cubicBezTo>
                    <a:pt x="4636" y="577"/>
                    <a:pt x="4586" y="575"/>
                    <a:pt x="4537" y="570"/>
                  </a:cubicBezTo>
                  <a:cubicBezTo>
                    <a:pt x="2998" y="543"/>
                    <a:pt x="1486" y="408"/>
                    <a:pt x="0" y="192"/>
                  </a:cubicBezTo>
                  <a:lnTo>
                    <a:pt x="0" y="192"/>
                  </a:lnTo>
                  <a:cubicBezTo>
                    <a:pt x="648" y="462"/>
                    <a:pt x="1243" y="867"/>
                    <a:pt x="1702" y="1407"/>
                  </a:cubicBezTo>
                  <a:cubicBezTo>
                    <a:pt x="2458" y="2460"/>
                    <a:pt x="3052" y="3594"/>
                    <a:pt x="3511" y="4783"/>
                  </a:cubicBezTo>
                  <a:cubicBezTo>
                    <a:pt x="3727" y="5485"/>
                    <a:pt x="4024" y="6187"/>
                    <a:pt x="4321" y="6835"/>
                  </a:cubicBezTo>
                  <a:cubicBezTo>
                    <a:pt x="4645" y="7375"/>
                    <a:pt x="5023" y="7888"/>
                    <a:pt x="5482" y="8320"/>
                  </a:cubicBezTo>
                  <a:cubicBezTo>
                    <a:pt x="6068" y="8862"/>
                    <a:pt x="7098" y="9324"/>
                    <a:pt x="8017" y="9324"/>
                  </a:cubicBezTo>
                  <a:cubicBezTo>
                    <a:pt x="8794" y="9324"/>
                    <a:pt x="9491" y="8994"/>
                    <a:pt x="9776" y="8104"/>
                  </a:cubicBezTo>
                  <a:cubicBezTo>
                    <a:pt x="9857" y="7834"/>
                    <a:pt x="9884" y="7510"/>
                    <a:pt x="9857" y="7213"/>
                  </a:cubicBezTo>
                  <a:cubicBezTo>
                    <a:pt x="9776" y="5539"/>
                    <a:pt x="9344" y="3919"/>
                    <a:pt x="8641" y="2433"/>
                  </a:cubicBezTo>
                  <a:cubicBezTo>
                    <a:pt x="8371" y="1812"/>
                    <a:pt x="8047" y="732"/>
                    <a:pt x="7588" y="246"/>
                  </a:cubicBezTo>
                  <a:cubicBezTo>
                    <a:pt x="7409" y="67"/>
                    <a:pt x="7189" y="1"/>
                    <a:pt x="6951" y="1"/>
                  </a:cubicBezTo>
                  <a:close/>
                </a:path>
              </a:pathLst>
            </a:custGeom>
            <a:solidFill>
              <a:srgbClr val="F2B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4508213" y="2484425"/>
              <a:ext cx="45925" cy="274600"/>
            </a:xfrm>
            <a:custGeom>
              <a:avLst/>
              <a:gdLst/>
              <a:ahLst/>
              <a:cxnLst/>
              <a:rect l="l" t="t" r="r" b="b"/>
              <a:pathLst>
                <a:path w="1837" h="10984" extrusionOk="0">
                  <a:moveTo>
                    <a:pt x="1135" y="0"/>
                  </a:moveTo>
                  <a:cubicBezTo>
                    <a:pt x="1026" y="54"/>
                    <a:pt x="891" y="54"/>
                    <a:pt x="837" y="189"/>
                  </a:cubicBezTo>
                  <a:cubicBezTo>
                    <a:pt x="675" y="378"/>
                    <a:pt x="594" y="621"/>
                    <a:pt x="513" y="864"/>
                  </a:cubicBezTo>
                  <a:cubicBezTo>
                    <a:pt x="432" y="1188"/>
                    <a:pt x="270" y="1674"/>
                    <a:pt x="189" y="2214"/>
                  </a:cubicBezTo>
                  <a:cubicBezTo>
                    <a:pt x="81" y="2674"/>
                    <a:pt x="27" y="3133"/>
                    <a:pt x="27" y="3619"/>
                  </a:cubicBezTo>
                  <a:cubicBezTo>
                    <a:pt x="0" y="4105"/>
                    <a:pt x="81" y="4618"/>
                    <a:pt x="216" y="5104"/>
                  </a:cubicBezTo>
                  <a:cubicBezTo>
                    <a:pt x="324" y="5536"/>
                    <a:pt x="486" y="5914"/>
                    <a:pt x="702" y="6481"/>
                  </a:cubicBezTo>
                  <a:cubicBezTo>
                    <a:pt x="972" y="7102"/>
                    <a:pt x="1108" y="7777"/>
                    <a:pt x="1108" y="8479"/>
                  </a:cubicBezTo>
                  <a:cubicBezTo>
                    <a:pt x="1162" y="9154"/>
                    <a:pt x="1108" y="9856"/>
                    <a:pt x="1108" y="10450"/>
                  </a:cubicBezTo>
                  <a:cubicBezTo>
                    <a:pt x="1090" y="10706"/>
                    <a:pt x="1138" y="10983"/>
                    <a:pt x="1236" y="10983"/>
                  </a:cubicBezTo>
                  <a:cubicBezTo>
                    <a:pt x="1294" y="10983"/>
                    <a:pt x="1369" y="10889"/>
                    <a:pt x="1459" y="10639"/>
                  </a:cubicBezTo>
                  <a:cubicBezTo>
                    <a:pt x="1729" y="9910"/>
                    <a:pt x="1837" y="9154"/>
                    <a:pt x="1756" y="8371"/>
                  </a:cubicBezTo>
                  <a:cubicBezTo>
                    <a:pt x="1621" y="7642"/>
                    <a:pt x="1432" y="6913"/>
                    <a:pt x="1189" y="6211"/>
                  </a:cubicBezTo>
                  <a:cubicBezTo>
                    <a:pt x="1026" y="5563"/>
                    <a:pt x="675" y="5023"/>
                    <a:pt x="594" y="4429"/>
                  </a:cubicBezTo>
                  <a:cubicBezTo>
                    <a:pt x="567" y="3808"/>
                    <a:pt x="594" y="3214"/>
                    <a:pt x="702" y="2647"/>
                  </a:cubicBezTo>
                  <a:cubicBezTo>
                    <a:pt x="810" y="1944"/>
                    <a:pt x="972" y="1350"/>
                    <a:pt x="1216" y="378"/>
                  </a:cubicBezTo>
                  <a:cubicBezTo>
                    <a:pt x="1216" y="243"/>
                    <a:pt x="1189" y="108"/>
                    <a:pt x="1135" y="0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4613513" y="2385850"/>
              <a:ext cx="50000" cy="365775"/>
            </a:xfrm>
            <a:custGeom>
              <a:avLst/>
              <a:gdLst/>
              <a:ahLst/>
              <a:cxnLst/>
              <a:rect l="l" t="t" r="r" b="b"/>
              <a:pathLst>
                <a:path w="2000" h="14631" extrusionOk="0">
                  <a:moveTo>
                    <a:pt x="676" y="1"/>
                  </a:moveTo>
                  <a:cubicBezTo>
                    <a:pt x="595" y="136"/>
                    <a:pt x="541" y="271"/>
                    <a:pt x="514" y="433"/>
                  </a:cubicBezTo>
                  <a:cubicBezTo>
                    <a:pt x="541" y="730"/>
                    <a:pt x="568" y="1054"/>
                    <a:pt x="595" y="1378"/>
                  </a:cubicBezTo>
                  <a:cubicBezTo>
                    <a:pt x="703" y="1945"/>
                    <a:pt x="730" y="2539"/>
                    <a:pt x="703" y="3133"/>
                  </a:cubicBezTo>
                  <a:cubicBezTo>
                    <a:pt x="676" y="3727"/>
                    <a:pt x="622" y="4321"/>
                    <a:pt x="487" y="4888"/>
                  </a:cubicBezTo>
                  <a:cubicBezTo>
                    <a:pt x="325" y="5671"/>
                    <a:pt x="190" y="6211"/>
                    <a:pt x="109" y="6779"/>
                  </a:cubicBezTo>
                  <a:cubicBezTo>
                    <a:pt x="1" y="7427"/>
                    <a:pt x="28" y="8102"/>
                    <a:pt x="217" y="8750"/>
                  </a:cubicBezTo>
                  <a:cubicBezTo>
                    <a:pt x="433" y="9614"/>
                    <a:pt x="811" y="10559"/>
                    <a:pt x="1081" y="11450"/>
                  </a:cubicBezTo>
                  <a:cubicBezTo>
                    <a:pt x="1216" y="11882"/>
                    <a:pt x="1324" y="12314"/>
                    <a:pt x="1378" y="12773"/>
                  </a:cubicBezTo>
                  <a:cubicBezTo>
                    <a:pt x="1432" y="13151"/>
                    <a:pt x="1405" y="13556"/>
                    <a:pt x="1351" y="13961"/>
                  </a:cubicBezTo>
                  <a:cubicBezTo>
                    <a:pt x="1297" y="14150"/>
                    <a:pt x="1270" y="14366"/>
                    <a:pt x="1270" y="14582"/>
                  </a:cubicBezTo>
                  <a:cubicBezTo>
                    <a:pt x="1278" y="14613"/>
                    <a:pt x="1294" y="14631"/>
                    <a:pt x="1320" y="14631"/>
                  </a:cubicBezTo>
                  <a:cubicBezTo>
                    <a:pt x="1383" y="14631"/>
                    <a:pt x="1502" y="14521"/>
                    <a:pt x="1675" y="14231"/>
                  </a:cubicBezTo>
                  <a:cubicBezTo>
                    <a:pt x="1891" y="13745"/>
                    <a:pt x="1999" y="13232"/>
                    <a:pt x="1999" y="12692"/>
                  </a:cubicBezTo>
                  <a:cubicBezTo>
                    <a:pt x="1972" y="12179"/>
                    <a:pt x="1864" y="11693"/>
                    <a:pt x="1675" y="11207"/>
                  </a:cubicBezTo>
                  <a:cubicBezTo>
                    <a:pt x="1351" y="10289"/>
                    <a:pt x="838" y="9452"/>
                    <a:pt x="703" y="8534"/>
                  </a:cubicBezTo>
                  <a:cubicBezTo>
                    <a:pt x="649" y="8156"/>
                    <a:pt x="622" y="7751"/>
                    <a:pt x="595" y="7346"/>
                  </a:cubicBezTo>
                  <a:cubicBezTo>
                    <a:pt x="622" y="6941"/>
                    <a:pt x="676" y="6509"/>
                    <a:pt x="757" y="6103"/>
                  </a:cubicBezTo>
                  <a:cubicBezTo>
                    <a:pt x="1000" y="5293"/>
                    <a:pt x="1162" y="4456"/>
                    <a:pt x="1270" y="3619"/>
                  </a:cubicBezTo>
                  <a:cubicBezTo>
                    <a:pt x="1351" y="2539"/>
                    <a:pt x="1270" y="1459"/>
                    <a:pt x="973" y="433"/>
                  </a:cubicBezTo>
                  <a:cubicBezTo>
                    <a:pt x="892" y="271"/>
                    <a:pt x="811" y="136"/>
                    <a:pt x="676" y="1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4707363" y="2451350"/>
              <a:ext cx="37825" cy="297600"/>
            </a:xfrm>
            <a:custGeom>
              <a:avLst/>
              <a:gdLst/>
              <a:ahLst/>
              <a:cxnLst/>
              <a:rect l="l" t="t" r="r" b="b"/>
              <a:pathLst>
                <a:path w="1513" h="11904" extrusionOk="0">
                  <a:moveTo>
                    <a:pt x="459" y="0"/>
                  </a:moveTo>
                  <a:cubicBezTo>
                    <a:pt x="432" y="108"/>
                    <a:pt x="324" y="216"/>
                    <a:pt x="324" y="351"/>
                  </a:cubicBezTo>
                  <a:cubicBezTo>
                    <a:pt x="351" y="621"/>
                    <a:pt x="378" y="864"/>
                    <a:pt x="432" y="1107"/>
                  </a:cubicBezTo>
                  <a:cubicBezTo>
                    <a:pt x="540" y="1566"/>
                    <a:pt x="594" y="2052"/>
                    <a:pt x="594" y="2511"/>
                  </a:cubicBezTo>
                  <a:cubicBezTo>
                    <a:pt x="594" y="2997"/>
                    <a:pt x="540" y="3483"/>
                    <a:pt x="432" y="3943"/>
                  </a:cubicBezTo>
                  <a:cubicBezTo>
                    <a:pt x="297" y="4537"/>
                    <a:pt x="162" y="4996"/>
                    <a:pt x="108" y="5455"/>
                  </a:cubicBezTo>
                  <a:cubicBezTo>
                    <a:pt x="0" y="5995"/>
                    <a:pt x="27" y="6535"/>
                    <a:pt x="135" y="7075"/>
                  </a:cubicBezTo>
                  <a:cubicBezTo>
                    <a:pt x="324" y="7831"/>
                    <a:pt x="729" y="8533"/>
                    <a:pt x="756" y="9208"/>
                  </a:cubicBezTo>
                  <a:cubicBezTo>
                    <a:pt x="756" y="9910"/>
                    <a:pt x="702" y="10612"/>
                    <a:pt x="594" y="11314"/>
                  </a:cubicBezTo>
                  <a:cubicBezTo>
                    <a:pt x="560" y="11604"/>
                    <a:pt x="591" y="11904"/>
                    <a:pt x="692" y="11904"/>
                  </a:cubicBezTo>
                  <a:cubicBezTo>
                    <a:pt x="752" y="11904"/>
                    <a:pt x="836" y="11800"/>
                    <a:pt x="945" y="11530"/>
                  </a:cubicBezTo>
                  <a:cubicBezTo>
                    <a:pt x="1216" y="10801"/>
                    <a:pt x="1513" y="9991"/>
                    <a:pt x="1378" y="9100"/>
                  </a:cubicBezTo>
                  <a:cubicBezTo>
                    <a:pt x="1243" y="8236"/>
                    <a:pt x="702" y="7588"/>
                    <a:pt x="648" y="6886"/>
                  </a:cubicBezTo>
                  <a:cubicBezTo>
                    <a:pt x="540" y="6238"/>
                    <a:pt x="567" y="5563"/>
                    <a:pt x="729" y="4942"/>
                  </a:cubicBezTo>
                  <a:cubicBezTo>
                    <a:pt x="810" y="4618"/>
                    <a:pt x="918" y="4294"/>
                    <a:pt x="999" y="3943"/>
                  </a:cubicBezTo>
                  <a:cubicBezTo>
                    <a:pt x="1081" y="3619"/>
                    <a:pt x="1135" y="3267"/>
                    <a:pt x="1162" y="2889"/>
                  </a:cubicBezTo>
                  <a:cubicBezTo>
                    <a:pt x="1216" y="2025"/>
                    <a:pt x="1081" y="1134"/>
                    <a:pt x="756" y="297"/>
                  </a:cubicBezTo>
                  <a:lnTo>
                    <a:pt x="756" y="297"/>
                  </a:lnTo>
                  <a:cubicBezTo>
                    <a:pt x="761" y="302"/>
                    <a:pt x="764" y="304"/>
                    <a:pt x="765" y="304"/>
                  </a:cubicBezTo>
                  <a:cubicBezTo>
                    <a:pt x="775" y="304"/>
                    <a:pt x="583" y="50"/>
                    <a:pt x="459" y="0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940463" y="3156125"/>
              <a:ext cx="1344800" cy="282200"/>
            </a:xfrm>
            <a:custGeom>
              <a:avLst/>
              <a:gdLst/>
              <a:ahLst/>
              <a:cxnLst/>
              <a:rect l="l" t="t" r="r" b="b"/>
              <a:pathLst>
                <a:path w="53792" h="11288" extrusionOk="0">
                  <a:moveTo>
                    <a:pt x="7494" y="0"/>
                  </a:moveTo>
                  <a:cubicBezTo>
                    <a:pt x="7170" y="0"/>
                    <a:pt x="6846" y="27"/>
                    <a:pt x="6535" y="81"/>
                  </a:cubicBezTo>
                  <a:cubicBezTo>
                    <a:pt x="4861" y="432"/>
                    <a:pt x="3268" y="1000"/>
                    <a:pt x="1783" y="1783"/>
                  </a:cubicBezTo>
                  <a:cubicBezTo>
                    <a:pt x="1486" y="1918"/>
                    <a:pt x="1189" y="2107"/>
                    <a:pt x="946" y="2296"/>
                  </a:cubicBezTo>
                  <a:cubicBezTo>
                    <a:pt x="622" y="2539"/>
                    <a:pt x="379" y="2836"/>
                    <a:pt x="217" y="3187"/>
                  </a:cubicBezTo>
                  <a:cubicBezTo>
                    <a:pt x="27" y="3592"/>
                    <a:pt x="0" y="4024"/>
                    <a:pt x="136" y="4456"/>
                  </a:cubicBezTo>
                  <a:cubicBezTo>
                    <a:pt x="244" y="4861"/>
                    <a:pt x="487" y="5239"/>
                    <a:pt x="811" y="5563"/>
                  </a:cubicBezTo>
                  <a:cubicBezTo>
                    <a:pt x="1135" y="5860"/>
                    <a:pt x="1513" y="6103"/>
                    <a:pt x="1918" y="6292"/>
                  </a:cubicBezTo>
                  <a:cubicBezTo>
                    <a:pt x="2296" y="6481"/>
                    <a:pt x="2701" y="6616"/>
                    <a:pt x="3106" y="6778"/>
                  </a:cubicBezTo>
                  <a:lnTo>
                    <a:pt x="4348" y="7264"/>
                  </a:lnTo>
                  <a:lnTo>
                    <a:pt x="5590" y="7723"/>
                  </a:lnTo>
                  <a:cubicBezTo>
                    <a:pt x="8588" y="8749"/>
                    <a:pt x="11639" y="9560"/>
                    <a:pt x="14717" y="10154"/>
                  </a:cubicBezTo>
                  <a:cubicBezTo>
                    <a:pt x="16743" y="10505"/>
                    <a:pt x="18471" y="10748"/>
                    <a:pt x="20064" y="10910"/>
                  </a:cubicBezTo>
                  <a:lnTo>
                    <a:pt x="21225" y="11045"/>
                  </a:lnTo>
                  <a:lnTo>
                    <a:pt x="22359" y="11126"/>
                  </a:lnTo>
                  <a:cubicBezTo>
                    <a:pt x="23088" y="11180"/>
                    <a:pt x="23818" y="11207"/>
                    <a:pt x="24547" y="11234"/>
                  </a:cubicBezTo>
                  <a:cubicBezTo>
                    <a:pt x="25249" y="11261"/>
                    <a:pt x="25978" y="11288"/>
                    <a:pt x="26734" y="11288"/>
                  </a:cubicBezTo>
                  <a:cubicBezTo>
                    <a:pt x="27463" y="11288"/>
                    <a:pt x="28219" y="11288"/>
                    <a:pt x="29029" y="11261"/>
                  </a:cubicBezTo>
                  <a:cubicBezTo>
                    <a:pt x="30622" y="11234"/>
                    <a:pt x="32378" y="11099"/>
                    <a:pt x="34403" y="10937"/>
                  </a:cubicBezTo>
                  <a:cubicBezTo>
                    <a:pt x="36617" y="10802"/>
                    <a:pt x="39020" y="10667"/>
                    <a:pt x="41478" y="10424"/>
                  </a:cubicBezTo>
                  <a:cubicBezTo>
                    <a:pt x="42693" y="10289"/>
                    <a:pt x="43962" y="10127"/>
                    <a:pt x="45204" y="9911"/>
                  </a:cubicBezTo>
                  <a:cubicBezTo>
                    <a:pt x="46446" y="9695"/>
                    <a:pt x="47689" y="9425"/>
                    <a:pt x="48904" y="9101"/>
                  </a:cubicBezTo>
                  <a:cubicBezTo>
                    <a:pt x="50173" y="8803"/>
                    <a:pt x="51388" y="8317"/>
                    <a:pt x="52468" y="7615"/>
                  </a:cubicBezTo>
                  <a:cubicBezTo>
                    <a:pt x="52765" y="7426"/>
                    <a:pt x="53035" y="7210"/>
                    <a:pt x="53251" y="6967"/>
                  </a:cubicBezTo>
                  <a:cubicBezTo>
                    <a:pt x="53521" y="6697"/>
                    <a:pt x="53683" y="6346"/>
                    <a:pt x="53737" y="5968"/>
                  </a:cubicBezTo>
                  <a:cubicBezTo>
                    <a:pt x="53791" y="5266"/>
                    <a:pt x="53548" y="4564"/>
                    <a:pt x="53062" y="4051"/>
                  </a:cubicBezTo>
                  <a:cubicBezTo>
                    <a:pt x="53008" y="3970"/>
                    <a:pt x="52927" y="3916"/>
                    <a:pt x="52873" y="3862"/>
                  </a:cubicBezTo>
                  <a:lnTo>
                    <a:pt x="52684" y="3700"/>
                  </a:lnTo>
                  <a:cubicBezTo>
                    <a:pt x="52576" y="3619"/>
                    <a:pt x="52441" y="3511"/>
                    <a:pt x="52333" y="3430"/>
                  </a:cubicBezTo>
                  <a:cubicBezTo>
                    <a:pt x="52090" y="3241"/>
                    <a:pt x="51820" y="3079"/>
                    <a:pt x="51577" y="2917"/>
                  </a:cubicBezTo>
                  <a:cubicBezTo>
                    <a:pt x="51064" y="2593"/>
                    <a:pt x="50497" y="2350"/>
                    <a:pt x="49930" y="2134"/>
                  </a:cubicBezTo>
                  <a:cubicBezTo>
                    <a:pt x="48877" y="1810"/>
                    <a:pt x="47770" y="1540"/>
                    <a:pt x="46689" y="1351"/>
                  </a:cubicBezTo>
                  <a:cubicBezTo>
                    <a:pt x="45636" y="1162"/>
                    <a:pt x="44583" y="1054"/>
                    <a:pt x="43530" y="1027"/>
                  </a:cubicBezTo>
                  <a:cubicBezTo>
                    <a:pt x="43341" y="1027"/>
                    <a:pt x="43368" y="1054"/>
                    <a:pt x="43746" y="1162"/>
                  </a:cubicBezTo>
                  <a:cubicBezTo>
                    <a:pt x="44124" y="1270"/>
                    <a:pt x="44853" y="1378"/>
                    <a:pt x="46014" y="1594"/>
                  </a:cubicBezTo>
                  <a:cubicBezTo>
                    <a:pt x="47229" y="1864"/>
                    <a:pt x="48445" y="2161"/>
                    <a:pt x="49633" y="2566"/>
                  </a:cubicBezTo>
                  <a:cubicBezTo>
                    <a:pt x="50200" y="2755"/>
                    <a:pt x="50767" y="3025"/>
                    <a:pt x="51280" y="3349"/>
                  </a:cubicBezTo>
                  <a:cubicBezTo>
                    <a:pt x="51523" y="3511"/>
                    <a:pt x="51766" y="3700"/>
                    <a:pt x="52009" y="3889"/>
                  </a:cubicBezTo>
                  <a:cubicBezTo>
                    <a:pt x="52252" y="4078"/>
                    <a:pt x="52495" y="4267"/>
                    <a:pt x="52684" y="4483"/>
                  </a:cubicBezTo>
                  <a:cubicBezTo>
                    <a:pt x="53062" y="4888"/>
                    <a:pt x="53224" y="5455"/>
                    <a:pt x="53143" y="5995"/>
                  </a:cubicBezTo>
                  <a:cubicBezTo>
                    <a:pt x="53008" y="6508"/>
                    <a:pt x="52549" y="6886"/>
                    <a:pt x="52009" y="7183"/>
                  </a:cubicBezTo>
                  <a:cubicBezTo>
                    <a:pt x="50956" y="7831"/>
                    <a:pt x="49795" y="8290"/>
                    <a:pt x="48580" y="8560"/>
                  </a:cubicBezTo>
                  <a:cubicBezTo>
                    <a:pt x="47391" y="8884"/>
                    <a:pt x="46176" y="9155"/>
                    <a:pt x="44988" y="9371"/>
                  </a:cubicBezTo>
                  <a:cubicBezTo>
                    <a:pt x="43773" y="9614"/>
                    <a:pt x="42558" y="9776"/>
                    <a:pt x="41316" y="9911"/>
                  </a:cubicBezTo>
                  <a:cubicBezTo>
                    <a:pt x="38858" y="10208"/>
                    <a:pt x="36401" y="10343"/>
                    <a:pt x="33944" y="10478"/>
                  </a:cubicBezTo>
                  <a:lnTo>
                    <a:pt x="30595" y="10667"/>
                  </a:lnTo>
                  <a:lnTo>
                    <a:pt x="28921" y="10721"/>
                  </a:lnTo>
                  <a:lnTo>
                    <a:pt x="27247" y="10748"/>
                  </a:lnTo>
                  <a:cubicBezTo>
                    <a:pt x="26975" y="10751"/>
                    <a:pt x="26703" y="10753"/>
                    <a:pt x="26431" y="10753"/>
                  </a:cubicBezTo>
                  <a:cubicBezTo>
                    <a:pt x="24462" y="10753"/>
                    <a:pt x="22496" y="10664"/>
                    <a:pt x="20550" y="10451"/>
                  </a:cubicBezTo>
                  <a:cubicBezTo>
                    <a:pt x="16257" y="10019"/>
                    <a:pt x="12044" y="9155"/>
                    <a:pt x="7940" y="7912"/>
                  </a:cubicBezTo>
                  <a:lnTo>
                    <a:pt x="6184" y="7345"/>
                  </a:lnTo>
                  <a:lnTo>
                    <a:pt x="4483" y="6724"/>
                  </a:lnTo>
                  <a:lnTo>
                    <a:pt x="2782" y="6049"/>
                  </a:lnTo>
                  <a:cubicBezTo>
                    <a:pt x="2215" y="5860"/>
                    <a:pt x="1675" y="5563"/>
                    <a:pt x="1216" y="5185"/>
                  </a:cubicBezTo>
                  <a:cubicBezTo>
                    <a:pt x="784" y="4807"/>
                    <a:pt x="568" y="4240"/>
                    <a:pt x="622" y="3673"/>
                  </a:cubicBezTo>
                  <a:cubicBezTo>
                    <a:pt x="730" y="3106"/>
                    <a:pt x="1243" y="2674"/>
                    <a:pt x="1864" y="2350"/>
                  </a:cubicBezTo>
                  <a:cubicBezTo>
                    <a:pt x="3241" y="1621"/>
                    <a:pt x="4699" y="1027"/>
                    <a:pt x="6211" y="595"/>
                  </a:cubicBezTo>
                  <a:lnTo>
                    <a:pt x="6211" y="595"/>
                  </a:lnTo>
                  <a:cubicBezTo>
                    <a:pt x="6160" y="611"/>
                    <a:pt x="6138" y="619"/>
                    <a:pt x="6139" y="619"/>
                  </a:cubicBezTo>
                  <a:cubicBezTo>
                    <a:pt x="6144" y="619"/>
                    <a:pt x="6486" y="512"/>
                    <a:pt x="6913" y="405"/>
                  </a:cubicBezTo>
                  <a:cubicBezTo>
                    <a:pt x="7426" y="270"/>
                    <a:pt x="7940" y="162"/>
                    <a:pt x="8453" y="81"/>
                  </a:cubicBezTo>
                  <a:cubicBezTo>
                    <a:pt x="8142" y="27"/>
                    <a:pt x="7818" y="0"/>
                    <a:pt x="7494" y="0"/>
                  </a:cubicBez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4429213" y="3051400"/>
              <a:ext cx="19375" cy="12925"/>
            </a:xfrm>
            <a:custGeom>
              <a:avLst/>
              <a:gdLst/>
              <a:ahLst/>
              <a:cxnLst/>
              <a:rect l="l" t="t" r="r" b="b"/>
              <a:pathLst>
                <a:path w="775" h="517" extrusionOk="0">
                  <a:moveTo>
                    <a:pt x="582" y="0"/>
                  </a:moveTo>
                  <a:cubicBezTo>
                    <a:pt x="563" y="0"/>
                    <a:pt x="541" y="2"/>
                    <a:pt x="514" y="4"/>
                  </a:cubicBezTo>
                  <a:cubicBezTo>
                    <a:pt x="379" y="31"/>
                    <a:pt x="244" y="58"/>
                    <a:pt x="109" y="112"/>
                  </a:cubicBezTo>
                  <a:cubicBezTo>
                    <a:pt x="82" y="166"/>
                    <a:pt x="1" y="220"/>
                    <a:pt x="28" y="220"/>
                  </a:cubicBezTo>
                  <a:cubicBezTo>
                    <a:pt x="55" y="247"/>
                    <a:pt x="136" y="247"/>
                    <a:pt x="55" y="301"/>
                  </a:cubicBezTo>
                  <a:cubicBezTo>
                    <a:pt x="1" y="355"/>
                    <a:pt x="82" y="355"/>
                    <a:pt x="82" y="382"/>
                  </a:cubicBezTo>
                  <a:cubicBezTo>
                    <a:pt x="82" y="409"/>
                    <a:pt x="28" y="436"/>
                    <a:pt x="55" y="463"/>
                  </a:cubicBezTo>
                  <a:cubicBezTo>
                    <a:pt x="82" y="490"/>
                    <a:pt x="82" y="516"/>
                    <a:pt x="186" y="517"/>
                  </a:cubicBezTo>
                  <a:lnTo>
                    <a:pt x="186" y="517"/>
                  </a:lnTo>
                  <a:cubicBezTo>
                    <a:pt x="179" y="517"/>
                    <a:pt x="279" y="515"/>
                    <a:pt x="379" y="490"/>
                  </a:cubicBezTo>
                  <a:lnTo>
                    <a:pt x="622" y="409"/>
                  </a:lnTo>
                  <a:cubicBezTo>
                    <a:pt x="649" y="382"/>
                    <a:pt x="676" y="355"/>
                    <a:pt x="676" y="355"/>
                  </a:cubicBezTo>
                  <a:cubicBezTo>
                    <a:pt x="649" y="328"/>
                    <a:pt x="622" y="301"/>
                    <a:pt x="622" y="274"/>
                  </a:cubicBezTo>
                  <a:cubicBezTo>
                    <a:pt x="595" y="220"/>
                    <a:pt x="568" y="220"/>
                    <a:pt x="595" y="166"/>
                  </a:cubicBezTo>
                  <a:cubicBezTo>
                    <a:pt x="595" y="117"/>
                    <a:pt x="774" y="0"/>
                    <a:pt x="582" y="0"/>
                  </a:cubicBezTo>
                  <a:close/>
                  <a:moveTo>
                    <a:pt x="186" y="517"/>
                  </a:moveTo>
                  <a:cubicBezTo>
                    <a:pt x="187" y="517"/>
                    <a:pt x="188" y="517"/>
                    <a:pt x="190" y="517"/>
                  </a:cubicBezTo>
                  <a:cubicBezTo>
                    <a:pt x="189" y="517"/>
                    <a:pt x="187" y="517"/>
                    <a:pt x="186" y="517"/>
                  </a:cubicBezTo>
                  <a:close/>
                </a:path>
              </a:pathLst>
            </a:custGeom>
            <a:solidFill>
              <a:srgbClr val="937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4473788" y="3001025"/>
              <a:ext cx="19600" cy="19425"/>
            </a:xfrm>
            <a:custGeom>
              <a:avLst/>
              <a:gdLst/>
              <a:ahLst/>
              <a:cxnLst/>
              <a:rect l="l" t="t" r="r" b="b"/>
              <a:pathLst>
                <a:path w="784" h="777" extrusionOk="0">
                  <a:moveTo>
                    <a:pt x="511" y="1"/>
                  </a:moveTo>
                  <a:cubicBezTo>
                    <a:pt x="485" y="1"/>
                    <a:pt x="451" y="7"/>
                    <a:pt x="405" y="21"/>
                  </a:cubicBezTo>
                  <a:cubicBezTo>
                    <a:pt x="297" y="75"/>
                    <a:pt x="81" y="183"/>
                    <a:pt x="54" y="237"/>
                  </a:cubicBezTo>
                  <a:cubicBezTo>
                    <a:pt x="27" y="318"/>
                    <a:pt x="0" y="372"/>
                    <a:pt x="27" y="399"/>
                  </a:cubicBezTo>
                  <a:cubicBezTo>
                    <a:pt x="81" y="426"/>
                    <a:pt x="162" y="426"/>
                    <a:pt x="108" y="507"/>
                  </a:cubicBezTo>
                  <a:cubicBezTo>
                    <a:pt x="54" y="588"/>
                    <a:pt x="162" y="561"/>
                    <a:pt x="162" y="588"/>
                  </a:cubicBezTo>
                  <a:cubicBezTo>
                    <a:pt x="162" y="642"/>
                    <a:pt x="135" y="696"/>
                    <a:pt x="162" y="723"/>
                  </a:cubicBezTo>
                  <a:cubicBezTo>
                    <a:pt x="216" y="777"/>
                    <a:pt x="270" y="777"/>
                    <a:pt x="351" y="777"/>
                  </a:cubicBezTo>
                  <a:cubicBezTo>
                    <a:pt x="405" y="750"/>
                    <a:pt x="459" y="723"/>
                    <a:pt x="513" y="696"/>
                  </a:cubicBezTo>
                  <a:cubicBezTo>
                    <a:pt x="594" y="642"/>
                    <a:pt x="675" y="588"/>
                    <a:pt x="729" y="561"/>
                  </a:cubicBezTo>
                  <a:cubicBezTo>
                    <a:pt x="756" y="507"/>
                    <a:pt x="783" y="480"/>
                    <a:pt x="756" y="480"/>
                  </a:cubicBezTo>
                  <a:cubicBezTo>
                    <a:pt x="702" y="453"/>
                    <a:pt x="675" y="399"/>
                    <a:pt x="648" y="345"/>
                  </a:cubicBezTo>
                  <a:cubicBezTo>
                    <a:pt x="621" y="291"/>
                    <a:pt x="594" y="291"/>
                    <a:pt x="567" y="210"/>
                  </a:cubicBezTo>
                  <a:cubicBezTo>
                    <a:pt x="545" y="143"/>
                    <a:pt x="634" y="1"/>
                    <a:pt x="511" y="1"/>
                  </a:cubicBezTo>
                  <a:close/>
                </a:path>
              </a:pathLst>
            </a:custGeom>
            <a:solidFill>
              <a:srgbClr val="937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4491338" y="3096725"/>
              <a:ext cx="20275" cy="15550"/>
            </a:xfrm>
            <a:custGeom>
              <a:avLst/>
              <a:gdLst/>
              <a:ahLst/>
              <a:cxnLst/>
              <a:rect l="l" t="t" r="r" b="b"/>
              <a:pathLst>
                <a:path w="811" h="622" extrusionOk="0">
                  <a:moveTo>
                    <a:pt x="513" y="0"/>
                  </a:moveTo>
                  <a:cubicBezTo>
                    <a:pt x="378" y="0"/>
                    <a:pt x="243" y="27"/>
                    <a:pt x="135" y="81"/>
                  </a:cubicBezTo>
                  <a:cubicBezTo>
                    <a:pt x="81" y="135"/>
                    <a:pt x="27" y="189"/>
                    <a:pt x="54" y="216"/>
                  </a:cubicBezTo>
                  <a:cubicBezTo>
                    <a:pt x="81" y="243"/>
                    <a:pt x="135" y="270"/>
                    <a:pt x="81" y="324"/>
                  </a:cubicBezTo>
                  <a:cubicBezTo>
                    <a:pt x="0" y="378"/>
                    <a:pt x="108" y="378"/>
                    <a:pt x="108" y="405"/>
                  </a:cubicBezTo>
                  <a:cubicBezTo>
                    <a:pt x="81" y="432"/>
                    <a:pt x="27" y="486"/>
                    <a:pt x="54" y="513"/>
                  </a:cubicBezTo>
                  <a:cubicBezTo>
                    <a:pt x="81" y="566"/>
                    <a:pt x="134" y="593"/>
                    <a:pt x="187" y="620"/>
                  </a:cubicBezTo>
                  <a:lnTo>
                    <a:pt x="187" y="620"/>
                  </a:lnTo>
                  <a:cubicBezTo>
                    <a:pt x="198" y="614"/>
                    <a:pt x="308" y="594"/>
                    <a:pt x="378" y="594"/>
                  </a:cubicBezTo>
                  <a:cubicBezTo>
                    <a:pt x="459" y="567"/>
                    <a:pt x="567" y="540"/>
                    <a:pt x="621" y="513"/>
                  </a:cubicBezTo>
                  <a:cubicBezTo>
                    <a:pt x="675" y="486"/>
                    <a:pt x="702" y="459"/>
                    <a:pt x="702" y="459"/>
                  </a:cubicBezTo>
                  <a:cubicBezTo>
                    <a:pt x="648" y="432"/>
                    <a:pt x="621" y="405"/>
                    <a:pt x="621" y="351"/>
                  </a:cubicBezTo>
                  <a:cubicBezTo>
                    <a:pt x="621" y="297"/>
                    <a:pt x="594" y="270"/>
                    <a:pt x="594" y="189"/>
                  </a:cubicBezTo>
                  <a:cubicBezTo>
                    <a:pt x="594" y="135"/>
                    <a:pt x="810" y="0"/>
                    <a:pt x="513" y="0"/>
                  </a:cubicBezTo>
                  <a:close/>
                  <a:moveTo>
                    <a:pt x="187" y="620"/>
                  </a:moveTo>
                  <a:cubicBezTo>
                    <a:pt x="185" y="621"/>
                    <a:pt x="186" y="621"/>
                    <a:pt x="189" y="621"/>
                  </a:cubicBezTo>
                  <a:cubicBezTo>
                    <a:pt x="188" y="621"/>
                    <a:pt x="188" y="620"/>
                    <a:pt x="187" y="620"/>
                  </a:cubicBezTo>
                  <a:close/>
                </a:path>
              </a:pathLst>
            </a:custGeom>
            <a:solidFill>
              <a:srgbClr val="937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427863" y="2935500"/>
              <a:ext cx="16925" cy="17450"/>
            </a:xfrm>
            <a:custGeom>
              <a:avLst/>
              <a:gdLst/>
              <a:ahLst/>
              <a:cxnLst/>
              <a:rect l="l" t="t" r="r" b="b"/>
              <a:pathLst>
                <a:path w="677" h="698" extrusionOk="0">
                  <a:moveTo>
                    <a:pt x="585" y="0"/>
                  </a:moveTo>
                  <a:cubicBezTo>
                    <a:pt x="559" y="0"/>
                    <a:pt x="527" y="7"/>
                    <a:pt x="487" y="22"/>
                  </a:cubicBezTo>
                  <a:cubicBezTo>
                    <a:pt x="352" y="76"/>
                    <a:pt x="217" y="157"/>
                    <a:pt x="136" y="238"/>
                  </a:cubicBezTo>
                  <a:cubicBezTo>
                    <a:pt x="109" y="292"/>
                    <a:pt x="55" y="346"/>
                    <a:pt x="82" y="346"/>
                  </a:cubicBezTo>
                  <a:cubicBezTo>
                    <a:pt x="109" y="373"/>
                    <a:pt x="190" y="373"/>
                    <a:pt x="109" y="400"/>
                  </a:cubicBezTo>
                  <a:cubicBezTo>
                    <a:pt x="1" y="454"/>
                    <a:pt x="109" y="454"/>
                    <a:pt x="109" y="481"/>
                  </a:cubicBezTo>
                  <a:cubicBezTo>
                    <a:pt x="109" y="481"/>
                    <a:pt x="28" y="508"/>
                    <a:pt x="55" y="535"/>
                  </a:cubicBezTo>
                  <a:cubicBezTo>
                    <a:pt x="82" y="562"/>
                    <a:pt x="109" y="589"/>
                    <a:pt x="163" y="589"/>
                  </a:cubicBezTo>
                  <a:lnTo>
                    <a:pt x="352" y="670"/>
                  </a:lnTo>
                  <a:cubicBezTo>
                    <a:pt x="433" y="670"/>
                    <a:pt x="514" y="697"/>
                    <a:pt x="595" y="697"/>
                  </a:cubicBezTo>
                  <a:cubicBezTo>
                    <a:pt x="649" y="697"/>
                    <a:pt x="676" y="697"/>
                    <a:pt x="676" y="670"/>
                  </a:cubicBezTo>
                  <a:cubicBezTo>
                    <a:pt x="676" y="589"/>
                    <a:pt x="649" y="535"/>
                    <a:pt x="649" y="454"/>
                  </a:cubicBezTo>
                  <a:cubicBezTo>
                    <a:pt x="649" y="373"/>
                    <a:pt x="649" y="319"/>
                    <a:pt x="622" y="265"/>
                  </a:cubicBezTo>
                  <a:cubicBezTo>
                    <a:pt x="622" y="211"/>
                    <a:pt x="676" y="157"/>
                    <a:pt x="676" y="76"/>
                  </a:cubicBezTo>
                  <a:cubicBezTo>
                    <a:pt x="676" y="38"/>
                    <a:pt x="649" y="0"/>
                    <a:pt x="585" y="0"/>
                  </a:cubicBezTo>
                  <a:close/>
                </a:path>
              </a:pathLst>
            </a:custGeom>
            <a:solidFill>
              <a:srgbClr val="937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333363" y="3021275"/>
              <a:ext cx="22300" cy="9975"/>
            </a:xfrm>
            <a:custGeom>
              <a:avLst/>
              <a:gdLst/>
              <a:ahLst/>
              <a:cxnLst/>
              <a:rect l="l" t="t" r="r" b="b"/>
              <a:pathLst>
                <a:path w="892" h="399" extrusionOk="0">
                  <a:moveTo>
                    <a:pt x="406" y="1"/>
                  </a:moveTo>
                  <a:cubicBezTo>
                    <a:pt x="345" y="1"/>
                    <a:pt x="284" y="7"/>
                    <a:pt x="217" y="21"/>
                  </a:cubicBezTo>
                  <a:cubicBezTo>
                    <a:pt x="163" y="48"/>
                    <a:pt x="81" y="75"/>
                    <a:pt x="108" y="102"/>
                  </a:cubicBezTo>
                  <a:cubicBezTo>
                    <a:pt x="135" y="129"/>
                    <a:pt x="190" y="156"/>
                    <a:pt x="108" y="183"/>
                  </a:cubicBezTo>
                  <a:cubicBezTo>
                    <a:pt x="0" y="210"/>
                    <a:pt x="108" y="237"/>
                    <a:pt x="108" y="237"/>
                  </a:cubicBezTo>
                  <a:cubicBezTo>
                    <a:pt x="81" y="264"/>
                    <a:pt x="27" y="291"/>
                    <a:pt x="54" y="318"/>
                  </a:cubicBezTo>
                  <a:cubicBezTo>
                    <a:pt x="54" y="345"/>
                    <a:pt x="54" y="372"/>
                    <a:pt x="163" y="399"/>
                  </a:cubicBezTo>
                  <a:lnTo>
                    <a:pt x="622" y="399"/>
                  </a:lnTo>
                  <a:cubicBezTo>
                    <a:pt x="676" y="399"/>
                    <a:pt x="676" y="372"/>
                    <a:pt x="676" y="372"/>
                  </a:cubicBezTo>
                  <a:cubicBezTo>
                    <a:pt x="649" y="345"/>
                    <a:pt x="649" y="318"/>
                    <a:pt x="649" y="264"/>
                  </a:cubicBezTo>
                  <a:cubicBezTo>
                    <a:pt x="649" y="237"/>
                    <a:pt x="622" y="210"/>
                    <a:pt x="649" y="183"/>
                  </a:cubicBezTo>
                  <a:cubicBezTo>
                    <a:pt x="676" y="129"/>
                    <a:pt x="892" y="75"/>
                    <a:pt x="595" y="21"/>
                  </a:cubicBezTo>
                  <a:cubicBezTo>
                    <a:pt x="527" y="7"/>
                    <a:pt x="466" y="1"/>
                    <a:pt x="406" y="1"/>
                  </a:cubicBezTo>
                  <a:close/>
                </a:path>
              </a:pathLst>
            </a:custGeom>
            <a:solidFill>
              <a:srgbClr val="937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784313" y="2930150"/>
              <a:ext cx="17575" cy="19025"/>
            </a:xfrm>
            <a:custGeom>
              <a:avLst/>
              <a:gdLst/>
              <a:ahLst/>
              <a:cxnLst/>
              <a:rect l="l" t="t" r="r" b="b"/>
              <a:pathLst>
                <a:path w="703" h="761" extrusionOk="0">
                  <a:moveTo>
                    <a:pt x="564" y="0"/>
                  </a:moveTo>
                  <a:cubicBezTo>
                    <a:pt x="541" y="0"/>
                    <a:pt x="500" y="7"/>
                    <a:pt x="433" y="20"/>
                  </a:cubicBezTo>
                  <a:cubicBezTo>
                    <a:pt x="325" y="47"/>
                    <a:pt x="82" y="74"/>
                    <a:pt x="55" y="155"/>
                  </a:cubicBezTo>
                  <a:cubicBezTo>
                    <a:pt x="28" y="236"/>
                    <a:pt x="1" y="317"/>
                    <a:pt x="55" y="371"/>
                  </a:cubicBezTo>
                  <a:cubicBezTo>
                    <a:pt x="109" y="398"/>
                    <a:pt x="190" y="398"/>
                    <a:pt x="190" y="506"/>
                  </a:cubicBezTo>
                  <a:cubicBezTo>
                    <a:pt x="163" y="614"/>
                    <a:pt x="271" y="560"/>
                    <a:pt x="325" y="614"/>
                  </a:cubicBezTo>
                  <a:cubicBezTo>
                    <a:pt x="352" y="641"/>
                    <a:pt x="379" y="749"/>
                    <a:pt x="433" y="749"/>
                  </a:cubicBezTo>
                  <a:cubicBezTo>
                    <a:pt x="462" y="757"/>
                    <a:pt x="489" y="760"/>
                    <a:pt x="514" y="760"/>
                  </a:cubicBezTo>
                  <a:cubicBezTo>
                    <a:pt x="584" y="760"/>
                    <a:pt x="644" y="735"/>
                    <a:pt x="703" y="695"/>
                  </a:cubicBezTo>
                  <a:cubicBezTo>
                    <a:pt x="703" y="641"/>
                    <a:pt x="703" y="560"/>
                    <a:pt x="703" y="506"/>
                  </a:cubicBezTo>
                  <a:lnTo>
                    <a:pt x="703" y="263"/>
                  </a:lnTo>
                  <a:lnTo>
                    <a:pt x="703" y="182"/>
                  </a:lnTo>
                  <a:cubicBezTo>
                    <a:pt x="689" y="196"/>
                    <a:pt x="676" y="203"/>
                    <a:pt x="662" y="203"/>
                  </a:cubicBezTo>
                  <a:cubicBezTo>
                    <a:pt x="649" y="203"/>
                    <a:pt x="635" y="196"/>
                    <a:pt x="622" y="182"/>
                  </a:cubicBezTo>
                  <a:cubicBezTo>
                    <a:pt x="595" y="155"/>
                    <a:pt x="568" y="155"/>
                    <a:pt x="541" y="128"/>
                  </a:cubicBezTo>
                  <a:cubicBezTo>
                    <a:pt x="541" y="101"/>
                    <a:pt x="568" y="47"/>
                    <a:pt x="595" y="20"/>
                  </a:cubicBezTo>
                  <a:cubicBezTo>
                    <a:pt x="595" y="7"/>
                    <a:pt x="588" y="0"/>
                    <a:pt x="564" y="0"/>
                  </a:cubicBezTo>
                  <a:close/>
                </a:path>
              </a:pathLst>
            </a:custGeom>
            <a:solidFill>
              <a:srgbClr val="937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795113" y="3026575"/>
              <a:ext cx="18250" cy="17675"/>
            </a:xfrm>
            <a:custGeom>
              <a:avLst/>
              <a:gdLst/>
              <a:ahLst/>
              <a:cxnLst/>
              <a:rect l="l" t="t" r="r" b="b"/>
              <a:pathLst>
                <a:path w="730" h="707" extrusionOk="0">
                  <a:moveTo>
                    <a:pt x="241" y="1"/>
                  </a:moveTo>
                  <a:cubicBezTo>
                    <a:pt x="193" y="1"/>
                    <a:pt x="154" y="7"/>
                    <a:pt x="136" y="25"/>
                  </a:cubicBezTo>
                  <a:cubicBezTo>
                    <a:pt x="55" y="79"/>
                    <a:pt x="1" y="187"/>
                    <a:pt x="55" y="241"/>
                  </a:cubicBezTo>
                  <a:cubicBezTo>
                    <a:pt x="109" y="295"/>
                    <a:pt x="190" y="322"/>
                    <a:pt x="163" y="403"/>
                  </a:cubicBezTo>
                  <a:cubicBezTo>
                    <a:pt x="136" y="511"/>
                    <a:pt x="244" y="484"/>
                    <a:pt x="298" y="538"/>
                  </a:cubicBezTo>
                  <a:cubicBezTo>
                    <a:pt x="325" y="592"/>
                    <a:pt x="379" y="700"/>
                    <a:pt x="460" y="700"/>
                  </a:cubicBezTo>
                  <a:cubicBezTo>
                    <a:pt x="479" y="705"/>
                    <a:pt x="498" y="707"/>
                    <a:pt x="517" y="707"/>
                  </a:cubicBezTo>
                  <a:cubicBezTo>
                    <a:pt x="604" y="707"/>
                    <a:pt x="685" y="659"/>
                    <a:pt x="730" y="592"/>
                  </a:cubicBezTo>
                  <a:cubicBezTo>
                    <a:pt x="730" y="538"/>
                    <a:pt x="730" y="457"/>
                    <a:pt x="703" y="403"/>
                  </a:cubicBezTo>
                  <a:cubicBezTo>
                    <a:pt x="676" y="322"/>
                    <a:pt x="649" y="241"/>
                    <a:pt x="622" y="160"/>
                  </a:cubicBezTo>
                  <a:lnTo>
                    <a:pt x="622" y="133"/>
                  </a:lnTo>
                  <a:cubicBezTo>
                    <a:pt x="622" y="106"/>
                    <a:pt x="595" y="106"/>
                    <a:pt x="595" y="106"/>
                  </a:cubicBezTo>
                  <a:cubicBezTo>
                    <a:pt x="595" y="79"/>
                    <a:pt x="649" y="25"/>
                    <a:pt x="676" y="25"/>
                  </a:cubicBezTo>
                  <a:lnTo>
                    <a:pt x="541" y="25"/>
                  </a:lnTo>
                  <a:cubicBezTo>
                    <a:pt x="469" y="25"/>
                    <a:pt x="337" y="1"/>
                    <a:pt x="241" y="1"/>
                  </a:cubicBezTo>
                  <a:close/>
                </a:path>
              </a:pathLst>
            </a:custGeom>
            <a:solidFill>
              <a:srgbClr val="937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839688" y="2985100"/>
              <a:ext cx="18925" cy="19425"/>
            </a:xfrm>
            <a:custGeom>
              <a:avLst/>
              <a:gdLst/>
              <a:ahLst/>
              <a:cxnLst/>
              <a:rect l="l" t="t" r="r" b="b"/>
              <a:pathLst>
                <a:path w="757" h="777" extrusionOk="0">
                  <a:moveTo>
                    <a:pt x="548" y="0"/>
                  </a:moveTo>
                  <a:cubicBezTo>
                    <a:pt x="525" y="0"/>
                    <a:pt x="495" y="3"/>
                    <a:pt x="459" y="10"/>
                  </a:cubicBezTo>
                  <a:cubicBezTo>
                    <a:pt x="324" y="37"/>
                    <a:pt x="189" y="91"/>
                    <a:pt x="81" y="172"/>
                  </a:cubicBezTo>
                  <a:cubicBezTo>
                    <a:pt x="54" y="226"/>
                    <a:pt x="0" y="307"/>
                    <a:pt x="54" y="334"/>
                  </a:cubicBezTo>
                  <a:cubicBezTo>
                    <a:pt x="81" y="361"/>
                    <a:pt x="162" y="361"/>
                    <a:pt x="108" y="442"/>
                  </a:cubicBezTo>
                  <a:cubicBezTo>
                    <a:pt x="54" y="523"/>
                    <a:pt x="162" y="523"/>
                    <a:pt x="162" y="550"/>
                  </a:cubicBezTo>
                  <a:cubicBezTo>
                    <a:pt x="162" y="604"/>
                    <a:pt x="135" y="658"/>
                    <a:pt x="162" y="685"/>
                  </a:cubicBezTo>
                  <a:cubicBezTo>
                    <a:pt x="189" y="739"/>
                    <a:pt x="243" y="766"/>
                    <a:pt x="324" y="766"/>
                  </a:cubicBezTo>
                  <a:cubicBezTo>
                    <a:pt x="317" y="773"/>
                    <a:pt x="321" y="776"/>
                    <a:pt x="333" y="776"/>
                  </a:cubicBezTo>
                  <a:cubicBezTo>
                    <a:pt x="364" y="776"/>
                    <a:pt x="447" y="751"/>
                    <a:pt x="486" y="712"/>
                  </a:cubicBezTo>
                  <a:cubicBezTo>
                    <a:pt x="567" y="685"/>
                    <a:pt x="648" y="631"/>
                    <a:pt x="702" y="604"/>
                  </a:cubicBezTo>
                  <a:cubicBezTo>
                    <a:pt x="756" y="577"/>
                    <a:pt x="756" y="523"/>
                    <a:pt x="756" y="523"/>
                  </a:cubicBezTo>
                  <a:cubicBezTo>
                    <a:pt x="729" y="496"/>
                    <a:pt x="675" y="442"/>
                    <a:pt x="675" y="388"/>
                  </a:cubicBezTo>
                  <a:cubicBezTo>
                    <a:pt x="621" y="334"/>
                    <a:pt x="621" y="280"/>
                    <a:pt x="594" y="226"/>
                  </a:cubicBezTo>
                  <a:cubicBezTo>
                    <a:pt x="594" y="155"/>
                    <a:pt x="719" y="0"/>
                    <a:pt x="548" y="0"/>
                  </a:cubicBezTo>
                  <a:close/>
                </a:path>
              </a:pathLst>
            </a:custGeom>
            <a:solidFill>
              <a:srgbClr val="937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826163" y="3089775"/>
              <a:ext cx="19625" cy="21825"/>
            </a:xfrm>
            <a:custGeom>
              <a:avLst/>
              <a:gdLst/>
              <a:ahLst/>
              <a:cxnLst/>
              <a:rect l="l" t="t" r="r" b="b"/>
              <a:pathLst>
                <a:path w="785" h="873" extrusionOk="0">
                  <a:moveTo>
                    <a:pt x="416" y="1"/>
                  </a:moveTo>
                  <a:cubicBezTo>
                    <a:pt x="296" y="1"/>
                    <a:pt x="126" y="45"/>
                    <a:pt x="82" y="89"/>
                  </a:cubicBezTo>
                  <a:cubicBezTo>
                    <a:pt x="28" y="170"/>
                    <a:pt x="1" y="251"/>
                    <a:pt x="28" y="278"/>
                  </a:cubicBezTo>
                  <a:cubicBezTo>
                    <a:pt x="82" y="332"/>
                    <a:pt x="136" y="359"/>
                    <a:pt x="82" y="440"/>
                  </a:cubicBezTo>
                  <a:cubicBezTo>
                    <a:pt x="1" y="494"/>
                    <a:pt x="109" y="521"/>
                    <a:pt x="109" y="575"/>
                  </a:cubicBezTo>
                  <a:cubicBezTo>
                    <a:pt x="109" y="629"/>
                    <a:pt x="82" y="683"/>
                    <a:pt x="109" y="737"/>
                  </a:cubicBezTo>
                  <a:cubicBezTo>
                    <a:pt x="136" y="791"/>
                    <a:pt x="190" y="845"/>
                    <a:pt x="244" y="872"/>
                  </a:cubicBezTo>
                  <a:lnTo>
                    <a:pt x="244" y="872"/>
                  </a:lnTo>
                  <a:cubicBezTo>
                    <a:pt x="264" y="872"/>
                    <a:pt x="391" y="868"/>
                    <a:pt x="460" y="845"/>
                  </a:cubicBezTo>
                  <a:cubicBezTo>
                    <a:pt x="541" y="818"/>
                    <a:pt x="622" y="791"/>
                    <a:pt x="676" y="764"/>
                  </a:cubicBezTo>
                  <a:cubicBezTo>
                    <a:pt x="730" y="737"/>
                    <a:pt x="757" y="683"/>
                    <a:pt x="730" y="683"/>
                  </a:cubicBezTo>
                  <a:cubicBezTo>
                    <a:pt x="703" y="629"/>
                    <a:pt x="649" y="575"/>
                    <a:pt x="649" y="494"/>
                  </a:cubicBezTo>
                  <a:cubicBezTo>
                    <a:pt x="622" y="440"/>
                    <a:pt x="595" y="359"/>
                    <a:pt x="595" y="278"/>
                  </a:cubicBezTo>
                  <a:cubicBezTo>
                    <a:pt x="595" y="197"/>
                    <a:pt x="784" y="8"/>
                    <a:pt x="487" y="8"/>
                  </a:cubicBezTo>
                  <a:cubicBezTo>
                    <a:pt x="467" y="3"/>
                    <a:pt x="443" y="1"/>
                    <a:pt x="416" y="1"/>
                  </a:cubicBezTo>
                  <a:close/>
                  <a:moveTo>
                    <a:pt x="244" y="872"/>
                  </a:moveTo>
                  <a:cubicBezTo>
                    <a:pt x="240" y="872"/>
                    <a:pt x="240" y="872"/>
                    <a:pt x="244" y="872"/>
                  </a:cubicBezTo>
                  <a:cubicBezTo>
                    <a:pt x="244" y="872"/>
                    <a:pt x="244" y="872"/>
                    <a:pt x="244" y="872"/>
                  </a:cubicBezTo>
                  <a:close/>
                </a:path>
              </a:pathLst>
            </a:custGeom>
            <a:solidFill>
              <a:srgbClr val="937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917313" y="3034250"/>
              <a:ext cx="17575" cy="20625"/>
            </a:xfrm>
            <a:custGeom>
              <a:avLst/>
              <a:gdLst/>
              <a:ahLst/>
              <a:cxnLst/>
              <a:rect l="l" t="t" r="r" b="b"/>
              <a:pathLst>
                <a:path w="703" h="825" extrusionOk="0">
                  <a:moveTo>
                    <a:pt x="397" y="1"/>
                  </a:moveTo>
                  <a:cubicBezTo>
                    <a:pt x="362" y="1"/>
                    <a:pt x="320" y="12"/>
                    <a:pt x="270" y="42"/>
                  </a:cubicBezTo>
                  <a:cubicBezTo>
                    <a:pt x="162" y="123"/>
                    <a:pt x="81" y="231"/>
                    <a:pt x="27" y="366"/>
                  </a:cubicBezTo>
                  <a:cubicBezTo>
                    <a:pt x="27" y="420"/>
                    <a:pt x="0" y="501"/>
                    <a:pt x="27" y="501"/>
                  </a:cubicBezTo>
                  <a:cubicBezTo>
                    <a:pt x="54" y="501"/>
                    <a:pt x="162" y="501"/>
                    <a:pt x="81" y="555"/>
                  </a:cubicBezTo>
                  <a:cubicBezTo>
                    <a:pt x="0" y="636"/>
                    <a:pt x="108" y="609"/>
                    <a:pt x="108" y="636"/>
                  </a:cubicBezTo>
                  <a:cubicBezTo>
                    <a:pt x="108" y="663"/>
                    <a:pt x="54" y="690"/>
                    <a:pt x="81" y="690"/>
                  </a:cubicBezTo>
                  <a:cubicBezTo>
                    <a:pt x="108" y="744"/>
                    <a:pt x="135" y="771"/>
                    <a:pt x="189" y="798"/>
                  </a:cubicBezTo>
                  <a:lnTo>
                    <a:pt x="351" y="825"/>
                  </a:lnTo>
                  <a:lnTo>
                    <a:pt x="594" y="825"/>
                  </a:lnTo>
                  <a:cubicBezTo>
                    <a:pt x="676" y="798"/>
                    <a:pt x="703" y="771"/>
                    <a:pt x="703" y="771"/>
                  </a:cubicBezTo>
                  <a:cubicBezTo>
                    <a:pt x="649" y="690"/>
                    <a:pt x="622" y="609"/>
                    <a:pt x="622" y="528"/>
                  </a:cubicBezTo>
                  <a:cubicBezTo>
                    <a:pt x="594" y="420"/>
                    <a:pt x="567" y="393"/>
                    <a:pt x="540" y="312"/>
                  </a:cubicBezTo>
                  <a:cubicBezTo>
                    <a:pt x="540" y="231"/>
                    <a:pt x="513" y="150"/>
                    <a:pt x="513" y="69"/>
                  </a:cubicBezTo>
                  <a:cubicBezTo>
                    <a:pt x="496" y="35"/>
                    <a:pt x="458" y="1"/>
                    <a:pt x="397" y="1"/>
                  </a:cubicBezTo>
                  <a:close/>
                </a:path>
              </a:pathLst>
            </a:custGeom>
            <a:solidFill>
              <a:srgbClr val="937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321213" y="3119525"/>
              <a:ext cx="18925" cy="17325"/>
            </a:xfrm>
            <a:custGeom>
              <a:avLst/>
              <a:gdLst/>
              <a:ahLst/>
              <a:cxnLst/>
              <a:rect l="l" t="t" r="r" b="b"/>
              <a:pathLst>
                <a:path w="757" h="693" extrusionOk="0">
                  <a:moveTo>
                    <a:pt x="536" y="1"/>
                  </a:moveTo>
                  <a:cubicBezTo>
                    <a:pt x="510" y="1"/>
                    <a:pt x="469" y="10"/>
                    <a:pt x="405" y="33"/>
                  </a:cubicBezTo>
                  <a:cubicBezTo>
                    <a:pt x="270" y="60"/>
                    <a:pt x="162" y="141"/>
                    <a:pt x="54" y="222"/>
                  </a:cubicBezTo>
                  <a:cubicBezTo>
                    <a:pt x="27" y="276"/>
                    <a:pt x="0" y="330"/>
                    <a:pt x="27" y="357"/>
                  </a:cubicBezTo>
                  <a:cubicBezTo>
                    <a:pt x="54" y="384"/>
                    <a:pt x="135" y="384"/>
                    <a:pt x="81" y="465"/>
                  </a:cubicBezTo>
                  <a:cubicBezTo>
                    <a:pt x="27" y="546"/>
                    <a:pt x="135" y="492"/>
                    <a:pt x="135" y="546"/>
                  </a:cubicBezTo>
                  <a:cubicBezTo>
                    <a:pt x="135" y="573"/>
                    <a:pt x="108" y="627"/>
                    <a:pt x="135" y="654"/>
                  </a:cubicBezTo>
                  <a:cubicBezTo>
                    <a:pt x="155" y="673"/>
                    <a:pt x="187" y="693"/>
                    <a:pt x="233" y="693"/>
                  </a:cubicBezTo>
                  <a:cubicBezTo>
                    <a:pt x="252" y="693"/>
                    <a:pt x="274" y="689"/>
                    <a:pt x="297" y="681"/>
                  </a:cubicBezTo>
                  <a:lnTo>
                    <a:pt x="297" y="681"/>
                  </a:lnTo>
                  <a:cubicBezTo>
                    <a:pt x="293" y="686"/>
                    <a:pt x="292" y="689"/>
                    <a:pt x="295" y="689"/>
                  </a:cubicBezTo>
                  <a:cubicBezTo>
                    <a:pt x="308" y="689"/>
                    <a:pt x="388" y="644"/>
                    <a:pt x="432" y="600"/>
                  </a:cubicBezTo>
                  <a:cubicBezTo>
                    <a:pt x="513" y="573"/>
                    <a:pt x="594" y="519"/>
                    <a:pt x="649" y="465"/>
                  </a:cubicBezTo>
                  <a:cubicBezTo>
                    <a:pt x="703" y="438"/>
                    <a:pt x="757" y="411"/>
                    <a:pt x="703" y="411"/>
                  </a:cubicBezTo>
                  <a:cubicBezTo>
                    <a:pt x="649" y="384"/>
                    <a:pt x="621" y="357"/>
                    <a:pt x="594" y="303"/>
                  </a:cubicBezTo>
                  <a:cubicBezTo>
                    <a:pt x="567" y="249"/>
                    <a:pt x="540" y="249"/>
                    <a:pt x="540" y="195"/>
                  </a:cubicBezTo>
                  <a:cubicBezTo>
                    <a:pt x="519" y="132"/>
                    <a:pt x="632" y="1"/>
                    <a:pt x="536" y="1"/>
                  </a:cubicBezTo>
                  <a:close/>
                </a:path>
              </a:pathLst>
            </a:custGeom>
            <a:solidFill>
              <a:srgbClr val="937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142313" y="2854350"/>
              <a:ext cx="897900" cy="474150"/>
            </a:xfrm>
            <a:custGeom>
              <a:avLst/>
              <a:gdLst/>
              <a:ahLst/>
              <a:cxnLst/>
              <a:rect l="l" t="t" r="r" b="b"/>
              <a:pathLst>
                <a:path w="35916" h="18966" extrusionOk="0">
                  <a:moveTo>
                    <a:pt x="21900" y="1"/>
                  </a:moveTo>
                  <a:lnTo>
                    <a:pt x="21900" y="28"/>
                  </a:lnTo>
                  <a:lnTo>
                    <a:pt x="21954" y="190"/>
                  </a:lnTo>
                  <a:lnTo>
                    <a:pt x="22008" y="460"/>
                  </a:lnTo>
                  <a:lnTo>
                    <a:pt x="22170" y="1000"/>
                  </a:lnTo>
                  <a:lnTo>
                    <a:pt x="22278" y="1324"/>
                  </a:lnTo>
                  <a:cubicBezTo>
                    <a:pt x="22440" y="1729"/>
                    <a:pt x="22629" y="2107"/>
                    <a:pt x="22818" y="2485"/>
                  </a:cubicBezTo>
                  <a:cubicBezTo>
                    <a:pt x="23196" y="3241"/>
                    <a:pt x="23601" y="3970"/>
                    <a:pt x="23899" y="4727"/>
                  </a:cubicBezTo>
                  <a:cubicBezTo>
                    <a:pt x="24196" y="5483"/>
                    <a:pt x="24331" y="6266"/>
                    <a:pt x="24304" y="7076"/>
                  </a:cubicBezTo>
                  <a:cubicBezTo>
                    <a:pt x="24304" y="7454"/>
                    <a:pt x="24223" y="7832"/>
                    <a:pt x="24061" y="8183"/>
                  </a:cubicBezTo>
                  <a:cubicBezTo>
                    <a:pt x="23926" y="8534"/>
                    <a:pt x="23710" y="8831"/>
                    <a:pt x="23412" y="9047"/>
                  </a:cubicBezTo>
                  <a:cubicBezTo>
                    <a:pt x="23142" y="9263"/>
                    <a:pt x="22791" y="9398"/>
                    <a:pt x="22440" y="9425"/>
                  </a:cubicBezTo>
                  <a:cubicBezTo>
                    <a:pt x="22377" y="9430"/>
                    <a:pt x="22315" y="9432"/>
                    <a:pt x="22253" y="9432"/>
                  </a:cubicBezTo>
                  <a:cubicBezTo>
                    <a:pt x="21945" y="9432"/>
                    <a:pt x="21653" y="9376"/>
                    <a:pt x="21360" y="9263"/>
                  </a:cubicBezTo>
                  <a:cubicBezTo>
                    <a:pt x="20685" y="8939"/>
                    <a:pt x="20091" y="8426"/>
                    <a:pt x="19632" y="7805"/>
                  </a:cubicBezTo>
                  <a:cubicBezTo>
                    <a:pt x="19173" y="7157"/>
                    <a:pt x="18768" y="6482"/>
                    <a:pt x="18444" y="5780"/>
                  </a:cubicBezTo>
                  <a:cubicBezTo>
                    <a:pt x="17769" y="4322"/>
                    <a:pt x="17148" y="2809"/>
                    <a:pt x="16041" y="1621"/>
                  </a:cubicBezTo>
                  <a:cubicBezTo>
                    <a:pt x="15500" y="1027"/>
                    <a:pt x="14798" y="595"/>
                    <a:pt x="14015" y="406"/>
                  </a:cubicBezTo>
                  <a:cubicBezTo>
                    <a:pt x="13703" y="337"/>
                    <a:pt x="13380" y="302"/>
                    <a:pt x="13057" y="302"/>
                  </a:cubicBezTo>
                  <a:cubicBezTo>
                    <a:pt x="12625" y="302"/>
                    <a:pt x="12191" y="364"/>
                    <a:pt x="11774" y="487"/>
                  </a:cubicBezTo>
                  <a:cubicBezTo>
                    <a:pt x="10937" y="730"/>
                    <a:pt x="10127" y="1108"/>
                    <a:pt x="9398" y="1621"/>
                  </a:cubicBezTo>
                  <a:cubicBezTo>
                    <a:pt x="8939" y="1918"/>
                    <a:pt x="8534" y="2242"/>
                    <a:pt x="8129" y="2593"/>
                  </a:cubicBezTo>
                  <a:cubicBezTo>
                    <a:pt x="8042" y="2679"/>
                    <a:pt x="8007" y="2726"/>
                    <a:pt x="8034" y="2726"/>
                  </a:cubicBezTo>
                  <a:cubicBezTo>
                    <a:pt x="8067" y="2726"/>
                    <a:pt x="8190" y="2659"/>
                    <a:pt x="8426" y="2512"/>
                  </a:cubicBezTo>
                  <a:cubicBezTo>
                    <a:pt x="8642" y="2377"/>
                    <a:pt x="8966" y="2161"/>
                    <a:pt x="9398" y="1918"/>
                  </a:cubicBezTo>
                  <a:cubicBezTo>
                    <a:pt x="9938" y="1594"/>
                    <a:pt x="10505" y="1324"/>
                    <a:pt x="11099" y="1081"/>
                  </a:cubicBezTo>
                  <a:cubicBezTo>
                    <a:pt x="11477" y="946"/>
                    <a:pt x="11882" y="838"/>
                    <a:pt x="12287" y="757"/>
                  </a:cubicBezTo>
                  <a:cubicBezTo>
                    <a:pt x="12490" y="730"/>
                    <a:pt x="12692" y="717"/>
                    <a:pt x="12891" y="717"/>
                  </a:cubicBezTo>
                  <a:cubicBezTo>
                    <a:pt x="13090" y="717"/>
                    <a:pt x="13286" y="730"/>
                    <a:pt x="13475" y="757"/>
                  </a:cubicBezTo>
                  <a:cubicBezTo>
                    <a:pt x="14285" y="865"/>
                    <a:pt x="14987" y="1243"/>
                    <a:pt x="15554" y="1837"/>
                  </a:cubicBezTo>
                  <a:cubicBezTo>
                    <a:pt x="16095" y="2431"/>
                    <a:pt x="16554" y="3106"/>
                    <a:pt x="16905" y="3862"/>
                  </a:cubicBezTo>
                  <a:cubicBezTo>
                    <a:pt x="17283" y="4592"/>
                    <a:pt x="17607" y="5348"/>
                    <a:pt x="17958" y="6131"/>
                  </a:cubicBezTo>
                  <a:cubicBezTo>
                    <a:pt x="18309" y="6914"/>
                    <a:pt x="18741" y="7643"/>
                    <a:pt x="19254" y="8345"/>
                  </a:cubicBezTo>
                  <a:cubicBezTo>
                    <a:pt x="19794" y="9074"/>
                    <a:pt x="20523" y="9641"/>
                    <a:pt x="21360" y="9938"/>
                  </a:cubicBezTo>
                  <a:cubicBezTo>
                    <a:pt x="21642" y="10038"/>
                    <a:pt x="21934" y="10086"/>
                    <a:pt x="22224" y="10086"/>
                  </a:cubicBezTo>
                  <a:cubicBezTo>
                    <a:pt x="22878" y="10086"/>
                    <a:pt x="23520" y="9839"/>
                    <a:pt x="24007" y="9371"/>
                  </a:cubicBezTo>
                  <a:cubicBezTo>
                    <a:pt x="24331" y="9047"/>
                    <a:pt x="24574" y="8615"/>
                    <a:pt x="24736" y="8183"/>
                  </a:cubicBezTo>
                  <a:cubicBezTo>
                    <a:pt x="24844" y="7751"/>
                    <a:pt x="24925" y="7292"/>
                    <a:pt x="24898" y="6833"/>
                  </a:cubicBezTo>
                  <a:cubicBezTo>
                    <a:pt x="24871" y="5969"/>
                    <a:pt x="24682" y="5105"/>
                    <a:pt x="24331" y="4322"/>
                  </a:cubicBezTo>
                  <a:cubicBezTo>
                    <a:pt x="24007" y="3538"/>
                    <a:pt x="23574" y="2809"/>
                    <a:pt x="23223" y="2080"/>
                  </a:cubicBezTo>
                  <a:cubicBezTo>
                    <a:pt x="23034" y="1729"/>
                    <a:pt x="22872" y="1351"/>
                    <a:pt x="22737" y="973"/>
                  </a:cubicBezTo>
                  <a:lnTo>
                    <a:pt x="22656" y="811"/>
                  </a:lnTo>
                  <a:lnTo>
                    <a:pt x="22629" y="730"/>
                  </a:lnTo>
                  <a:cubicBezTo>
                    <a:pt x="22629" y="721"/>
                    <a:pt x="22632" y="718"/>
                    <a:pt x="22637" y="718"/>
                  </a:cubicBezTo>
                  <a:cubicBezTo>
                    <a:pt x="22647" y="718"/>
                    <a:pt x="22665" y="730"/>
                    <a:pt x="22683" y="730"/>
                  </a:cubicBezTo>
                  <a:lnTo>
                    <a:pt x="22764" y="730"/>
                  </a:lnTo>
                  <a:lnTo>
                    <a:pt x="23331" y="865"/>
                  </a:lnTo>
                  <a:lnTo>
                    <a:pt x="23926" y="1027"/>
                  </a:lnTo>
                  <a:cubicBezTo>
                    <a:pt x="24304" y="1135"/>
                    <a:pt x="24709" y="1270"/>
                    <a:pt x="25087" y="1432"/>
                  </a:cubicBezTo>
                  <a:cubicBezTo>
                    <a:pt x="28084" y="2674"/>
                    <a:pt x="30676" y="4781"/>
                    <a:pt x="32459" y="7535"/>
                  </a:cubicBezTo>
                  <a:cubicBezTo>
                    <a:pt x="33269" y="8750"/>
                    <a:pt x="33944" y="10046"/>
                    <a:pt x="34484" y="11423"/>
                  </a:cubicBezTo>
                  <a:lnTo>
                    <a:pt x="34673" y="11936"/>
                  </a:lnTo>
                  <a:lnTo>
                    <a:pt x="34862" y="12476"/>
                  </a:lnTo>
                  <a:cubicBezTo>
                    <a:pt x="34970" y="12828"/>
                    <a:pt x="35105" y="13179"/>
                    <a:pt x="35186" y="13503"/>
                  </a:cubicBezTo>
                  <a:cubicBezTo>
                    <a:pt x="35402" y="14178"/>
                    <a:pt x="35429" y="14880"/>
                    <a:pt x="35213" y="15528"/>
                  </a:cubicBezTo>
                  <a:cubicBezTo>
                    <a:pt x="34943" y="16149"/>
                    <a:pt x="34430" y="16608"/>
                    <a:pt x="33782" y="16824"/>
                  </a:cubicBezTo>
                  <a:cubicBezTo>
                    <a:pt x="33080" y="17040"/>
                    <a:pt x="32378" y="17229"/>
                    <a:pt x="31649" y="17364"/>
                  </a:cubicBezTo>
                  <a:cubicBezTo>
                    <a:pt x="30190" y="17661"/>
                    <a:pt x="28705" y="17904"/>
                    <a:pt x="27220" y="18093"/>
                  </a:cubicBezTo>
                  <a:cubicBezTo>
                    <a:pt x="25014" y="18344"/>
                    <a:pt x="22801" y="18469"/>
                    <a:pt x="20588" y="18469"/>
                  </a:cubicBezTo>
                  <a:cubicBezTo>
                    <a:pt x="17085" y="18469"/>
                    <a:pt x="13586" y="18155"/>
                    <a:pt x="10127" y="17526"/>
                  </a:cubicBezTo>
                  <a:cubicBezTo>
                    <a:pt x="9317" y="17391"/>
                    <a:pt x="8507" y="17229"/>
                    <a:pt x="7723" y="17040"/>
                  </a:cubicBezTo>
                  <a:cubicBezTo>
                    <a:pt x="6940" y="16878"/>
                    <a:pt x="6157" y="16689"/>
                    <a:pt x="5401" y="16446"/>
                  </a:cubicBezTo>
                  <a:cubicBezTo>
                    <a:pt x="3835" y="15987"/>
                    <a:pt x="2377" y="15231"/>
                    <a:pt x="1108" y="14232"/>
                  </a:cubicBezTo>
                  <a:cubicBezTo>
                    <a:pt x="946" y="14097"/>
                    <a:pt x="811" y="13962"/>
                    <a:pt x="676" y="13827"/>
                  </a:cubicBezTo>
                  <a:cubicBezTo>
                    <a:pt x="568" y="13692"/>
                    <a:pt x="514" y="13557"/>
                    <a:pt x="541" y="13395"/>
                  </a:cubicBezTo>
                  <a:cubicBezTo>
                    <a:pt x="541" y="13206"/>
                    <a:pt x="595" y="12963"/>
                    <a:pt x="595" y="12774"/>
                  </a:cubicBezTo>
                  <a:cubicBezTo>
                    <a:pt x="622" y="12530"/>
                    <a:pt x="649" y="12314"/>
                    <a:pt x="703" y="12125"/>
                  </a:cubicBezTo>
                  <a:cubicBezTo>
                    <a:pt x="919" y="11207"/>
                    <a:pt x="1243" y="10343"/>
                    <a:pt x="1675" y="9560"/>
                  </a:cubicBezTo>
                  <a:cubicBezTo>
                    <a:pt x="2728" y="7724"/>
                    <a:pt x="4078" y="6131"/>
                    <a:pt x="5671" y="4781"/>
                  </a:cubicBezTo>
                  <a:lnTo>
                    <a:pt x="5671" y="4781"/>
                  </a:lnTo>
                  <a:cubicBezTo>
                    <a:pt x="5630" y="4821"/>
                    <a:pt x="5612" y="4840"/>
                    <a:pt x="5612" y="4840"/>
                  </a:cubicBezTo>
                  <a:cubicBezTo>
                    <a:pt x="5614" y="4840"/>
                    <a:pt x="5967" y="4495"/>
                    <a:pt x="6427" y="4078"/>
                  </a:cubicBezTo>
                  <a:cubicBezTo>
                    <a:pt x="6967" y="3592"/>
                    <a:pt x="7696" y="2971"/>
                    <a:pt x="8021" y="2674"/>
                  </a:cubicBezTo>
                  <a:lnTo>
                    <a:pt x="8021" y="2674"/>
                  </a:lnTo>
                  <a:cubicBezTo>
                    <a:pt x="7264" y="3079"/>
                    <a:pt x="6562" y="3538"/>
                    <a:pt x="5860" y="4051"/>
                  </a:cubicBezTo>
                  <a:cubicBezTo>
                    <a:pt x="4240" y="5321"/>
                    <a:pt x="2458" y="7049"/>
                    <a:pt x="1351" y="9020"/>
                  </a:cubicBezTo>
                  <a:cubicBezTo>
                    <a:pt x="892" y="9803"/>
                    <a:pt x="541" y="10640"/>
                    <a:pt x="298" y="11504"/>
                  </a:cubicBezTo>
                  <a:lnTo>
                    <a:pt x="136" y="12233"/>
                  </a:lnTo>
                  <a:cubicBezTo>
                    <a:pt x="109" y="12476"/>
                    <a:pt x="55" y="12747"/>
                    <a:pt x="28" y="13017"/>
                  </a:cubicBezTo>
                  <a:cubicBezTo>
                    <a:pt x="1" y="13152"/>
                    <a:pt x="1" y="13287"/>
                    <a:pt x="1" y="13422"/>
                  </a:cubicBezTo>
                  <a:cubicBezTo>
                    <a:pt x="1" y="13584"/>
                    <a:pt x="28" y="13746"/>
                    <a:pt x="109" y="13908"/>
                  </a:cubicBezTo>
                  <a:cubicBezTo>
                    <a:pt x="190" y="14043"/>
                    <a:pt x="298" y="14178"/>
                    <a:pt x="406" y="14286"/>
                  </a:cubicBezTo>
                  <a:cubicBezTo>
                    <a:pt x="514" y="14394"/>
                    <a:pt x="622" y="14475"/>
                    <a:pt x="703" y="14556"/>
                  </a:cubicBezTo>
                  <a:cubicBezTo>
                    <a:pt x="2431" y="16041"/>
                    <a:pt x="4753" y="16878"/>
                    <a:pt x="7048" y="17418"/>
                  </a:cubicBezTo>
                  <a:cubicBezTo>
                    <a:pt x="9290" y="17931"/>
                    <a:pt x="11558" y="18336"/>
                    <a:pt x="13853" y="18606"/>
                  </a:cubicBezTo>
                  <a:cubicBezTo>
                    <a:pt x="15987" y="18845"/>
                    <a:pt x="18130" y="18965"/>
                    <a:pt x="20272" y="18965"/>
                  </a:cubicBezTo>
                  <a:cubicBezTo>
                    <a:pt x="24419" y="18965"/>
                    <a:pt x="28561" y="18515"/>
                    <a:pt x="32621" y="17607"/>
                  </a:cubicBezTo>
                  <a:cubicBezTo>
                    <a:pt x="33107" y="17526"/>
                    <a:pt x="33593" y="17391"/>
                    <a:pt x="34052" y="17229"/>
                  </a:cubicBezTo>
                  <a:cubicBezTo>
                    <a:pt x="34565" y="17040"/>
                    <a:pt x="34997" y="16743"/>
                    <a:pt x="35348" y="16338"/>
                  </a:cubicBezTo>
                  <a:cubicBezTo>
                    <a:pt x="35699" y="15906"/>
                    <a:pt x="35888" y="15366"/>
                    <a:pt x="35888" y="14826"/>
                  </a:cubicBezTo>
                  <a:cubicBezTo>
                    <a:pt x="35915" y="14286"/>
                    <a:pt x="35834" y="13746"/>
                    <a:pt x="35672" y="13233"/>
                  </a:cubicBezTo>
                  <a:cubicBezTo>
                    <a:pt x="35510" y="12693"/>
                    <a:pt x="35402" y="12179"/>
                    <a:pt x="35186" y="11639"/>
                  </a:cubicBezTo>
                  <a:cubicBezTo>
                    <a:pt x="34970" y="11126"/>
                    <a:pt x="34781" y="10586"/>
                    <a:pt x="34511" y="10046"/>
                  </a:cubicBezTo>
                  <a:cubicBezTo>
                    <a:pt x="33971" y="8885"/>
                    <a:pt x="33323" y="7751"/>
                    <a:pt x="32540" y="6725"/>
                  </a:cubicBezTo>
                  <a:cubicBezTo>
                    <a:pt x="30676" y="4105"/>
                    <a:pt x="28111" y="2080"/>
                    <a:pt x="25141" y="838"/>
                  </a:cubicBezTo>
                  <a:lnTo>
                    <a:pt x="24547" y="622"/>
                  </a:lnTo>
                  <a:lnTo>
                    <a:pt x="23953" y="433"/>
                  </a:lnTo>
                  <a:cubicBezTo>
                    <a:pt x="23737" y="379"/>
                    <a:pt x="23547" y="325"/>
                    <a:pt x="23331" y="271"/>
                  </a:cubicBezTo>
                  <a:lnTo>
                    <a:pt x="22575" y="109"/>
                  </a:lnTo>
                  <a:lnTo>
                    <a:pt x="22008" y="1"/>
                  </a:lnTo>
                  <a:close/>
                </a:path>
              </a:pathLst>
            </a:custGeom>
            <a:solidFill>
              <a:srgbClr val="937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472438" y="2858325"/>
              <a:ext cx="226850" cy="21725"/>
            </a:xfrm>
            <a:custGeom>
              <a:avLst/>
              <a:gdLst/>
              <a:ahLst/>
              <a:cxnLst/>
              <a:rect l="l" t="t" r="r" b="b"/>
              <a:pathLst>
                <a:path w="9074" h="869" extrusionOk="0">
                  <a:moveTo>
                    <a:pt x="1521" y="0"/>
                  </a:moveTo>
                  <a:cubicBezTo>
                    <a:pt x="1227" y="0"/>
                    <a:pt x="938" y="27"/>
                    <a:pt x="648" y="85"/>
                  </a:cubicBezTo>
                  <a:cubicBezTo>
                    <a:pt x="324" y="166"/>
                    <a:pt x="0" y="382"/>
                    <a:pt x="540" y="463"/>
                  </a:cubicBezTo>
                  <a:cubicBezTo>
                    <a:pt x="1107" y="571"/>
                    <a:pt x="1674" y="652"/>
                    <a:pt x="2241" y="706"/>
                  </a:cubicBezTo>
                  <a:cubicBezTo>
                    <a:pt x="2782" y="733"/>
                    <a:pt x="3349" y="733"/>
                    <a:pt x="3943" y="814"/>
                  </a:cubicBezTo>
                  <a:cubicBezTo>
                    <a:pt x="4015" y="821"/>
                    <a:pt x="4087" y="825"/>
                    <a:pt x="4159" y="825"/>
                  </a:cubicBezTo>
                  <a:cubicBezTo>
                    <a:pt x="4355" y="825"/>
                    <a:pt x="4548" y="800"/>
                    <a:pt x="4726" y="760"/>
                  </a:cubicBezTo>
                  <a:cubicBezTo>
                    <a:pt x="4898" y="741"/>
                    <a:pt x="5069" y="722"/>
                    <a:pt x="5241" y="722"/>
                  </a:cubicBezTo>
                  <a:cubicBezTo>
                    <a:pt x="5313" y="722"/>
                    <a:pt x="5384" y="725"/>
                    <a:pt x="5455" y="733"/>
                  </a:cubicBezTo>
                  <a:cubicBezTo>
                    <a:pt x="5941" y="814"/>
                    <a:pt x="6454" y="868"/>
                    <a:pt x="6967" y="868"/>
                  </a:cubicBezTo>
                  <a:cubicBezTo>
                    <a:pt x="7588" y="814"/>
                    <a:pt x="8236" y="679"/>
                    <a:pt x="8830" y="463"/>
                  </a:cubicBezTo>
                  <a:lnTo>
                    <a:pt x="8830" y="463"/>
                  </a:lnTo>
                  <a:cubicBezTo>
                    <a:pt x="8823" y="470"/>
                    <a:pt x="8820" y="474"/>
                    <a:pt x="8820" y="474"/>
                  </a:cubicBezTo>
                  <a:cubicBezTo>
                    <a:pt x="8822" y="474"/>
                    <a:pt x="8852" y="449"/>
                    <a:pt x="8911" y="409"/>
                  </a:cubicBezTo>
                  <a:cubicBezTo>
                    <a:pt x="8938" y="355"/>
                    <a:pt x="8965" y="328"/>
                    <a:pt x="9019" y="301"/>
                  </a:cubicBezTo>
                  <a:cubicBezTo>
                    <a:pt x="9046" y="274"/>
                    <a:pt x="9046" y="247"/>
                    <a:pt x="9073" y="220"/>
                  </a:cubicBezTo>
                  <a:cubicBezTo>
                    <a:pt x="9073" y="166"/>
                    <a:pt x="9073" y="112"/>
                    <a:pt x="9046" y="112"/>
                  </a:cubicBezTo>
                  <a:cubicBezTo>
                    <a:pt x="9046" y="139"/>
                    <a:pt x="8992" y="139"/>
                    <a:pt x="8965" y="139"/>
                  </a:cubicBezTo>
                  <a:cubicBezTo>
                    <a:pt x="8938" y="139"/>
                    <a:pt x="8938" y="112"/>
                    <a:pt x="8938" y="85"/>
                  </a:cubicBezTo>
                  <a:cubicBezTo>
                    <a:pt x="8884" y="58"/>
                    <a:pt x="8830" y="31"/>
                    <a:pt x="8776" y="31"/>
                  </a:cubicBezTo>
                  <a:cubicBezTo>
                    <a:pt x="8721" y="23"/>
                    <a:pt x="8666" y="20"/>
                    <a:pt x="8610" y="20"/>
                  </a:cubicBezTo>
                  <a:cubicBezTo>
                    <a:pt x="8477" y="20"/>
                    <a:pt x="8343" y="39"/>
                    <a:pt x="8209" y="58"/>
                  </a:cubicBezTo>
                  <a:cubicBezTo>
                    <a:pt x="7885" y="139"/>
                    <a:pt x="7534" y="220"/>
                    <a:pt x="7183" y="247"/>
                  </a:cubicBezTo>
                  <a:cubicBezTo>
                    <a:pt x="7021" y="261"/>
                    <a:pt x="6852" y="267"/>
                    <a:pt x="6680" y="267"/>
                  </a:cubicBezTo>
                  <a:cubicBezTo>
                    <a:pt x="6508" y="267"/>
                    <a:pt x="6332" y="261"/>
                    <a:pt x="6157" y="247"/>
                  </a:cubicBezTo>
                  <a:cubicBezTo>
                    <a:pt x="5698" y="193"/>
                    <a:pt x="5347" y="193"/>
                    <a:pt x="5023" y="193"/>
                  </a:cubicBezTo>
                  <a:cubicBezTo>
                    <a:pt x="4834" y="193"/>
                    <a:pt x="4645" y="220"/>
                    <a:pt x="4483" y="247"/>
                  </a:cubicBezTo>
                  <a:cubicBezTo>
                    <a:pt x="4294" y="274"/>
                    <a:pt x="4105" y="274"/>
                    <a:pt x="3916" y="274"/>
                  </a:cubicBezTo>
                  <a:cubicBezTo>
                    <a:pt x="3349" y="247"/>
                    <a:pt x="2809" y="166"/>
                    <a:pt x="2295" y="58"/>
                  </a:cubicBezTo>
                  <a:cubicBezTo>
                    <a:pt x="2032" y="20"/>
                    <a:pt x="1775" y="0"/>
                    <a:pt x="1521" y="0"/>
                  </a:cubicBezTo>
                  <a:close/>
                </a:path>
              </a:pathLst>
            </a:custGeom>
            <a:solidFill>
              <a:srgbClr val="937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3455;p42">
            <a:extLst>
              <a:ext uri="{FF2B5EF4-FFF2-40B4-BE49-F238E27FC236}">
                <a16:creationId xmlns:a16="http://schemas.microsoft.com/office/drawing/2014/main" id="{0739D9E0-28AD-41EB-8192-3C7B2ADD7CF9}"/>
              </a:ext>
            </a:extLst>
          </p:cNvPr>
          <p:cNvSpPr/>
          <p:nvPr/>
        </p:nvSpPr>
        <p:spPr>
          <a:xfrm>
            <a:off x="2952472" y="1465021"/>
            <a:ext cx="1097400" cy="109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3463;p42">
            <a:extLst>
              <a:ext uri="{FF2B5EF4-FFF2-40B4-BE49-F238E27FC236}">
                <a16:creationId xmlns:a16="http://schemas.microsoft.com/office/drawing/2014/main" id="{801F3E87-32BD-4A6A-AD8B-FEA578FB8951}"/>
              </a:ext>
            </a:extLst>
          </p:cNvPr>
          <p:cNvSpPr txBox="1"/>
          <p:nvPr/>
        </p:nvSpPr>
        <p:spPr>
          <a:xfrm>
            <a:off x="3112081" y="1059548"/>
            <a:ext cx="712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4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4" name="Google Shape;3458;p42">
            <a:extLst>
              <a:ext uri="{FF2B5EF4-FFF2-40B4-BE49-F238E27FC236}">
                <a16:creationId xmlns:a16="http://schemas.microsoft.com/office/drawing/2014/main" id="{28B68165-1FF3-4514-BC45-C2714A08EA18}"/>
              </a:ext>
            </a:extLst>
          </p:cNvPr>
          <p:cNvSpPr/>
          <p:nvPr/>
        </p:nvSpPr>
        <p:spPr>
          <a:xfrm>
            <a:off x="2952472" y="3452612"/>
            <a:ext cx="1097400" cy="109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3468;p42">
            <a:extLst>
              <a:ext uri="{FF2B5EF4-FFF2-40B4-BE49-F238E27FC236}">
                <a16:creationId xmlns:a16="http://schemas.microsoft.com/office/drawing/2014/main" id="{FC2D85D6-720A-4CD7-B807-B4DCA154B410}"/>
              </a:ext>
            </a:extLst>
          </p:cNvPr>
          <p:cNvSpPr txBox="1"/>
          <p:nvPr/>
        </p:nvSpPr>
        <p:spPr>
          <a:xfrm>
            <a:off x="3000872" y="3015018"/>
            <a:ext cx="712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24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0" name="Google Shape;3456;p42">
            <a:extLst>
              <a:ext uri="{FF2B5EF4-FFF2-40B4-BE49-F238E27FC236}">
                <a16:creationId xmlns:a16="http://schemas.microsoft.com/office/drawing/2014/main" id="{B6A2C024-E4E2-45B9-B339-CF90A44E7A17}"/>
              </a:ext>
            </a:extLst>
          </p:cNvPr>
          <p:cNvSpPr/>
          <p:nvPr/>
        </p:nvSpPr>
        <p:spPr>
          <a:xfrm>
            <a:off x="5071438" y="1465021"/>
            <a:ext cx="1097400" cy="109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3473;p42">
            <a:extLst>
              <a:ext uri="{FF2B5EF4-FFF2-40B4-BE49-F238E27FC236}">
                <a16:creationId xmlns:a16="http://schemas.microsoft.com/office/drawing/2014/main" id="{ED82CB90-9347-49D8-B71E-4EA647AA1AC5}"/>
              </a:ext>
            </a:extLst>
          </p:cNvPr>
          <p:cNvSpPr txBox="1"/>
          <p:nvPr/>
        </p:nvSpPr>
        <p:spPr>
          <a:xfrm>
            <a:off x="5263886" y="1059548"/>
            <a:ext cx="712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4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3457;p42">
            <a:extLst>
              <a:ext uri="{FF2B5EF4-FFF2-40B4-BE49-F238E27FC236}">
                <a16:creationId xmlns:a16="http://schemas.microsoft.com/office/drawing/2014/main" id="{B30DDBB1-DBA0-41B8-8FDC-A98227AC60CE}"/>
              </a:ext>
            </a:extLst>
          </p:cNvPr>
          <p:cNvSpPr/>
          <p:nvPr/>
        </p:nvSpPr>
        <p:spPr>
          <a:xfrm>
            <a:off x="5071438" y="3456279"/>
            <a:ext cx="1097400" cy="109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3478;p42">
            <a:extLst>
              <a:ext uri="{FF2B5EF4-FFF2-40B4-BE49-F238E27FC236}">
                <a16:creationId xmlns:a16="http://schemas.microsoft.com/office/drawing/2014/main" id="{721EB147-7C8D-4907-BB71-CCE46C645DA7}"/>
              </a:ext>
            </a:extLst>
          </p:cNvPr>
          <p:cNvSpPr txBox="1"/>
          <p:nvPr/>
        </p:nvSpPr>
        <p:spPr>
          <a:xfrm>
            <a:off x="5451445" y="3045027"/>
            <a:ext cx="712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24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E3FF6D-6FD1-497B-9F6B-2D95D886DF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  <p:pic>
        <p:nvPicPr>
          <p:cNvPr id="96" name="Image 95">
            <a:extLst>
              <a:ext uri="{FF2B5EF4-FFF2-40B4-BE49-F238E27FC236}">
                <a16:creationId xmlns:a16="http://schemas.microsoft.com/office/drawing/2014/main" id="{04C2EDB5-5A55-490F-8A51-FE861D2EA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604" y="1736252"/>
            <a:ext cx="538421" cy="538421"/>
          </a:xfrm>
          <a:prstGeom prst="rect">
            <a:avLst/>
          </a:prstGeom>
        </p:spPr>
      </p:pic>
      <p:pic>
        <p:nvPicPr>
          <p:cNvPr id="98" name="Image 97">
            <a:extLst>
              <a:ext uri="{FF2B5EF4-FFF2-40B4-BE49-F238E27FC236}">
                <a16:creationId xmlns:a16="http://schemas.microsoft.com/office/drawing/2014/main" id="{15FB59D6-DD53-4097-9174-5F2D445F1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203" y="3732264"/>
            <a:ext cx="538421" cy="53842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E71FC0D-92BE-4E67-9938-00019B662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569" y="3732264"/>
            <a:ext cx="541206" cy="541206"/>
          </a:xfrm>
          <a:prstGeom prst="rect">
            <a:avLst/>
          </a:prstGeom>
        </p:spPr>
      </p:pic>
      <p:grpSp>
        <p:nvGrpSpPr>
          <p:cNvPr id="103" name="Google Shape;1596;p25">
            <a:extLst>
              <a:ext uri="{FF2B5EF4-FFF2-40B4-BE49-F238E27FC236}">
                <a16:creationId xmlns:a16="http://schemas.microsoft.com/office/drawing/2014/main" id="{CFF0D374-BA30-4436-9764-995836E30203}"/>
              </a:ext>
            </a:extLst>
          </p:cNvPr>
          <p:cNvGrpSpPr/>
          <p:nvPr/>
        </p:nvGrpSpPr>
        <p:grpSpPr>
          <a:xfrm>
            <a:off x="3307056" y="1671872"/>
            <a:ext cx="388232" cy="712997"/>
            <a:chOff x="739550" y="1490484"/>
            <a:chExt cx="1671151" cy="2996599"/>
          </a:xfrm>
        </p:grpSpPr>
        <p:sp>
          <p:nvSpPr>
            <p:cNvPr id="104" name="Google Shape;1597;p25">
              <a:extLst>
                <a:ext uri="{FF2B5EF4-FFF2-40B4-BE49-F238E27FC236}">
                  <a16:creationId xmlns:a16="http://schemas.microsoft.com/office/drawing/2014/main" id="{C9822B17-DA5D-4634-B8C3-8A67BEA59FB7}"/>
                </a:ext>
              </a:extLst>
            </p:cNvPr>
            <p:cNvSpPr/>
            <p:nvPr/>
          </p:nvSpPr>
          <p:spPr>
            <a:xfrm>
              <a:off x="903770" y="1492261"/>
              <a:ext cx="1314280" cy="849536"/>
            </a:xfrm>
            <a:custGeom>
              <a:avLst/>
              <a:gdLst/>
              <a:ahLst/>
              <a:cxnLst/>
              <a:rect l="l" t="t" r="r" b="b"/>
              <a:pathLst>
                <a:path w="5178" h="3347" extrusionOk="0">
                  <a:moveTo>
                    <a:pt x="484" y="1"/>
                  </a:moveTo>
                  <a:cubicBezTo>
                    <a:pt x="359" y="840"/>
                    <a:pt x="178" y="1656"/>
                    <a:pt x="48" y="2521"/>
                  </a:cubicBezTo>
                  <a:cubicBezTo>
                    <a:pt x="20" y="2740"/>
                    <a:pt x="4" y="2959"/>
                    <a:pt x="1" y="3178"/>
                  </a:cubicBezTo>
                  <a:cubicBezTo>
                    <a:pt x="165" y="3192"/>
                    <a:pt x="330" y="3196"/>
                    <a:pt x="494" y="3196"/>
                  </a:cubicBezTo>
                  <a:cubicBezTo>
                    <a:pt x="791" y="3196"/>
                    <a:pt x="1088" y="3182"/>
                    <a:pt x="1384" y="3182"/>
                  </a:cubicBezTo>
                  <a:cubicBezTo>
                    <a:pt x="1508" y="3182"/>
                    <a:pt x="1633" y="3184"/>
                    <a:pt x="1757" y="3192"/>
                  </a:cubicBezTo>
                  <a:cubicBezTo>
                    <a:pt x="1882" y="3199"/>
                    <a:pt x="2000" y="3219"/>
                    <a:pt x="2125" y="3225"/>
                  </a:cubicBezTo>
                  <a:cubicBezTo>
                    <a:pt x="3143" y="3237"/>
                    <a:pt x="4159" y="3292"/>
                    <a:pt x="5177" y="3346"/>
                  </a:cubicBezTo>
                  <a:cubicBezTo>
                    <a:pt x="5170" y="2948"/>
                    <a:pt x="5111" y="2559"/>
                    <a:pt x="5043" y="2153"/>
                  </a:cubicBezTo>
                  <a:cubicBezTo>
                    <a:pt x="5030" y="2075"/>
                    <a:pt x="5010" y="1997"/>
                    <a:pt x="4997" y="1917"/>
                  </a:cubicBezTo>
                  <a:cubicBezTo>
                    <a:pt x="4882" y="1258"/>
                    <a:pt x="4760" y="638"/>
                    <a:pt x="4634" y="1"/>
                  </a:cubicBezTo>
                  <a:close/>
                </a:path>
              </a:pathLst>
            </a:custGeom>
            <a:solidFill>
              <a:srgbClr val="CAF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98;p25">
              <a:extLst>
                <a:ext uri="{FF2B5EF4-FFF2-40B4-BE49-F238E27FC236}">
                  <a16:creationId xmlns:a16="http://schemas.microsoft.com/office/drawing/2014/main" id="{5F924D46-2922-4E4C-86D1-7B4FB106A476}"/>
                </a:ext>
              </a:extLst>
            </p:cNvPr>
            <p:cNvSpPr/>
            <p:nvPr/>
          </p:nvSpPr>
          <p:spPr>
            <a:xfrm>
              <a:off x="2076573" y="1492261"/>
              <a:ext cx="197218" cy="852581"/>
            </a:xfrm>
            <a:custGeom>
              <a:avLst/>
              <a:gdLst/>
              <a:ahLst/>
              <a:cxnLst/>
              <a:rect l="l" t="t" r="r" b="b"/>
              <a:pathLst>
                <a:path w="777" h="3359" extrusionOk="0">
                  <a:moveTo>
                    <a:pt x="1" y="1"/>
                  </a:moveTo>
                  <a:cubicBezTo>
                    <a:pt x="127" y="638"/>
                    <a:pt x="249" y="1260"/>
                    <a:pt x="364" y="1917"/>
                  </a:cubicBezTo>
                  <a:cubicBezTo>
                    <a:pt x="377" y="1997"/>
                    <a:pt x="397" y="2075"/>
                    <a:pt x="410" y="2153"/>
                  </a:cubicBezTo>
                  <a:cubicBezTo>
                    <a:pt x="478" y="2559"/>
                    <a:pt x="537" y="2948"/>
                    <a:pt x="542" y="3346"/>
                  </a:cubicBezTo>
                  <a:lnTo>
                    <a:pt x="777" y="3358"/>
                  </a:lnTo>
                  <a:cubicBezTo>
                    <a:pt x="707" y="1324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AE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99;p25">
              <a:extLst>
                <a:ext uri="{FF2B5EF4-FFF2-40B4-BE49-F238E27FC236}">
                  <a16:creationId xmlns:a16="http://schemas.microsoft.com/office/drawing/2014/main" id="{5D64CD0A-4A57-49F6-BF25-34D5361189AD}"/>
                </a:ext>
              </a:extLst>
            </p:cNvPr>
            <p:cNvSpPr/>
            <p:nvPr/>
          </p:nvSpPr>
          <p:spPr>
            <a:xfrm>
              <a:off x="833463" y="1492261"/>
              <a:ext cx="1445759" cy="2994822"/>
            </a:xfrm>
            <a:custGeom>
              <a:avLst/>
              <a:gdLst/>
              <a:ahLst/>
              <a:cxnLst/>
              <a:rect l="l" t="t" r="r" b="b"/>
              <a:pathLst>
                <a:path w="5696" h="11799" extrusionOk="0">
                  <a:moveTo>
                    <a:pt x="603" y="1"/>
                  </a:moveTo>
                  <a:cubicBezTo>
                    <a:pt x="603" y="1"/>
                    <a:pt x="0" y="1522"/>
                    <a:pt x="0" y="3807"/>
                  </a:cubicBezTo>
                  <a:cubicBezTo>
                    <a:pt x="0" y="5563"/>
                    <a:pt x="957" y="6296"/>
                    <a:pt x="2017" y="6540"/>
                  </a:cubicBezTo>
                  <a:cubicBezTo>
                    <a:pt x="2058" y="6669"/>
                    <a:pt x="2194" y="6883"/>
                    <a:pt x="2642" y="6935"/>
                  </a:cubicBezTo>
                  <a:lnTo>
                    <a:pt x="2642" y="10619"/>
                  </a:lnTo>
                  <a:cubicBezTo>
                    <a:pt x="2465" y="10666"/>
                    <a:pt x="2192" y="10792"/>
                    <a:pt x="1904" y="11133"/>
                  </a:cubicBezTo>
                  <a:cubicBezTo>
                    <a:pt x="792" y="11195"/>
                    <a:pt x="797" y="11798"/>
                    <a:pt x="797" y="11798"/>
                  </a:cubicBezTo>
                  <a:lnTo>
                    <a:pt x="4898" y="11798"/>
                  </a:lnTo>
                  <a:cubicBezTo>
                    <a:pt x="4898" y="11798"/>
                    <a:pt x="4905" y="11195"/>
                    <a:pt x="3790" y="11133"/>
                  </a:cubicBezTo>
                  <a:cubicBezTo>
                    <a:pt x="3502" y="10792"/>
                    <a:pt x="3231" y="10666"/>
                    <a:pt x="3052" y="10619"/>
                  </a:cubicBezTo>
                  <a:lnTo>
                    <a:pt x="3052" y="6935"/>
                  </a:lnTo>
                  <a:cubicBezTo>
                    <a:pt x="3502" y="6883"/>
                    <a:pt x="3637" y="6669"/>
                    <a:pt x="3679" y="6540"/>
                  </a:cubicBezTo>
                  <a:cubicBezTo>
                    <a:pt x="4739" y="6296"/>
                    <a:pt x="5696" y="5564"/>
                    <a:pt x="5696" y="3807"/>
                  </a:cubicBezTo>
                  <a:cubicBezTo>
                    <a:pt x="5696" y="3654"/>
                    <a:pt x="5692" y="3504"/>
                    <a:pt x="5687" y="3358"/>
                  </a:cubicBezTo>
                  <a:lnTo>
                    <a:pt x="5452" y="3346"/>
                  </a:lnTo>
                  <a:lnTo>
                    <a:pt x="5452" y="3346"/>
                  </a:lnTo>
                  <a:cubicBezTo>
                    <a:pt x="5452" y="3346"/>
                    <a:pt x="5452" y="3346"/>
                    <a:pt x="5452" y="3346"/>
                  </a:cubicBezTo>
                  <a:cubicBezTo>
                    <a:pt x="4436" y="3292"/>
                    <a:pt x="3418" y="3237"/>
                    <a:pt x="2402" y="3225"/>
                  </a:cubicBezTo>
                  <a:cubicBezTo>
                    <a:pt x="2275" y="3219"/>
                    <a:pt x="2159" y="3199"/>
                    <a:pt x="2032" y="3192"/>
                  </a:cubicBezTo>
                  <a:cubicBezTo>
                    <a:pt x="1906" y="3184"/>
                    <a:pt x="1779" y="3181"/>
                    <a:pt x="1652" y="3181"/>
                  </a:cubicBezTo>
                  <a:cubicBezTo>
                    <a:pt x="1355" y="3181"/>
                    <a:pt x="1058" y="3196"/>
                    <a:pt x="761" y="3196"/>
                  </a:cubicBezTo>
                  <a:cubicBezTo>
                    <a:pt x="600" y="3196"/>
                    <a:pt x="438" y="3192"/>
                    <a:pt x="276" y="3178"/>
                  </a:cubicBezTo>
                  <a:cubicBezTo>
                    <a:pt x="280" y="2959"/>
                    <a:pt x="295" y="2740"/>
                    <a:pt x="323" y="2521"/>
                  </a:cubicBezTo>
                  <a:cubicBezTo>
                    <a:pt x="453" y="1656"/>
                    <a:pt x="636" y="840"/>
                    <a:pt x="761" y="1"/>
                  </a:cubicBezTo>
                  <a:close/>
                </a:path>
              </a:pathLst>
            </a:custGeom>
            <a:solidFill>
              <a:srgbClr val="AE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00;p25">
              <a:extLst>
                <a:ext uri="{FF2B5EF4-FFF2-40B4-BE49-F238E27FC236}">
                  <a16:creationId xmlns:a16="http://schemas.microsoft.com/office/drawing/2014/main" id="{A3F5EE6A-1799-4862-94EB-8950DE727330}"/>
                </a:ext>
              </a:extLst>
            </p:cNvPr>
            <p:cNvSpPr/>
            <p:nvPr/>
          </p:nvSpPr>
          <p:spPr>
            <a:xfrm>
              <a:off x="739550" y="2144319"/>
              <a:ext cx="1671151" cy="956648"/>
            </a:xfrm>
            <a:custGeom>
              <a:avLst/>
              <a:gdLst/>
              <a:ahLst/>
              <a:cxnLst/>
              <a:rect l="l" t="t" r="r" b="b"/>
              <a:pathLst>
                <a:path w="6584" h="3769" extrusionOk="0">
                  <a:moveTo>
                    <a:pt x="681" y="1"/>
                  </a:moveTo>
                  <a:cubicBezTo>
                    <a:pt x="681" y="1"/>
                    <a:pt x="0" y="3768"/>
                    <a:pt x="3292" y="3768"/>
                  </a:cubicBezTo>
                  <a:cubicBezTo>
                    <a:pt x="6583" y="3768"/>
                    <a:pt x="5736" y="1"/>
                    <a:pt x="5736" y="1"/>
                  </a:cubicBezTo>
                  <a:close/>
                </a:path>
              </a:pathLst>
            </a:custGeom>
            <a:solidFill>
              <a:srgbClr val="FF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601;p25">
              <a:extLst>
                <a:ext uri="{FF2B5EF4-FFF2-40B4-BE49-F238E27FC236}">
                  <a16:creationId xmlns:a16="http://schemas.microsoft.com/office/drawing/2014/main" id="{3189C942-CF81-4146-B1D6-027791143FC9}"/>
                </a:ext>
              </a:extLst>
            </p:cNvPr>
            <p:cNvSpPr/>
            <p:nvPr/>
          </p:nvSpPr>
          <p:spPr>
            <a:xfrm>
              <a:off x="1120277" y="2204728"/>
              <a:ext cx="1197777" cy="835322"/>
            </a:xfrm>
            <a:custGeom>
              <a:avLst/>
              <a:gdLst/>
              <a:ahLst/>
              <a:cxnLst/>
              <a:rect l="l" t="t" r="r" b="b"/>
              <a:pathLst>
                <a:path w="4719" h="3291" extrusionOk="0">
                  <a:moveTo>
                    <a:pt x="3760" y="1"/>
                  </a:moveTo>
                  <a:lnTo>
                    <a:pt x="1" y="2064"/>
                  </a:lnTo>
                  <a:cubicBezTo>
                    <a:pt x="1" y="2064"/>
                    <a:pt x="641" y="3291"/>
                    <a:pt x="1866" y="3291"/>
                  </a:cubicBezTo>
                  <a:cubicBezTo>
                    <a:pt x="2161" y="3291"/>
                    <a:pt x="2490" y="3219"/>
                    <a:pt x="2853" y="3042"/>
                  </a:cubicBezTo>
                  <a:cubicBezTo>
                    <a:pt x="4718" y="2130"/>
                    <a:pt x="3760" y="1"/>
                    <a:pt x="3760" y="1"/>
                  </a:cubicBezTo>
                  <a:close/>
                </a:path>
              </a:pathLst>
            </a:custGeom>
            <a:solidFill>
              <a:srgbClr val="F2B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602;p25">
              <a:extLst>
                <a:ext uri="{FF2B5EF4-FFF2-40B4-BE49-F238E27FC236}">
                  <a16:creationId xmlns:a16="http://schemas.microsoft.com/office/drawing/2014/main" id="{9F57E6B4-8A6F-48DF-B482-3B7807792E61}"/>
                </a:ext>
              </a:extLst>
            </p:cNvPr>
            <p:cNvSpPr/>
            <p:nvPr/>
          </p:nvSpPr>
          <p:spPr>
            <a:xfrm>
              <a:off x="1169772" y="2231632"/>
              <a:ext cx="1075943" cy="753592"/>
            </a:xfrm>
            <a:custGeom>
              <a:avLst/>
              <a:gdLst/>
              <a:ahLst/>
              <a:cxnLst/>
              <a:rect l="l" t="t" r="r" b="b"/>
              <a:pathLst>
                <a:path w="4239" h="2969" extrusionOk="0">
                  <a:moveTo>
                    <a:pt x="3370" y="1"/>
                  </a:moveTo>
                  <a:lnTo>
                    <a:pt x="0" y="1852"/>
                  </a:lnTo>
                  <a:cubicBezTo>
                    <a:pt x="0" y="1852"/>
                    <a:pt x="583" y="2968"/>
                    <a:pt x="1688" y="2968"/>
                  </a:cubicBezTo>
                  <a:cubicBezTo>
                    <a:pt x="1952" y="2968"/>
                    <a:pt x="2245" y="2905"/>
                    <a:pt x="2568" y="2747"/>
                  </a:cubicBezTo>
                  <a:cubicBezTo>
                    <a:pt x="4239" y="1929"/>
                    <a:pt x="3370" y="1"/>
                    <a:pt x="3370" y="1"/>
                  </a:cubicBezTo>
                  <a:close/>
                </a:path>
              </a:pathLst>
            </a:custGeom>
            <a:solidFill>
              <a:srgbClr val="FFF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603;p25">
              <a:extLst>
                <a:ext uri="{FF2B5EF4-FFF2-40B4-BE49-F238E27FC236}">
                  <a16:creationId xmlns:a16="http://schemas.microsoft.com/office/drawing/2014/main" id="{1C19C5EE-2B43-4261-9D62-B54192B38611}"/>
                </a:ext>
              </a:extLst>
            </p:cNvPr>
            <p:cNvSpPr/>
            <p:nvPr/>
          </p:nvSpPr>
          <p:spPr>
            <a:xfrm>
              <a:off x="1571820" y="2512101"/>
              <a:ext cx="426671" cy="430225"/>
            </a:xfrm>
            <a:custGeom>
              <a:avLst/>
              <a:gdLst/>
              <a:ahLst/>
              <a:cxnLst/>
              <a:rect l="l" t="t" r="r" b="b"/>
              <a:pathLst>
                <a:path w="1681" h="1695" extrusionOk="0">
                  <a:moveTo>
                    <a:pt x="68" y="1"/>
                  </a:moveTo>
                  <a:cubicBezTo>
                    <a:pt x="58" y="1"/>
                    <a:pt x="50" y="2"/>
                    <a:pt x="44" y="6"/>
                  </a:cubicBezTo>
                  <a:cubicBezTo>
                    <a:pt x="13" y="51"/>
                    <a:pt x="0" y="106"/>
                    <a:pt x="13" y="160"/>
                  </a:cubicBezTo>
                  <a:cubicBezTo>
                    <a:pt x="28" y="261"/>
                    <a:pt x="119" y="839"/>
                    <a:pt x="193" y="1209"/>
                  </a:cubicBezTo>
                  <a:cubicBezTo>
                    <a:pt x="244" y="1460"/>
                    <a:pt x="296" y="1695"/>
                    <a:pt x="529" y="1695"/>
                  </a:cubicBezTo>
                  <a:cubicBezTo>
                    <a:pt x="641" y="1695"/>
                    <a:pt x="796" y="1640"/>
                    <a:pt x="1013" y="1506"/>
                  </a:cubicBezTo>
                  <a:cubicBezTo>
                    <a:pt x="1680" y="1093"/>
                    <a:pt x="1315" y="984"/>
                    <a:pt x="1060" y="721"/>
                  </a:cubicBezTo>
                  <a:cubicBezTo>
                    <a:pt x="818" y="475"/>
                    <a:pt x="233" y="1"/>
                    <a:pt x="68" y="1"/>
                  </a:cubicBezTo>
                  <a:close/>
                </a:path>
              </a:pathLst>
            </a:custGeom>
            <a:solidFill>
              <a:srgbClr val="E6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604;p25">
              <a:extLst>
                <a:ext uri="{FF2B5EF4-FFF2-40B4-BE49-F238E27FC236}">
                  <a16:creationId xmlns:a16="http://schemas.microsoft.com/office/drawing/2014/main" id="{BF707FD3-CA80-4B1A-8E0D-5ACD6346C4AF}"/>
                </a:ext>
              </a:extLst>
            </p:cNvPr>
            <p:cNvSpPr/>
            <p:nvPr/>
          </p:nvSpPr>
          <p:spPr>
            <a:xfrm>
              <a:off x="1296173" y="2528599"/>
              <a:ext cx="329458" cy="432002"/>
            </a:xfrm>
            <a:custGeom>
              <a:avLst/>
              <a:gdLst/>
              <a:ahLst/>
              <a:cxnLst/>
              <a:rect l="l" t="t" r="r" b="b"/>
              <a:pathLst>
                <a:path w="1298" h="1702" extrusionOk="0">
                  <a:moveTo>
                    <a:pt x="988" y="1"/>
                  </a:moveTo>
                  <a:cubicBezTo>
                    <a:pt x="962" y="1"/>
                    <a:pt x="934" y="25"/>
                    <a:pt x="908" y="45"/>
                  </a:cubicBezTo>
                  <a:cubicBezTo>
                    <a:pt x="859" y="78"/>
                    <a:pt x="569" y="338"/>
                    <a:pt x="284" y="703"/>
                  </a:cubicBezTo>
                  <a:cubicBezTo>
                    <a:pt x="1" y="1066"/>
                    <a:pt x="69" y="1205"/>
                    <a:pt x="175" y="1311"/>
                  </a:cubicBezTo>
                  <a:cubicBezTo>
                    <a:pt x="281" y="1417"/>
                    <a:pt x="465" y="1526"/>
                    <a:pt x="807" y="1660"/>
                  </a:cubicBezTo>
                  <a:cubicBezTo>
                    <a:pt x="882" y="1689"/>
                    <a:pt x="948" y="1702"/>
                    <a:pt x="1005" y="1702"/>
                  </a:cubicBezTo>
                  <a:cubicBezTo>
                    <a:pt x="1210" y="1702"/>
                    <a:pt x="1298" y="1540"/>
                    <a:pt x="1258" y="1375"/>
                  </a:cubicBezTo>
                  <a:cubicBezTo>
                    <a:pt x="1208" y="1163"/>
                    <a:pt x="1041" y="54"/>
                    <a:pt x="1041" y="54"/>
                  </a:cubicBezTo>
                  <a:cubicBezTo>
                    <a:pt x="1025" y="14"/>
                    <a:pt x="1007" y="1"/>
                    <a:pt x="988" y="1"/>
                  </a:cubicBezTo>
                  <a:close/>
                </a:path>
              </a:pathLst>
            </a:custGeom>
            <a:solidFill>
              <a:srgbClr val="E6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605;p25">
              <a:extLst>
                <a:ext uri="{FF2B5EF4-FFF2-40B4-BE49-F238E27FC236}">
                  <a16:creationId xmlns:a16="http://schemas.microsoft.com/office/drawing/2014/main" id="{01AA5BCA-F86A-41C2-BDCE-67F5B7EE8016}"/>
                </a:ext>
              </a:extLst>
            </p:cNvPr>
            <p:cNvSpPr/>
            <p:nvPr/>
          </p:nvSpPr>
          <p:spPr>
            <a:xfrm>
              <a:off x="1604055" y="2471490"/>
              <a:ext cx="468044" cy="296969"/>
            </a:xfrm>
            <a:custGeom>
              <a:avLst/>
              <a:gdLst/>
              <a:ahLst/>
              <a:cxnLst/>
              <a:rect l="l" t="t" r="r" b="b"/>
              <a:pathLst>
                <a:path w="1844" h="1170" extrusionOk="0">
                  <a:moveTo>
                    <a:pt x="342" y="0"/>
                  </a:moveTo>
                  <a:cubicBezTo>
                    <a:pt x="180" y="0"/>
                    <a:pt x="61" y="4"/>
                    <a:pt x="47" y="16"/>
                  </a:cubicBezTo>
                  <a:cubicBezTo>
                    <a:pt x="0" y="56"/>
                    <a:pt x="155" y="164"/>
                    <a:pt x="270" y="252"/>
                  </a:cubicBezTo>
                  <a:cubicBezTo>
                    <a:pt x="386" y="339"/>
                    <a:pt x="1060" y="918"/>
                    <a:pt x="1214" y="1065"/>
                  </a:cubicBezTo>
                  <a:cubicBezTo>
                    <a:pt x="1294" y="1139"/>
                    <a:pt x="1350" y="1169"/>
                    <a:pt x="1394" y="1169"/>
                  </a:cubicBezTo>
                  <a:cubicBezTo>
                    <a:pt x="1438" y="1169"/>
                    <a:pt x="1470" y="1141"/>
                    <a:pt x="1503" y="1098"/>
                  </a:cubicBezTo>
                  <a:cubicBezTo>
                    <a:pt x="1635" y="919"/>
                    <a:pt x="1723" y="713"/>
                    <a:pt x="1765" y="494"/>
                  </a:cubicBezTo>
                  <a:cubicBezTo>
                    <a:pt x="1844" y="70"/>
                    <a:pt x="1708" y="11"/>
                    <a:pt x="1565" y="11"/>
                  </a:cubicBezTo>
                  <a:cubicBezTo>
                    <a:pt x="1509" y="11"/>
                    <a:pt x="1453" y="20"/>
                    <a:pt x="1407" y="20"/>
                  </a:cubicBezTo>
                  <a:cubicBezTo>
                    <a:pt x="1404" y="20"/>
                    <a:pt x="1400" y="20"/>
                    <a:pt x="1397" y="20"/>
                  </a:cubicBezTo>
                  <a:cubicBezTo>
                    <a:pt x="1262" y="20"/>
                    <a:pt x="697" y="0"/>
                    <a:pt x="342" y="0"/>
                  </a:cubicBezTo>
                  <a:close/>
                </a:path>
              </a:pathLst>
            </a:custGeom>
            <a:solidFill>
              <a:srgbClr val="E6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606;p25">
              <a:extLst>
                <a:ext uri="{FF2B5EF4-FFF2-40B4-BE49-F238E27FC236}">
                  <a16:creationId xmlns:a16="http://schemas.microsoft.com/office/drawing/2014/main" id="{D95F9E51-AAEA-4549-BD1D-02709E858AF7}"/>
                </a:ext>
              </a:extLst>
            </p:cNvPr>
            <p:cNvSpPr/>
            <p:nvPr/>
          </p:nvSpPr>
          <p:spPr>
            <a:xfrm>
              <a:off x="1623345" y="2241024"/>
              <a:ext cx="430986" cy="217524"/>
            </a:xfrm>
            <a:custGeom>
              <a:avLst/>
              <a:gdLst/>
              <a:ahLst/>
              <a:cxnLst/>
              <a:rect l="l" t="t" r="r" b="b"/>
              <a:pathLst>
                <a:path w="1698" h="857" extrusionOk="0">
                  <a:moveTo>
                    <a:pt x="1521" y="0"/>
                  </a:moveTo>
                  <a:lnTo>
                    <a:pt x="1" y="834"/>
                  </a:lnTo>
                  <a:cubicBezTo>
                    <a:pt x="105" y="846"/>
                    <a:pt x="705" y="857"/>
                    <a:pt x="1119" y="857"/>
                  </a:cubicBezTo>
                  <a:cubicBezTo>
                    <a:pt x="1284" y="857"/>
                    <a:pt x="1419" y="855"/>
                    <a:pt x="1481" y="851"/>
                  </a:cubicBezTo>
                  <a:cubicBezTo>
                    <a:pt x="1698" y="839"/>
                    <a:pt x="1696" y="737"/>
                    <a:pt x="1682" y="551"/>
                  </a:cubicBezTo>
                  <a:cubicBezTo>
                    <a:pt x="1668" y="363"/>
                    <a:pt x="1521" y="0"/>
                    <a:pt x="1521" y="0"/>
                  </a:cubicBezTo>
                  <a:close/>
                </a:path>
              </a:pathLst>
            </a:custGeom>
            <a:solidFill>
              <a:srgbClr val="E6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607;p25">
              <a:extLst>
                <a:ext uri="{FF2B5EF4-FFF2-40B4-BE49-F238E27FC236}">
                  <a16:creationId xmlns:a16="http://schemas.microsoft.com/office/drawing/2014/main" id="{68C53DAF-56FB-4489-96E7-C84C45A5EC74}"/>
                </a:ext>
              </a:extLst>
            </p:cNvPr>
            <p:cNvSpPr/>
            <p:nvPr/>
          </p:nvSpPr>
          <p:spPr>
            <a:xfrm>
              <a:off x="1194900" y="2508547"/>
              <a:ext cx="326413" cy="276664"/>
            </a:xfrm>
            <a:custGeom>
              <a:avLst/>
              <a:gdLst/>
              <a:ahLst/>
              <a:cxnLst/>
              <a:rect l="l" t="t" r="r" b="b"/>
              <a:pathLst>
                <a:path w="1286" h="1090" extrusionOk="0">
                  <a:moveTo>
                    <a:pt x="1286" y="1"/>
                  </a:moveTo>
                  <a:lnTo>
                    <a:pt x="0" y="707"/>
                  </a:lnTo>
                  <a:cubicBezTo>
                    <a:pt x="0" y="707"/>
                    <a:pt x="122" y="949"/>
                    <a:pt x="216" y="1050"/>
                  </a:cubicBezTo>
                  <a:cubicBezTo>
                    <a:pt x="242" y="1078"/>
                    <a:pt x="268" y="1090"/>
                    <a:pt x="294" y="1090"/>
                  </a:cubicBezTo>
                  <a:cubicBezTo>
                    <a:pt x="357" y="1090"/>
                    <a:pt x="416" y="1018"/>
                    <a:pt x="466" y="956"/>
                  </a:cubicBezTo>
                  <a:cubicBezTo>
                    <a:pt x="534" y="869"/>
                    <a:pt x="1286" y="1"/>
                    <a:pt x="1286" y="1"/>
                  </a:cubicBezTo>
                  <a:close/>
                </a:path>
              </a:pathLst>
            </a:custGeom>
            <a:solidFill>
              <a:srgbClr val="E6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608;p25">
              <a:extLst>
                <a:ext uri="{FF2B5EF4-FFF2-40B4-BE49-F238E27FC236}">
                  <a16:creationId xmlns:a16="http://schemas.microsoft.com/office/drawing/2014/main" id="{248F7B2A-A98C-4578-A4AF-C9FBF50B98F0}"/>
                </a:ext>
              </a:extLst>
            </p:cNvPr>
            <p:cNvSpPr/>
            <p:nvPr/>
          </p:nvSpPr>
          <p:spPr>
            <a:xfrm>
              <a:off x="1611162" y="2576824"/>
              <a:ext cx="154069" cy="138078"/>
            </a:xfrm>
            <a:custGeom>
              <a:avLst/>
              <a:gdLst/>
              <a:ahLst/>
              <a:cxnLst/>
              <a:rect l="l" t="t" r="r" b="b"/>
              <a:pathLst>
                <a:path w="607" h="544" extrusionOk="0">
                  <a:moveTo>
                    <a:pt x="49" y="1"/>
                  </a:moveTo>
                  <a:cubicBezTo>
                    <a:pt x="49" y="1"/>
                    <a:pt x="0" y="543"/>
                    <a:pt x="284" y="543"/>
                  </a:cubicBezTo>
                  <a:cubicBezTo>
                    <a:pt x="290" y="543"/>
                    <a:pt x="296" y="543"/>
                    <a:pt x="302" y="543"/>
                  </a:cubicBezTo>
                  <a:cubicBezTo>
                    <a:pt x="606" y="517"/>
                    <a:pt x="591" y="108"/>
                    <a:pt x="49" y="1"/>
                  </a:cubicBezTo>
                  <a:close/>
                </a:path>
              </a:pathLst>
            </a:custGeom>
            <a:solidFill>
              <a:srgbClr val="FFF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09;p25">
              <a:extLst>
                <a:ext uri="{FF2B5EF4-FFF2-40B4-BE49-F238E27FC236}">
                  <a16:creationId xmlns:a16="http://schemas.microsoft.com/office/drawing/2014/main" id="{C790F666-ED57-42E3-8053-05D8B0E89A75}"/>
                </a:ext>
              </a:extLst>
            </p:cNvPr>
            <p:cNvSpPr/>
            <p:nvPr/>
          </p:nvSpPr>
          <p:spPr>
            <a:xfrm>
              <a:off x="1708374" y="2501441"/>
              <a:ext cx="177166" cy="107112"/>
            </a:xfrm>
            <a:custGeom>
              <a:avLst/>
              <a:gdLst/>
              <a:ahLst/>
              <a:cxnLst/>
              <a:rect l="l" t="t" r="r" b="b"/>
              <a:pathLst>
                <a:path w="698" h="422" extrusionOk="0">
                  <a:moveTo>
                    <a:pt x="305" y="0"/>
                  </a:moveTo>
                  <a:cubicBezTo>
                    <a:pt x="219" y="0"/>
                    <a:pt x="117" y="20"/>
                    <a:pt x="1" y="68"/>
                  </a:cubicBezTo>
                  <a:cubicBezTo>
                    <a:pt x="1" y="68"/>
                    <a:pt x="193" y="421"/>
                    <a:pt x="397" y="421"/>
                  </a:cubicBezTo>
                  <a:cubicBezTo>
                    <a:pt x="436" y="421"/>
                    <a:pt x="475" y="408"/>
                    <a:pt x="513" y="378"/>
                  </a:cubicBezTo>
                  <a:cubicBezTo>
                    <a:pt x="697" y="231"/>
                    <a:pt x="596" y="0"/>
                    <a:pt x="305" y="0"/>
                  </a:cubicBezTo>
                  <a:close/>
                </a:path>
              </a:pathLst>
            </a:custGeom>
            <a:solidFill>
              <a:srgbClr val="FFF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10;p25">
              <a:extLst>
                <a:ext uri="{FF2B5EF4-FFF2-40B4-BE49-F238E27FC236}">
                  <a16:creationId xmlns:a16="http://schemas.microsoft.com/office/drawing/2014/main" id="{759072B1-45E8-4DCA-8975-ADC54787A077}"/>
                </a:ext>
              </a:extLst>
            </p:cNvPr>
            <p:cNvSpPr/>
            <p:nvPr/>
          </p:nvSpPr>
          <p:spPr>
            <a:xfrm>
              <a:off x="1320540" y="2487988"/>
              <a:ext cx="106097" cy="106351"/>
            </a:xfrm>
            <a:custGeom>
              <a:avLst/>
              <a:gdLst/>
              <a:ahLst/>
              <a:cxnLst/>
              <a:rect l="l" t="t" r="r" b="b"/>
              <a:pathLst>
                <a:path w="418" h="419" extrusionOk="0">
                  <a:moveTo>
                    <a:pt x="210" y="69"/>
                  </a:moveTo>
                  <a:cubicBezTo>
                    <a:pt x="278" y="69"/>
                    <a:pt x="327" y="157"/>
                    <a:pt x="332" y="217"/>
                  </a:cubicBezTo>
                  <a:cubicBezTo>
                    <a:pt x="336" y="292"/>
                    <a:pt x="277" y="354"/>
                    <a:pt x="200" y="354"/>
                  </a:cubicBezTo>
                  <a:cubicBezTo>
                    <a:pt x="129" y="351"/>
                    <a:pt x="77" y="278"/>
                    <a:pt x="80" y="210"/>
                  </a:cubicBezTo>
                  <a:cubicBezTo>
                    <a:pt x="82" y="142"/>
                    <a:pt x="138" y="88"/>
                    <a:pt x="200" y="69"/>
                  </a:cubicBezTo>
                  <a:cubicBezTo>
                    <a:pt x="203" y="69"/>
                    <a:pt x="206" y="69"/>
                    <a:pt x="210" y="69"/>
                  </a:cubicBezTo>
                  <a:close/>
                  <a:moveTo>
                    <a:pt x="214" y="0"/>
                  </a:moveTo>
                  <a:cubicBezTo>
                    <a:pt x="211" y="0"/>
                    <a:pt x="208" y="1"/>
                    <a:pt x="205" y="2"/>
                  </a:cubicBezTo>
                  <a:cubicBezTo>
                    <a:pt x="200" y="2"/>
                    <a:pt x="195" y="3"/>
                    <a:pt x="190" y="3"/>
                  </a:cubicBezTo>
                  <a:cubicBezTo>
                    <a:pt x="181" y="5"/>
                    <a:pt x="174" y="7"/>
                    <a:pt x="167" y="10"/>
                  </a:cubicBezTo>
                  <a:cubicBezTo>
                    <a:pt x="164" y="10"/>
                    <a:pt x="162" y="12"/>
                    <a:pt x="158" y="14"/>
                  </a:cubicBezTo>
                  <a:cubicBezTo>
                    <a:pt x="94" y="40"/>
                    <a:pt x="46" y="92"/>
                    <a:pt x="23" y="156"/>
                  </a:cubicBezTo>
                  <a:cubicBezTo>
                    <a:pt x="0" y="238"/>
                    <a:pt x="26" y="325"/>
                    <a:pt x="92" y="379"/>
                  </a:cubicBezTo>
                  <a:cubicBezTo>
                    <a:pt x="125" y="405"/>
                    <a:pt x="166" y="419"/>
                    <a:pt x="207" y="419"/>
                  </a:cubicBezTo>
                  <a:cubicBezTo>
                    <a:pt x="246" y="419"/>
                    <a:pt x="284" y="407"/>
                    <a:pt x="317" y="382"/>
                  </a:cubicBezTo>
                  <a:cubicBezTo>
                    <a:pt x="389" y="330"/>
                    <a:pt x="417" y="236"/>
                    <a:pt x="384" y="154"/>
                  </a:cubicBezTo>
                  <a:cubicBezTo>
                    <a:pt x="360" y="85"/>
                    <a:pt x="299" y="12"/>
                    <a:pt x="224" y="3"/>
                  </a:cubicBezTo>
                  <a:cubicBezTo>
                    <a:pt x="221" y="1"/>
                    <a:pt x="218" y="0"/>
                    <a:pt x="214" y="0"/>
                  </a:cubicBezTo>
                  <a:close/>
                </a:path>
              </a:pathLst>
            </a:custGeom>
            <a:solidFill>
              <a:srgbClr val="FF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11;p25">
              <a:extLst>
                <a:ext uri="{FF2B5EF4-FFF2-40B4-BE49-F238E27FC236}">
                  <a16:creationId xmlns:a16="http://schemas.microsoft.com/office/drawing/2014/main" id="{82AF6308-9438-49BD-AFE7-C75FB370A864}"/>
                </a:ext>
              </a:extLst>
            </p:cNvPr>
            <p:cNvSpPr/>
            <p:nvPr/>
          </p:nvSpPr>
          <p:spPr>
            <a:xfrm>
              <a:off x="1361912" y="2378847"/>
              <a:ext cx="66501" cy="62694"/>
            </a:xfrm>
            <a:custGeom>
              <a:avLst/>
              <a:gdLst/>
              <a:ahLst/>
              <a:cxnLst/>
              <a:rect l="l" t="t" r="r" b="b"/>
              <a:pathLst>
                <a:path w="262" h="247" extrusionOk="0">
                  <a:moveTo>
                    <a:pt x="138" y="65"/>
                  </a:moveTo>
                  <a:cubicBezTo>
                    <a:pt x="139" y="65"/>
                    <a:pt x="140" y="65"/>
                    <a:pt x="141" y="65"/>
                  </a:cubicBezTo>
                  <a:cubicBezTo>
                    <a:pt x="202" y="80"/>
                    <a:pt x="204" y="178"/>
                    <a:pt x="136" y="178"/>
                  </a:cubicBezTo>
                  <a:cubicBezTo>
                    <a:pt x="134" y="178"/>
                    <a:pt x="132" y="178"/>
                    <a:pt x="129" y="178"/>
                  </a:cubicBezTo>
                  <a:lnTo>
                    <a:pt x="127" y="178"/>
                  </a:lnTo>
                  <a:cubicBezTo>
                    <a:pt x="98" y="178"/>
                    <a:pt x="74" y="155"/>
                    <a:pt x="74" y="126"/>
                  </a:cubicBezTo>
                  <a:cubicBezTo>
                    <a:pt x="75" y="91"/>
                    <a:pt x="103" y="65"/>
                    <a:pt x="138" y="65"/>
                  </a:cubicBezTo>
                  <a:close/>
                  <a:moveTo>
                    <a:pt x="140" y="1"/>
                  </a:moveTo>
                  <a:cubicBezTo>
                    <a:pt x="72" y="1"/>
                    <a:pt x="14" y="52"/>
                    <a:pt x="8" y="119"/>
                  </a:cubicBezTo>
                  <a:cubicBezTo>
                    <a:pt x="1" y="187"/>
                    <a:pt x="56" y="239"/>
                    <a:pt x="121" y="246"/>
                  </a:cubicBezTo>
                  <a:cubicBezTo>
                    <a:pt x="126" y="246"/>
                    <a:pt x="131" y="247"/>
                    <a:pt x="136" y="247"/>
                  </a:cubicBezTo>
                  <a:cubicBezTo>
                    <a:pt x="196" y="247"/>
                    <a:pt x="246" y="202"/>
                    <a:pt x="253" y="143"/>
                  </a:cubicBezTo>
                  <a:cubicBezTo>
                    <a:pt x="261" y="77"/>
                    <a:pt x="218" y="16"/>
                    <a:pt x="155" y="1"/>
                  </a:cubicBezTo>
                  <a:lnTo>
                    <a:pt x="147" y="1"/>
                  </a:lnTo>
                  <a:cubicBezTo>
                    <a:pt x="144" y="1"/>
                    <a:pt x="142" y="1"/>
                    <a:pt x="140" y="1"/>
                  </a:cubicBezTo>
                  <a:close/>
                </a:path>
              </a:pathLst>
            </a:custGeom>
            <a:solidFill>
              <a:srgbClr val="FF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12;p25">
              <a:extLst>
                <a:ext uri="{FF2B5EF4-FFF2-40B4-BE49-F238E27FC236}">
                  <a16:creationId xmlns:a16="http://schemas.microsoft.com/office/drawing/2014/main" id="{FC3A6D67-02DC-42DB-967B-602D167AB3F2}"/>
                </a:ext>
              </a:extLst>
            </p:cNvPr>
            <p:cNvSpPr/>
            <p:nvPr/>
          </p:nvSpPr>
          <p:spPr>
            <a:xfrm>
              <a:off x="1078144" y="2315900"/>
              <a:ext cx="159399" cy="160414"/>
            </a:xfrm>
            <a:custGeom>
              <a:avLst/>
              <a:gdLst/>
              <a:ahLst/>
              <a:cxnLst/>
              <a:rect l="l" t="t" r="r" b="b"/>
              <a:pathLst>
                <a:path w="628" h="632" extrusionOk="0">
                  <a:moveTo>
                    <a:pt x="318" y="69"/>
                  </a:moveTo>
                  <a:cubicBezTo>
                    <a:pt x="346" y="69"/>
                    <a:pt x="375" y="72"/>
                    <a:pt x="401" y="79"/>
                  </a:cubicBezTo>
                  <a:cubicBezTo>
                    <a:pt x="453" y="94"/>
                    <a:pt x="493" y="132"/>
                    <a:pt x="512" y="181"/>
                  </a:cubicBezTo>
                  <a:cubicBezTo>
                    <a:pt x="556" y="277"/>
                    <a:pt x="552" y="402"/>
                    <a:pt x="485" y="485"/>
                  </a:cubicBezTo>
                  <a:cubicBezTo>
                    <a:pt x="443" y="536"/>
                    <a:pt x="378" y="568"/>
                    <a:pt x="313" y="568"/>
                  </a:cubicBezTo>
                  <a:cubicBezTo>
                    <a:pt x="285" y="568"/>
                    <a:pt x="256" y="561"/>
                    <a:pt x="229" y="548"/>
                  </a:cubicBezTo>
                  <a:cubicBezTo>
                    <a:pt x="139" y="496"/>
                    <a:pt x="82" y="402"/>
                    <a:pt x="78" y="299"/>
                  </a:cubicBezTo>
                  <a:cubicBezTo>
                    <a:pt x="76" y="181"/>
                    <a:pt x="179" y="119"/>
                    <a:pt x="271" y="72"/>
                  </a:cubicBezTo>
                  <a:cubicBezTo>
                    <a:pt x="287" y="70"/>
                    <a:pt x="302" y="69"/>
                    <a:pt x="318" y="69"/>
                  </a:cubicBezTo>
                  <a:close/>
                  <a:moveTo>
                    <a:pt x="274" y="0"/>
                  </a:moveTo>
                  <a:cubicBezTo>
                    <a:pt x="268" y="0"/>
                    <a:pt x="263" y="1"/>
                    <a:pt x="259" y="4"/>
                  </a:cubicBezTo>
                  <a:lnTo>
                    <a:pt x="254" y="7"/>
                  </a:lnTo>
                  <a:lnTo>
                    <a:pt x="245" y="7"/>
                  </a:lnTo>
                  <a:cubicBezTo>
                    <a:pt x="235" y="7"/>
                    <a:pt x="224" y="14"/>
                    <a:pt x="219" y="25"/>
                  </a:cubicBezTo>
                  <a:cubicBezTo>
                    <a:pt x="123" y="77"/>
                    <a:pt x="30" y="145"/>
                    <a:pt x="16" y="261"/>
                  </a:cubicBezTo>
                  <a:cubicBezTo>
                    <a:pt x="0" y="386"/>
                    <a:pt x="71" y="523"/>
                    <a:pt x="175" y="591"/>
                  </a:cubicBezTo>
                  <a:cubicBezTo>
                    <a:pt x="218" y="619"/>
                    <a:pt x="266" y="632"/>
                    <a:pt x="313" y="632"/>
                  </a:cubicBezTo>
                  <a:cubicBezTo>
                    <a:pt x="381" y="632"/>
                    <a:pt x="448" y="606"/>
                    <a:pt x="502" y="560"/>
                  </a:cubicBezTo>
                  <a:cubicBezTo>
                    <a:pt x="603" y="473"/>
                    <a:pt x="627" y="324"/>
                    <a:pt x="589" y="200"/>
                  </a:cubicBezTo>
                  <a:cubicBezTo>
                    <a:pt x="568" y="132"/>
                    <a:pt x="530" y="66"/>
                    <a:pt x="466" y="33"/>
                  </a:cubicBezTo>
                  <a:cubicBezTo>
                    <a:pt x="420" y="12"/>
                    <a:pt x="371" y="3"/>
                    <a:pt x="322" y="3"/>
                  </a:cubicBezTo>
                  <a:cubicBezTo>
                    <a:pt x="311" y="3"/>
                    <a:pt x="300" y="3"/>
                    <a:pt x="288" y="4"/>
                  </a:cubicBezTo>
                  <a:cubicBezTo>
                    <a:pt x="284" y="1"/>
                    <a:pt x="279" y="0"/>
                    <a:pt x="274" y="0"/>
                  </a:cubicBezTo>
                  <a:close/>
                </a:path>
              </a:pathLst>
            </a:custGeom>
            <a:solidFill>
              <a:srgbClr val="FF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613;p25">
              <a:extLst>
                <a:ext uri="{FF2B5EF4-FFF2-40B4-BE49-F238E27FC236}">
                  <a16:creationId xmlns:a16="http://schemas.microsoft.com/office/drawing/2014/main" id="{D9EA8573-BA52-4992-AA9B-C6257D858C4E}"/>
                </a:ext>
              </a:extLst>
            </p:cNvPr>
            <p:cNvSpPr/>
            <p:nvPr/>
          </p:nvSpPr>
          <p:spPr>
            <a:xfrm>
              <a:off x="1572328" y="2329098"/>
              <a:ext cx="75638" cy="67770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45" y="66"/>
                  </a:moveTo>
                  <a:cubicBezTo>
                    <a:pt x="173" y="66"/>
                    <a:pt x="200" y="82"/>
                    <a:pt x="210" y="108"/>
                  </a:cubicBezTo>
                  <a:cubicBezTo>
                    <a:pt x="223" y="143"/>
                    <a:pt x="209" y="179"/>
                    <a:pt x="177" y="197"/>
                  </a:cubicBezTo>
                  <a:cubicBezTo>
                    <a:pt x="171" y="199"/>
                    <a:pt x="164" y="200"/>
                    <a:pt x="157" y="200"/>
                  </a:cubicBezTo>
                  <a:cubicBezTo>
                    <a:pt x="124" y="200"/>
                    <a:pt x="96" y="174"/>
                    <a:pt x="97" y="140"/>
                  </a:cubicBezTo>
                  <a:cubicBezTo>
                    <a:pt x="97" y="131"/>
                    <a:pt x="94" y="124"/>
                    <a:pt x="89" y="117"/>
                  </a:cubicBezTo>
                  <a:cubicBezTo>
                    <a:pt x="91" y="96"/>
                    <a:pt x="103" y="79"/>
                    <a:pt x="122" y="70"/>
                  </a:cubicBezTo>
                  <a:cubicBezTo>
                    <a:pt x="129" y="67"/>
                    <a:pt x="137" y="66"/>
                    <a:pt x="145" y="66"/>
                  </a:cubicBezTo>
                  <a:close/>
                  <a:moveTo>
                    <a:pt x="146" y="0"/>
                  </a:moveTo>
                  <a:cubicBezTo>
                    <a:pt x="130" y="0"/>
                    <a:pt x="113" y="3"/>
                    <a:pt x="97" y="9"/>
                  </a:cubicBezTo>
                  <a:cubicBezTo>
                    <a:pt x="26" y="41"/>
                    <a:pt x="0" y="127"/>
                    <a:pt x="42" y="193"/>
                  </a:cubicBezTo>
                  <a:lnTo>
                    <a:pt x="44" y="197"/>
                  </a:lnTo>
                  <a:cubicBezTo>
                    <a:pt x="65" y="240"/>
                    <a:pt x="111" y="266"/>
                    <a:pt x="158" y="266"/>
                  </a:cubicBezTo>
                  <a:cubicBezTo>
                    <a:pt x="168" y="266"/>
                    <a:pt x="178" y="265"/>
                    <a:pt x="188" y="263"/>
                  </a:cubicBezTo>
                  <a:cubicBezTo>
                    <a:pt x="259" y="239"/>
                    <a:pt x="297" y="162"/>
                    <a:pt x="275" y="91"/>
                  </a:cubicBezTo>
                  <a:cubicBezTo>
                    <a:pt x="254" y="36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FF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614;p25">
              <a:extLst>
                <a:ext uri="{FF2B5EF4-FFF2-40B4-BE49-F238E27FC236}">
                  <a16:creationId xmlns:a16="http://schemas.microsoft.com/office/drawing/2014/main" id="{5F678B47-D4AD-444C-BB97-65D6971337E4}"/>
                </a:ext>
              </a:extLst>
            </p:cNvPr>
            <p:cNvSpPr/>
            <p:nvPr/>
          </p:nvSpPr>
          <p:spPr>
            <a:xfrm>
              <a:off x="1429936" y="2221480"/>
              <a:ext cx="109904" cy="93152"/>
            </a:xfrm>
            <a:custGeom>
              <a:avLst/>
              <a:gdLst/>
              <a:ahLst/>
              <a:cxnLst/>
              <a:rect l="l" t="t" r="r" b="b"/>
              <a:pathLst>
                <a:path w="433" h="367" extrusionOk="0">
                  <a:moveTo>
                    <a:pt x="238" y="66"/>
                  </a:moveTo>
                  <a:cubicBezTo>
                    <a:pt x="296" y="66"/>
                    <a:pt x="346" y="110"/>
                    <a:pt x="358" y="168"/>
                  </a:cubicBezTo>
                  <a:cubicBezTo>
                    <a:pt x="363" y="234"/>
                    <a:pt x="316" y="293"/>
                    <a:pt x="250" y="301"/>
                  </a:cubicBezTo>
                  <a:cubicBezTo>
                    <a:pt x="246" y="302"/>
                    <a:pt x="241" y="302"/>
                    <a:pt x="237" y="302"/>
                  </a:cubicBezTo>
                  <a:cubicBezTo>
                    <a:pt x="93" y="302"/>
                    <a:pt x="76" y="80"/>
                    <a:pt x="228" y="67"/>
                  </a:cubicBezTo>
                  <a:cubicBezTo>
                    <a:pt x="231" y="67"/>
                    <a:pt x="234" y="66"/>
                    <a:pt x="238" y="66"/>
                  </a:cubicBezTo>
                  <a:close/>
                  <a:moveTo>
                    <a:pt x="234" y="1"/>
                  </a:moveTo>
                  <a:cubicBezTo>
                    <a:pt x="231" y="1"/>
                    <a:pt x="228" y="1"/>
                    <a:pt x="224" y="1"/>
                  </a:cubicBezTo>
                  <a:lnTo>
                    <a:pt x="216" y="1"/>
                  </a:lnTo>
                  <a:cubicBezTo>
                    <a:pt x="56" y="22"/>
                    <a:pt x="0" y="225"/>
                    <a:pt x="125" y="326"/>
                  </a:cubicBezTo>
                  <a:cubicBezTo>
                    <a:pt x="160" y="354"/>
                    <a:pt x="200" y="367"/>
                    <a:pt x="239" y="367"/>
                  </a:cubicBezTo>
                  <a:cubicBezTo>
                    <a:pt x="339" y="367"/>
                    <a:pt x="432" y="284"/>
                    <a:pt x="422" y="168"/>
                  </a:cubicBezTo>
                  <a:cubicBezTo>
                    <a:pt x="412" y="72"/>
                    <a:pt x="331" y="1"/>
                    <a:pt x="234" y="1"/>
                  </a:cubicBezTo>
                  <a:close/>
                </a:path>
              </a:pathLst>
            </a:custGeom>
            <a:solidFill>
              <a:srgbClr val="FF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15;p25">
              <a:extLst>
                <a:ext uri="{FF2B5EF4-FFF2-40B4-BE49-F238E27FC236}">
                  <a16:creationId xmlns:a16="http://schemas.microsoft.com/office/drawing/2014/main" id="{A3423ECC-A418-4213-B25A-296DE740A88A}"/>
                </a:ext>
              </a:extLst>
            </p:cNvPr>
            <p:cNvSpPr/>
            <p:nvPr/>
          </p:nvSpPr>
          <p:spPr>
            <a:xfrm>
              <a:off x="1788835" y="2226048"/>
              <a:ext cx="84268" cy="85284"/>
            </a:xfrm>
            <a:custGeom>
              <a:avLst/>
              <a:gdLst/>
              <a:ahLst/>
              <a:cxnLst/>
              <a:rect l="l" t="t" r="r" b="b"/>
              <a:pathLst>
                <a:path w="332" h="336" extrusionOk="0">
                  <a:moveTo>
                    <a:pt x="130" y="77"/>
                  </a:moveTo>
                  <a:cubicBezTo>
                    <a:pt x="136" y="88"/>
                    <a:pt x="147" y="96"/>
                    <a:pt x="161" y="96"/>
                  </a:cubicBezTo>
                  <a:cubicBezTo>
                    <a:pt x="163" y="96"/>
                    <a:pt x="166" y="96"/>
                    <a:pt x="169" y="96"/>
                  </a:cubicBezTo>
                  <a:cubicBezTo>
                    <a:pt x="171" y="95"/>
                    <a:pt x="174" y="95"/>
                    <a:pt x="177" y="95"/>
                  </a:cubicBezTo>
                  <a:cubicBezTo>
                    <a:pt x="229" y="95"/>
                    <a:pt x="271" y="142"/>
                    <a:pt x="264" y="195"/>
                  </a:cubicBezTo>
                  <a:cubicBezTo>
                    <a:pt x="251" y="238"/>
                    <a:pt x="211" y="268"/>
                    <a:pt x="166" y="268"/>
                  </a:cubicBezTo>
                  <a:cubicBezTo>
                    <a:pt x="162" y="268"/>
                    <a:pt x="158" y="268"/>
                    <a:pt x="155" y="268"/>
                  </a:cubicBezTo>
                  <a:cubicBezTo>
                    <a:pt x="104" y="259"/>
                    <a:pt x="68" y="216"/>
                    <a:pt x="68" y="165"/>
                  </a:cubicBezTo>
                  <a:cubicBezTo>
                    <a:pt x="70" y="125"/>
                    <a:pt x="94" y="90"/>
                    <a:pt x="130" y="77"/>
                  </a:cubicBezTo>
                  <a:close/>
                  <a:moveTo>
                    <a:pt x="176" y="0"/>
                  </a:moveTo>
                  <a:cubicBezTo>
                    <a:pt x="87" y="0"/>
                    <a:pt x="0" y="76"/>
                    <a:pt x="4" y="169"/>
                  </a:cubicBezTo>
                  <a:cubicBezTo>
                    <a:pt x="5" y="257"/>
                    <a:pt x="75" y="330"/>
                    <a:pt x="163" y="335"/>
                  </a:cubicBezTo>
                  <a:cubicBezTo>
                    <a:pt x="245" y="335"/>
                    <a:pt x="328" y="269"/>
                    <a:pt x="330" y="186"/>
                  </a:cubicBezTo>
                  <a:cubicBezTo>
                    <a:pt x="332" y="113"/>
                    <a:pt x="281" y="51"/>
                    <a:pt x="212" y="35"/>
                  </a:cubicBezTo>
                  <a:cubicBezTo>
                    <a:pt x="212" y="16"/>
                    <a:pt x="198" y="0"/>
                    <a:pt x="179" y="0"/>
                  </a:cubicBezTo>
                  <a:cubicBezTo>
                    <a:pt x="178" y="0"/>
                    <a:pt x="177" y="0"/>
                    <a:pt x="176" y="0"/>
                  </a:cubicBezTo>
                  <a:close/>
                </a:path>
              </a:pathLst>
            </a:custGeom>
            <a:solidFill>
              <a:srgbClr val="FF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16;p25">
              <a:extLst>
                <a:ext uri="{FF2B5EF4-FFF2-40B4-BE49-F238E27FC236}">
                  <a16:creationId xmlns:a16="http://schemas.microsoft.com/office/drawing/2014/main" id="{C34949BF-D508-4230-8B44-DAE86DF4C58F}"/>
                </a:ext>
              </a:extLst>
            </p:cNvPr>
            <p:cNvSpPr/>
            <p:nvPr/>
          </p:nvSpPr>
          <p:spPr>
            <a:xfrm>
              <a:off x="1393640" y="3208069"/>
              <a:ext cx="329966" cy="56348"/>
            </a:xfrm>
            <a:custGeom>
              <a:avLst/>
              <a:gdLst/>
              <a:ahLst/>
              <a:cxnLst/>
              <a:rect l="l" t="t" r="r" b="b"/>
              <a:pathLst>
                <a:path w="1300" h="222" extrusionOk="0">
                  <a:moveTo>
                    <a:pt x="1252" y="0"/>
                  </a:moveTo>
                  <a:cubicBezTo>
                    <a:pt x="1245" y="0"/>
                    <a:pt x="1237" y="3"/>
                    <a:pt x="1231" y="10"/>
                  </a:cubicBezTo>
                  <a:cubicBezTo>
                    <a:pt x="1086" y="142"/>
                    <a:pt x="873" y="145"/>
                    <a:pt x="689" y="152"/>
                  </a:cubicBezTo>
                  <a:cubicBezTo>
                    <a:pt x="647" y="154"/>
                    <a:pt x="604" y="156"/>
                    <a:pt x="561" y="156"/>
                  </a:cubicBezTo>
                  <a:cubicBezTo>
                    <a:pt x="386" y="156"/>
                    <a:pt x="208" y="131"/>
                    <a:pt x="72" y="17"/>
                  </a:cubicBezTo>
                  <a:cubicBezTo>
                    <a:pt x="65" y="11"/>
                    <a:pt x="58" y="8"/>
                    <a:pt x="50" y="8"/>
                  </a:cubicBezTo>
                  <a:cubicBezTo>
                    <a:pt x="24" y="8"/>
                    <a:pt x="1" y="41"/>
                    <a:pt x="27" y="62"/>
                  </a:cubicBezTo>
                  <a:cubicBezTo>
                    <a:pt x="180" y="192"/>
                    <a:pt x="377" y="221"/>
                    <a:pt x="572" y="221"/>
                  </a:cubicBezTo>
                  <a:cubicBezTo>
                    <a:pt x="611" y="221"/>
                    <a:pt x="650" y="220"/>
                    <a:pt x="689" y="218"/>
                  </a:cubicBezTo>
                  <a:cubicBezTo>
                    <a:pt x="892" y="209"/>
                    <a:pt x="1118" y="201"/>
                    <a:pt x="1276" y="55"/>
                  </a:cubicBezTo>
                  <a:cubicBezTo>
                    <a:pt x="1300" y="33"/>
                    <a:pt x="1277" y="0"/>
                    <a:pt x="1252" y="0"/>
                  </a:cubicBezTo>
                  <a:close/>
                </a:path>
              </a:pathLst>
            </a:custGeom>
            <a:solidFill>
              <a:srgbClr val="6BBF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17;p25">
              <a:extLst>
                <a:ext uri="{FF2B5EF4-FFF2-40B4-BE49-F238E27FC236}">
                  <a16:creationId xmlns:a16="http://schemas.microsoft.com/office/drawing/2014/main" id="{3581E01B-29C5-47F2-8BEC-6251B536DB46}"/>
                </a:ext>
              </a:extLst>
            </p:cNvPr>
            <p:cNvSpPr/>
            <p:nvPr/>
          </p:nvSpPr>
          <p:spPr>
            <a:xfrm>
              <a:off x="1493135" y="4170039"/>
              <a:ext cx="122341" cy="17006"/>
            </a:xfrm>
            <a:custGeom>
              <a:avLst/>
              <a:gdLst/>
              <a:ahLst/>
              <a:cxnLst/>
              <a:rect l="l" t="t" r="r" b="b"/>
              <a:pathLst>
                <a:path w="482" h="67" extrusionOk="0">
                  <a:moveTo>
                    <a:pt x="38" y="1"/>
                  </a:moveTo>
                  <a:cubicBezTo>
                    <a:pt x="0" y="6"/>
                    <a:pt x="0" y="62"/>
                    <a:pt x="38" y="67"/>
                  </a:cubicBezTo>
                  <a:lnTo>
                    <a:pt x="443" y="67"/>
                  </a:lnTo>
                  <a:cubicBezTo>
                    <a:pt x="481" y="62"/>
                    <a:pt x="481" y="6"/>
                    <a:pt x="443" y="1"/>
                  </a:cubicBezTo>
                  <a:close/>
                </a:path>
              </a:pathLst>
            </a:custGeom>
            <a:solidFill>
              <a:srgbClr val="6BBF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18;p25">
              <a:extLst>
                <a:ext uri="{FF2B5EF4-FFF2-40B4-BE49-F238E27FC236}">
                  <a16:creationId xmlns:a16="http://schemas.microsoft.com/office/drawing/2014/main" id="{5963FFC4-31E4-45D4-BC51-4FB48D6AFF24}"/>
                </a:ext>
              </a:extLst>
            </p:cNvPr>
            <p:cNvSpPr/>
            <p:nvPr/>
          </p:nvSpPr>
          <p:spPr>
            <a:xfrm>
              <a:off x="1313686" y="4300755"/>
              <a:ext cx="489873" cy="17006"/>
            </a:xfrm>
            <a:custGeom>
              <a:avLst/>
              <a:gdLst/>
              <a:ahLst/>
              <a:cxnLst/>
              <a:rect l="l" t="t" r="r" b="b"/>
              <a:pathLst>
                <a:path w="1930" h="67" extrusionOk="0">
                  <a:moveTo>
                    <a:pt x="38" y="0"/>
                  </a:moveTo>
                  <a:cubicBezTo>
                    <a:pt x="0" y="7"/>
                    <a:pt x="0" y="59"/>
                    <a:pt x="38" y="66"/>
                  </a:cubicBezTo>
                  <a:lnTo>
                    <a:pt x="1893" y="66"/>
                  </a:lnTo>
                  <a:cubicBezTo>
                    <a:pt x="1930" y="59"/>
                    <a:pt x="1930" y="7"/>
                    <a:pt x="1893" y="0"/>
                  </a:cubicBezTo>
                  <a:close/>
                </a:path>
              </a:pathLst>
            </a:custGeom>
            <a:solidFill>
              <a:srgbClr val="6BBF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19;p25">
              <a:extLst>
                <a:ext uri="{FF2B5EF4-FFF2-40B4-BE49-F238E27FC236}">
                  <a16:creationId xmlns:a16="http://schemas.microsoft.com/office/drawing/2014/main" id="{096DB7A7-659C-4DB1-828B-BADA7934BF49}"/>
                </a:ext>
              </a:extLst>
            </p:cNvPr>
            <p:cNvSpPr/>
            <p:nvPr/>
          </p:nvSpPr>
          <p:spPr>
            <a:xfrm>
              <a:off x="882196" y="1490484"/>
              <a:ext cx="1360983" cy="1618356"/>
            </a:xfrm>
            <a:custGeom>
              <a:avLst/>
              <a:gdLst/>
              <a:ahLst/>
              <a:cxnLst/>
              <a:rect l="l" t="t" r="r" b="b"/>
              <a:pathLst>
                <a:path w="5362" h="6376" extrusionOk="0">
                  <a:moveTo>
                    <a:pt x="539" y="1"/>
                  </a:moveTo>
                  <a:cubicBezTo>
                    <a:pt x="536" y="25"/>
                    <a:pt x="79" y="2460"/>
                    <a:pt x="27" y="3178"/>
                  </a:cubicBezTo>
                  <a:cubicBezTo>
                    <a:pt x="1" y="3544"/>
                    <a:pt x="23" y="3913"/>
                    <a:pt x="91" y="4274"/>
                  </a:cubicBezTo>
                  <a:cubicBezTo>
                    <a:pt x="201" y="4821"/>
                    <a:pt x="416" y="5271"/>
                    <a:pt x="734" y="5613"/>
                  </a:cubicBezTo>
                  <a:cubicBezTo>
                    <a:pt x="1205" y="6120"/>
                    <a:pt x="1892" y="6375"/>
                    <a:pt x="2777" y="6375"/>
                  </a:cubicBezTo>
                  <a:cubicBezTo>
                    <a:pt x="3551" y="6375"/>
                    <a:pt x="4164" y="6141"/>
                    <a:pt x="4595" y="5679"/>
                  </a:cubicBezTo>
                  <a:cubicBezTo>
                    <a:pt x="5361" y="4856"/>
                    <a:pt x="5332" y="3556"/>
                    <a:pt x="5304" y="3178"/>
                  </a:cubicBezTo>
                  <a:cubicBezTo>
                    <a:pt x="5252" y="2460"/>
                    <a:pt x="4767" y="25"/>
                    <a:pt x="4760" y="1"/>
                  </a:cubicBezTo>
                  <a:lnTo>
                    <a:pt x="4696" y="13"/>
                  </a:lnTo>
                  <a:cubicBezTo>
                    <a:pt x="4701" y="39"/>
                    <a:pt x="5186" y="2469"/>
                    <a:pt x="5236" y="3183"/>
                  </a:cubicBezTo>
                  <a:cubicBezTo>
                    <a:pt x="5346" y="4654"/>
                    <a:pt x="4738" y="5431"/>
                    <a:pt x="4548" y="5634"/>
                  </a:cubicBezTo>
                  <a:cubicBezTo>
                    <a:pt x="4130" y="6082"/>
                    <a:pt x="3534" y="6311"/>
                    <a:pt x="2778" y="6311"/>
                  </a:cubicBezTo>
                  <a:cubicBezTo>
                    <a:pt x="1912" y="6311"/>
                    <a:pt x="1241" y="6061"/>
                    <a:pt x="782" y="5568"/>
                  </a:cubicBezTo>
                  <a:cubicBezTo>
                    <a:pt x="473" y="5236"/>
                    <a:pt x="265" y="4797"/>
                    <a:pt x="157" y="4262"/>
                  </a:cubicBezTo>
                  <a:cubicBezTo>
                    <a:pt x="89" y="3906"/>
                    <a:pt x="69" y="3544"/>
                    <a:pt x="93" y="3183"/>
                  </a:cubicBezTo>
                  <a:cubicBezTo>
                    <a:pt x="145" y="2469"/>
                    <a:pt x="600" y="37"/>
                    <a:pt x="605" y="13"/>
                  </a:cubicBezTo>
                  <a:lnTo>
                    <a:pt x="539" y="1"/>
                  </a:lnTo>
                  <a:close/>
                </a:path>
              </a:pathLst>
            </a:custGeom>
            <a:solidFill>
              <a:srgbClr val="6BBF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872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25"/>
          <p:cNvSpPr txBox="1">
            <a:spLocks noGrp="1"/>
          </p:cNvSpPr>
          <p:nvPr>
            <p:ph type="title"/>
          </p:nvPr>
        </p:nvSpPr>
        <p:spPr>
          <a:xfrm>
            <a:off x="2721637" y="1663826"/>
            <a:ext cx="4943805" cy="84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0" lang="fr-FR" sz="5200" b="0" i="0" u="none" strike="noStrike" kern="0" cap="none" spc="0" normalizeH="0" baseline="0" noProof="0" dirty="0">
                <a:ln>
                  <a:noFill/>
                </a:ln>
                <a:solidFill>
                  <a:srgbClr val="E65A5A"/>
                </a:solidFill>
                <a:effectLst/>
                <a:uLnTx/>
                <a:uFillTx/>
                <a:latin typeface="Fira Sans Extra Condensed Medium"/>
                <a:sym typeface="Fira Sans Extra Condensed Medium"/>
              </a:rPr>
              <a:t>Contexte</a:t>
            </a:r>
            <a:endParaRPr dirty="0"/>
          </a:p>
        </p:txBody>
      </p:sp>
      <p:grpSp>
        <p:nvGrpSpPr>
          <p:cNvPr id="1596" name="Google Shape;1596;p25"/>
          <p:cNvGrpSpPr/>
          <p:nvPr/>
        </p:nvGrpSpPr>
        <p:grpSpPr>
          <a:xfrm>
            <a:off x="708850" y="1373222"/>
            <a:ext cx="1671151" cy="2996599"/>
            <a:chOff x="739550" y="1490484"/>
            <a:chExt cx="1671151" cy="2996599"/>
          </a:xfrm>
        </p:grpSpPr>
        <p:sp>
          <p:nvSpPr>
            <p:cNvPr id="1597" name="Google Shape;1597;p25"/>
            <p:cNvSpPr/>
            <p:nvPr/>
          </p:nvSpPr>
          <p:spPr>
            <a:xfrm>
              <a:off x="903770" y="1492261"/>
              <a:ext cx="1314280" cy="849536"/>
            </a:xfrm>
            <a:custGeom>
              <a:avLst/>
              <a:gdLst/>
              <a:ahLst/>
              <a:cxnLst/>
              <a:rect l="l" t="t" r="r" b="b"/>
              <a:pathLst>
                <a:path w="5178" h="3347" extrusionOk="0">
                  <a:moveTo>
                    <a:pt x="484" y="1"/>
                  </a:moveTo>
                  <a:cubicBezTo>
                    <a:pt x="359" y="840"/>
                    <a:pt x="178" y="1656"/>
                    <a:pt x="48" y="2521"/>
                  </a:cubicBezTo>
                  <a:cubicBezTo>
                    <a:pt x="20" y="2740"/>
                    <a:pt x="4" y="2959"/>
                    <a:pt x="1" y="3178"/>
                  </a:cubicBezTo>
                  <a:cubicBezTo>
                    <a:pt x="165" y="3192"/>
                    <a:pt x="330" y="3196"/>
                    <a:pt x="494" y="3196"/>
                  </a:cubicBezTo>
                  <a:cubicBezTo>
                    <a:pt x="791" y="3196"/>
                    <a:pt x="1088" y="3182"/>
                    <a:pt x="1384" y="3182"/>
                  </a:cubicBezTo>
                  <a:cubicBezTo>
                    <a:pt x="1508" y="3182"/>
                    <a:pt x="1633" y="3184"/>
                    <a:pt x="1757" y="3192"/>
                  </a:cubicBezTo>
                  <a:cubicBezTo>
                    <a:pt x="1882" y="3199"/>
                    <a:pt x="2000" y="3219"/>
                    <a:pt x="2125" y="3225"/>
                  </a:cubicBezTo>
                  <a:cubicBezTo>
                    <a:pt x="3143" y="3237"/>
                    <a:pt x="4159" y="3292"/>
                    <a:pt x="5177" y="3346"/>
                  </a:cubicBezTo>
                  <a:cubicBezTo>
                    <a:pt x="5170" y="2948"/>
                    <a:pt x="5111" y="2559"/>
                    <a:pt x="5043" y="2153"/>
                  </a:cubicBezTo>
                  <a:cubicBezTo>
                    <a:pt x="5030" y="2075"/>
                    <a:pt x="5010" y="1997"/>
                    <a:pt x="4997" y="1917"/>
                  </a:cubicBezTo>
                  <a:cubicBezTo>
                    <a:pt x="4882" y="1258"/>
                    <a:pt x="4760" y="638"/>
                    <a:pt x="4634" y="1"/>
                  </a:cubicBezTo>
                  <a:close/>
                </a:path>
              </a:pathLst>
            </a:custGeom>
            <a:solidFill>
              <a:srgbClr val="CAF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5"/>
            <p:cNvSpPr/>
            <p:nvPr/>
          </p:nvSpPr>
          <p:spPr>
            <a:xfrm>
              <a:off x="2076573" y="1492261"/>
              <a:ext cx="197218" cy="852581"/>
            </a:xfrm>
            <a:custGeom>
              <a:avLst/>
              <a:gdLst/>
              <a:ahLst/>
              <a:cxnLst/>
              <a:rect l="l" t="t" r="r" b="b"/>
              <a:pathLst>
                <a:path w="777" h="3359" extrusionOk="0">
                  <a:moveTo>
                    <a:pt x="1" y="1"/>
                  </a:moveTo>
                  <a:cubicBezTo>
                    <a:pt x="127" y="638"/>
                    <a:pt x="249" y="1260"/>
                    <a:pt x="364" y="1917"/>
                  </a:cubicBezTo>
                  <a:cubicBezTo>
                    <a:pt x="377" y="1997"/>
                    <a:pt x="397" y="2075"/>
                    <a:pt x="410" y="2153"/>
                  </a:cubicBezTo>
                  <a:cubicBezTo>
                    <a:pt x="478" y="2559"/>
                    <a:pt x="537" y="2948"/>
                    <a:pt x="542" y="3346"/>
                  </a:cubicBezTo>
                  <a:lnTo>
                    <a:pt x="777" y="3358"/>
                  </a:lnTo>
                  <a:cubicBezTo>
                    <a:pt x="707" y="1324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AE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5"/>
            <p:cNvSpPr/>
            <p:nvPr/>
          </p:nvSpPr>
          <p:spPr>
            <a:xfrm>
              <a:off x="833463" y="1492261"/>
              <a:ext cx="1445759" cy="2994822"/>
            </a:xfrm>
            <a:custGeom>
              <a:avLst/>
              <a:gdLst/>
              <a:ahLst/>
              <a:cxnLst/>
              <a:rect l="l" t="t" r="r" b="b"/>
              <a:pathLst>
                <a:path w="5696" h="11799" extrusionOk="0">
                  <a:moveTo>
                    <a:pt x="603" y="1"/>
                  </a:moveTo>
                  <a:cubicBezTo>
                    <a:pt x="603" y="1"/>
                    <a:pt x="0" y="1522"/>
                    <a:pt x="0" y="3807"/>
                  </a:cubicBezTo>
                  <a:cubicBezTo>
                    <a:pt x="0" y="5563"/>
                    <a:pt x="957" y="6296"/>
                    <a:pt x="2017" y="6540"/>
                  </a:cubicBezTo>
                  <a:cubicBezTo>
                    <a:pt x="2058" y="6669"/>
                    <a:pt x="2194" y="6883"/>
                    <a:pt x="2642" y="6935"/>
                  </a:cubicBezTo>
                  <a:lnTo>
                    <a:pt x="2642" y="10619"/>
                  </a:lnTo>
                  <a:cubicBezTo>
                    <a:pt x="2465" y="10666"/>
                    <a:pt x="2192" y="10792"/>
                    <a:pt x="1904" y="11133"/>
                  </a:cubicBezTo>
                  <a:cubicBezTo>
                    <a:pt x="792" y="11195"/>
                    <a:pt x="797" y="11798"/>
                    <a:pt x="797" y="11798"/>
                  </a:cubicBezTo>
                  <a:lnTo>
                    <a:pt x="4898" y="11798"/>
                  </a:lnTo>
                  <a:cubicBezTo>
                    <a:pt x="4898" y="11798"/>
                    <a:pt x="4905" y="11195"/>
                    <a:pt x="3790" y="11133"/>
                  </a:cubicBezTo>
                  <a:cubicBezTo>
                    <a:pt x="3502" y="10792"/>
                    <a:pt x="3231" y="10666"/>
                    <a:pt x="3052" y="10619"/>
                  </a:cubicBezTo>
                  <a:lnTo>
                    <a:pt x="3052" y="6935"/>
                  </a:lnTo>
                  <a:cubicBezTo>
                    <a:pt x="3502" y="6883"/>
                    <a:pt x="3637" y="6669"/>
                    <a:pt x="3679" y="6540"/>
                  </a:cubicBezTo>
                  <a:cubicBezTo>
                    <a:pt x="4739" y="6296"/>
                    <a:pt x="5696" y="5564"/>
                    <a:pt x="5696" y="3807"/>
                  </a:cubicBezTo>
                  <a:cubicBezTo>
                    <a:pt x="5696" y="3654"/>
                    <a:pt x="5692" y="3504"/>
                    <a:pt x="5687" y="3358"/>
                  </a:cubicBezTo>
                  <a:lnTo>
                    <a:pt x="5452" y="3346"/>
                  </a:lnTo>
                  <a:lnTo>
                    <a:pt x="5452" y="3346"/>
                  </a:lnTo>
                  <a:cubicBezTo>
                    <a:pt x="5452" y="3346"/>
                    <a:pt x="5452" y="3346"/>
                    <a:pt x="5452" y="3346"/>
                  </a:cubicBezTo>
                  <a:cubicBezTo>
                    <a:pt x="4436" y="3292"/>
                    <a:pt x="3418" y="3237"/>
                    <a:pt x="2402" y="3225"/>
                  </a:cubicBezTo>
                  <a:cubicBezTo>
                    <a:pt x="2275" y="3219"/>
                    <a:pt x="2159" y="3199"/>
                    <a:pt x="2032" y="3192"/>
                  </a:cubicBezTo>
                  <a:cubicBezTo>
                    <a:pt x="1906" y="3184"/>
                    <a:pt x="1779" y="3181"/>
                    <a:pt x="1652" y="3181"/>
                  </a:cubicBezTo>
                  <a:cubicBezTo>
                    <a:pt x="1355" y="3181"/>
                    <a:pt x="1058" y="3196"/>
                    <a:pt x="761" y="3196"/>
                  </a:cubicBezTo>
                  <a:cubicBezTo>
                    <a:pt x="600" y="3196"/>
                    <a:pt x="438" y="3192"/>
                    <a:pt x="276" y="3178"/>
                  </a:cubicBezTo>
                  <a:cubicBezTo>
                    <a:pt x="280" y="2959"/>
                    <a:pt x="295" y="2740"/>
                    <a:pt x="323" y="2521"/>
                  </a:cubicBezTo>
                  <a:cubicBezTo>
                    <a:pt x="453" y="1656"/>
                    <a:pt x="636" y="840"/>
                    <a:pt x="761" y="1"/>
                  </a:cubicBezTo>
                  <a:close/>
                </a:path>
              </a:pathLst>
            </a:custGeom>
            <a:solidFill>
              <a:srgbClr val="AEF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5"/>
            <p:cNvSpPr/>
            <p:nvPr/>
          </p:nvSpPr>
          <p:spPr>
            <a:xfrm>
              <a:off x="739550" y="2144319"/>
              <a:ext cx="1671151" cy="956648"/>
            </a:xfrm>
            <a:custGeom>
              <a:avLst/>
              <a:gdLst/>
              <a:ahLst/>
              <a:cxnLst/>
              <a:rect l="l" t="t" r="r" b="b"/>
              <a:pathLst>
                <a:path w="6584" h="3769" extrusionOk="0">
                  <a:moveTo>
                    <a:pt x="681" y="1"/>
                  </a:moveTo>
                  <a:cubicBezTo>
                    <a:pt x="681" y="1"/>
                    <a:pt x="0" y="3768"/>
                    <a:pt x="3292" y="3768"/>
                  </a:cubicBezTo>
                  <a:cubicBezTo>
                    <a:pt x="6583" y="3768"/>
                    <a:pt x="5736" y="1"/>
                    <a:pt x="5736" y="1"/>
                  </a:cubicBezTo>
                  <a:close/>
                </a:path>
              </a:pathLst>
            </a:custGeom>
            <a:solidFill>
              <a:srgbClr val="FF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5"/>
            <p:cNvSpPr/>
            <p:nvPr/>
          </p:nvSpPr>
          <p:spPr>
            <a:xfrm>
              <a:off x="1120277" y="2204728"/>
              <a:ext cx="1197777" cy="835322"/>
            </a:xfrm>
            <a:custGeom>
              <a:avLst/>
              <a:gdLst/>
              <a:ahLst/>
              <a:cxnLst/>
              <a:rect l="l" t="t" r="r" b="b"/>
              <a:pathLst>
                <a:path w="4719" h="3291" extrusionOk="0">
                  <a:moveTo>
                    <a:pt x="3760" y="1"/>
                  </a:moveTo>
                  <a:lnTo>
                    <a:pt x="1" y="2064"/>
                  </a:lnTo>
                  <a:cubicBezTo>
                    <a:pt x="1" y="2064"/>
                    <a:pt x="641" y="3291"/>
                    <a:pt x="1866" y="3291"/>
                  </a:cubicBezTo>
                  <a:cubicBezTo>
                    <a:pt x="2161" y="3291"/>
                    <a:pt x="2490" y="3219"/>
                    <a:pt x="2853" y="3042"/>
                  </a:cubicBezTo>
                  <a:cubicBezTo>
                    <a:pt x="4718" y="2130"/>
                    <a:pt x="3760" y="1"/>
                    <a:pt x="3760" y="1"/>
                  </a:cubicBezTo>
                  <a:close/>
                </a:path>
              </a:pathLst>
            </a:custGeom>
            <a:solidFill>
              <a:srgbClr val="F2B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5"/>
            <p:cNvSpPr/>
            <p:nvPr/>
          </p:nvSpPr>
          <p:spPr>
            <a:xfrm>
              <a:off x="1169772" y="2231632"/>
              <a:ext cx="1075943" cy="753592"/>
            </a:xfrm>
            <a:custGeom>
              <a:avLst/>
              <a:gdLst/>
              <a:ahLst/>
              <a:cxnLst/>
              <a:rect l="l" t="t" r="r" b="b"/>
              <a:pathLst>
                <a:path w="4239" h="2969" extrusionOk="0">
                  <a:moveTo>
                    <a:pt x="3370" y="1"/>
                  </a:moveTo>
                  <a:lnTo>
                    <a:pt x="0" y="1852"/>
                  </a:lnTo>
                  <a:cubicBezTo>
                    <a:pt x="0" y="1852"/>
                    <a:pt x="583" y="2968"/>
                    <a:pt x="1688" y="2968"/>
                  </a:cubicBezTo>
                  <a:cubicBezTo>
                    <a:pt x="1952" y="2968"/>
                    <a:pt x="2245" y="2905"/>
                    <a:pt x="2568" y="2747"/>
                  </a:cubicBezTo>
                  <a:cubicBezTo>
                    <a:pt x="4239" y="1929"/>
                    <a:pt x="3370" y="1"/>
                    <a:pt x="3370" y="1"/>
                  </a:cubicBezTo>
                  <a:close/>
                </a:path>
              </a:pathLst>
            </a:custGeom>
            <a:solidFill>
              <a:srgbClr val="FFF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5"/>
            <p:cNvSpPr/>
            <p:nvPr/>
          </p:nvSpPr>
          <p:spPr>
            <a:xfrm>
              <a:off x="1571820" y="2512101"/>
              <a:ext cx="426671" cy="430225"/>
            </a:xfrm>
            <a:custGeom>
              <a:avLst/>
              <a:gdLst/>
              <a:ahLst/>
              <a:cxnLst/>
              <a:rect l="l" t="t" r="r" b="b"/>
              <a:pathLst>
                <a:path w="1681" h="1695" extrusionOk="0">
                  <a:moveTo>
                    <a:pt x="68" y="1"/>
                  </a:moveTo>
                  <a:cubicBezTo>
                    <a:pt x="58" y="1"/>
                    <a:pt x="50" y="2"/>
                    <a:pt x="44" y="6"/>
                  </a:cubicBezTo>
                  <a:cubicBezTo>
                    <a:pt x="13" y="51"/>
                    <a:pt x="0" y="106"/>
                    <a:pt x="13" y="160"/>
                  </a:cubicBezTo>
                  <a:cubicBezTo>
                    <a:pt x="28" y="261"/>
                    <a:pt x="119" y="839"/>
                    <a:pt x="193" y="1209"/>
                  </a:cubicBezTo>
                  <a:cubicBezTo>
                    <a:pt x="244" y="1460"/>
                    <a:pt x="296" y="1695"/>
                    <a:pt x="529" y="1695"/>
                  </a:cubicBezTo>
                  <a:cubicBezTo>
                    <a:pt x="641" y="1695"/>
                    <a:pt x="796" y="1640"/>
                    <a:pt x="1013" y="1506"/>
                  </a:cubicBezTo>
                  <a:cubicBezTo>
                    <a:pt x="1680" y="1093"/>
                    <a:pt x="1315" y="984"/>
                    <a:pt x="1060" y="721"/>
                  </a:cubicBezTo>
                  <a:cubicBezTo>
                    <a:pt x="818" y="475"/>
                    <a:pt x="233" y="1"/>
                    <a:pt x="68" y="1"/>
                  </a:cubicBezTo>
                  <a:close/>
                </a:path>
              </a:pathLst>
            </a:custGeom>
            <a:solidFill>
              <a:srgbClr val="E6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5"/>
            <p:cNvSpPr/>
            <p:nvPr/>
          </p:nvSpPr>
          <p:spPr>
            <a:xfrm>
              <a:off x="1296173" y="2528599"/>
              <a:ext cx="329458" cy="432002"/>
            </a:xfrm>
            <a:custGeom>
              <a:avLst/>
              <a:gdLst/>
              <a:ahLst/>
              <a:cxnLst/>
              <a:rect l="l" t="t" r="r" b="b"/>
              <a:pathLst>
                <a:path w="1298" h="1702" extrusionOk="0">
                  <a:moveTo>
                    <a:pt x="988" y="1"/>
                  </a:moveTo>
                  <a:cubicBezTo>
                    <a:pt x="962" y="1"/>
                    <a:pt x="934" y="25"/>
                    <a:pt x="908" y="45"/>
                  </a:cubicBezTo>
                  <a:cubicBezTo>
                    <a:pt x="859" y="78"/>
                    <a:pt x="569" y="338"/>
                    <a:pt x="284" y="703"/>
                  </a:cubicBezTo>
                  <a:cubicBezTo>
                    <a:pt x="1" y="1066"/>
                    <a:pt x="69" y="1205"/>
                    <a:pt x="175" y="1311"/>
                  </a:cubicBezTo>
                  <a:cubicBezTo>
                    <a:pt x="281" y="1417"/>
                    <a:pt x="465" y="1526"/>
                    <a:pt x="807" y="1660"/>
                  </a:cubicBezTo>
                  <a:cubicBezTo>
                    <a:pt x="882" y="1689"/>
                    <a:pt x="948" y="1702"/>
                    <a:pt x="1005" y="1702"/>
                  </a:cubicBezTo>
                  <a:cubicBezTo>
                    <a:pt x="1210" y="1702"/>
                    <a:pt x="1298" y="1540"/>
                    <a:pt x="1258" y="1375"/>
                  </a:cubicBezTo>
                  <a:cubicBezTo>
                    <a:pt x="1208" y="1163"/>
                    <a:pt x="1041" y="54"/>
                    <a:pt x="1041" y="54"/>
                  </a:cubicBezTo>
                  <a:cubicBezTo>
                    <a:pt x="1025" y="14"/>
                    <a:pt x="1007" y="1"/>
                    <a:pt x="988" y="1"/>
                  </a:cubicBezTo>
                  <a:close/>
                </a:path>
              </a:pathLst>
            </a:custGeom>
            <a:solidFill>
              <a:srgbClr val="E6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5"/>
            <p:cNvSpPr/>
            <p:nvPr/>
          </p:nvSpPr>
          <p:spPr>
            <a:xfrm>
              <a:off x="1604055" y="2471490"/>
              <a:ext cx="468044" cy="296969"/>
            </a:xfrm>
            <a:custGeom>
              <a:avLst/>
              <a:gdLst/>
              <a:ahLst/>
              <a:cxnLst/>
              <a:rect l="l" t="t" r="r" b="b"/>
              <a:pathLst>
                <a:path w="1844" h="1170" extrusionOk="0">
                  <a:moveTo>
                    <a:pt x="342" y="0"/>
                  </a:moveTo>
                  <a:cubicBezTo>
                    <a:pt x="180" y="0"/>
                    <a:pt x="61" y="4"/>
                    <a:pt x="47" y="16"/>
                  </a:cubicBezTo>
                  <a:cubicBezTo>
                    <a:pt x="0" y="56"/>
                    <a:pt x="155" y="164"/>
                    <a:pt x="270" y="252"/>
                  </a:cubicBezTo>
                  <a:cubicBezTo>
                    <a:pt x="386" y="339"/>
                    <a:pt x="1060" y="918"/>
                    <a:pt x="1214" y="1065"/>
                  </a:cubicBezTo>
                  <a:cubicBezTo>
                    <a:pt x="1294" y="1139"/>
                    <a:pt x="1350" y="1169"/>
                    <a:pt x="1394" y="1169"/>
                  </a:cubicBezTo>
                  <a:cubicBezTo>
                    <a:pt x="1438" y="1169"/>
                    <a:pt x="1470" y="1141"/>
                    <a:pt x="1503" y="1098"/>
                  </a:cubicBezTo>
                  <a:cubicBezTo>
                    <a:pt x="1635" y="919"/>
                    <a:pt x="1723" y="713"/>
                    <a:pt x="1765" y="494"/>
                  </a:cubicBezTo>
                  <a:cubicBezTo>
                    <a:pt x="1844" y="70"/>
                    <a:pt x="1708" y="11"/>
                    <a:pt x="1565" y="11"/>
                  </a:cubicBezTo>
                  <a:cubicBezTo>
                    <a:pt x="1509" y="11"/>
                    <a:pt x="1453" y="20"/>
                    <a:pt x="1407" y="20"/>
                  </a:cubicBezTo>
                  <a:cubicBezTo>
                    <a:pt x="1404" y="20"/>
                    <a:pt x="1400" y="20"/>
                    <a:pt x="1397" y="20"/>
                  </a:cubicBezTo>
                  <a:cubicBezTo>
                    <a:pt x="1262" y="20"/>
                    <a:pt x="697" y="0"/>
                    <a:pt x="342" y="0"/>
                  </a:cubicBezTo>
                  <a:close/>
                </a:path>
              </a:pathLst>
            </a:custGeom>
            <a:solidFill>
              <a:srgbClr val="E6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5"/>
            <p:cNvSpPr/>
            <p:nvPr/>
          </p:nvSpPr>
          <p:spPr>
            <a:xfrm>
              <a:off x="1623345" y="2241024"/>
              <a:ext cx="430986" cy="217524"/>
            </a:xfrm>
            <a:custGeom>
              <a:avLst/>
              <a:gdLst/>
              <a:ahLst/>
              <a:cxnLst/>
              <a:rect l="l" t="t" r="r" b="b"/>
              <a:pathLst>
                <a:path w="1698" h="857" extrusionOk="0">
                  <a:moveTo>
                    <a:pt x="1521" y="0"/>
                  </a:moveTo>
                  <a:lnTo>
                    <a:pt x="1" y="834"/>
                  </a:lnTo>
                  <a:cubicBezTo>
                    <a:pt x="105" y="846"/>
                    <a:pt x="705" y="857"/>
                    <a:pt x="1119" y="857"/>
                  </a:cubicBezTo>
                  <a:cubicBezTo>
                    <a:pt x="1284" y="857"/>
                    <a:pt x="1419" y="855"/>
                    <a:pt x="1481" y="851"/>
                  </a:cubicBezTo>
                  <a:cubicBezTo>
                    <a:pt x="1698" y="839"/>
                    <a:pt x="1696" y="737"/>
                    <a:pt x="1682" y="551"/>
                  </a:cubicBezTo>
                  <a:cubicBezTo>
                    <a:pt x="1668" y="363"/>
                    <a:pt x="1521" y="0"/>
                    <a:pt x="1521" y="0"/>
                  </a:cubicBezTo>
                  <a:close/>
                </a:path>
              </a:pathLst>
            </a:custGeom>
            <a:solidFill>
              <a:srgbClr val="E6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5"/>
            <p:cNvSpPr/>
            <p:nvPr/>
          </p:nvSpPr>
          <p:spPr>
            <a:xfrm>
              <a:off x="1194900" y="2508547"/>
              <a:ext cx="326413" cy="276664"/>
            </a:xfrm>
            <a:custGeom>
              <a:avLst/>
              <a:gdLst/>
              <a:ahLst/>
              <a:cxnLst/>
              <a:rect l="l" t="t" r="r" b="b"/>
              <a:pathLst>
                <a:path w="1286" h="1090" extrusionOk="0">
                  <a:moveTo>
                    <a:pt x="1286" y="1"/>
                  </a:moveTo>
                  <a:lnTo>
                    <a:pt x="0" y="707"/>
                  </a:lnTo>
                  <a:cubicBezTo>
                    <a:pt x="0" y="707"/>
                    <a:pt x="122" y="949"/>
                    <a:pt x="216" y="1050"/>
                  </a:cubicBezTo>
                  <a:cubicBezTo>
                    <a:pt x="242" y="1078"/>
                    <a:pt x="268" y="1090"/>
                    <a:pt x="294" y="1090"/>
                  </a:cubicBezTo>
                  <a:cubicBezTo>
                    <a:pt x="357" y="1090"/>
                    <a:pt x="416" y="1018"/>
                    <a:pt x="466" y="956"/>
                  </a:cubicBezTo>
                  <a:cubicBezTo>
                    <a:pt x="534" y="869"/>
                    <a:pt x="1286" y="1"/>
                    <a:pt x="1286" y="1"/>
                  </a:cubicBezTo>
                  <a:close/>
                </a:path>
              </a:pathLst>
            </a:custGeom>
            <a:solidFill>
              <a:srgbClr val="E6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5"/>
            <p:cNvSpPr/>
            <p:nvPr/>
          </p:nvSpPr>
          <p:spPr>
            <a:xfrm>
              <a:off x="1611162" y="2576824"/>
              <a:ext cx="154069" cy="138078"/>
            </a:xfrm>
            <a:custGeom>
              <a:avLst/>
              <a:gdLst/>
              <a:ahLst/>
              <a:cxnLst/>
              <a:rect l="l" t="t" r="r" b="b"/>
              <a:pathLst>
                <a:path w="607" h="544" extrusionOk="0">
                  <a:moveTo>
                    <a:pt x="49" y="1"/>
                  </a:moveTo>
                  <a:cubicBezTo>
                    <a:pt x="49" y="1"/>
                    <a:pt x="0" y="543"/>
                    <a:pt x="284" y="543"/>
                  </a:cubicBezTo>
                  <a:cubicBezTo>
                    <a:pt x="290" y="543"/>
                    <a:pt x="296" y="543"/>
                    <a:pt x="302" y="543"/>
                  </a:cubicBezTo>
                  <a:cubicBezTo>
                    <a:pt x="606" y="517"/>
                    <a:pt x="591" y="108"/>
                    <a:pt x="49" y="1"/>
                  </a:cubicBezTo>
                  <a:close/>
                </a:path>
              </a:pathLst>
            </a:custGeom>
            <a:solidFill>
              <a:srgbClr val="FFF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5"/>
            <p:cNvSpPr/>
            <p:nvPr/>
          </p:nvSpPr>
          <p:spPr>
            <a:xfrm>
              <a:off x="1708374" y="2501441"/>
              <a:ext cx="177166" cy="107112"/>
            </a:xfrm>
            <a:custGeom>
              <a:avLst/>
              <a:gdLst/>
              <a:ahLst/>
              <a:cxnLst/>
              <a:rect l="l" t="t" r="r" b="b"/>
              <a:pathLst>
                <a:path w="698" h="422" extrusionOk="0">
                  <a:moveTo>
                    <a:pt x="305" y="0"/>
                  </a:moveTo>
                  <a:cubicBezTo>
                    <a:pt x="219" y="0"/>
                    <a:pt x="117" y="20"/>
                    <a:pt x="1" y="68"/>
                  </a:cubicBezTo>
                  <a:cubicBezTo>
                    <a:pt x="1" y="68"/>
                    <a:pt x="193" y="421"/>
                    <a:pt x="397" y="421"/>
                  </a:cubicBezTo>
                  <a:cubicBezTo>
                    <a:pt x="436" y="421"/>
                    <a:pt x="475" y="408"/>
                    <a:pt x="513" y="378"/>
                  </a:cubicBezTo>
                  <a:cubicBezTo>
                    <a:pt x="697" y="231"/>
                    <a:pt x="596" y="0"/>
                    <a:pt x="305" y="0"/>
                  </a:cubicBezTo>
                  <a:close/>
                </a:path>
              </a:pathLst>
            </a:custGeom>
            <a:solidFill>
              <a:srgbClr val="FFFA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5"/>
            <p:cNvSpPr/>
            <p:nvPr/>
          </p:nvSpPr>
          <p:spPr>
            <a:xfrm>
              <a:off x="1320540" y="2487988"/>
              <a:ext cx="106097" cy="106351"/>
            </a:xfrm>
            <a:custGeom>
              <a:avLst/>
              <a:gdLst/>
              <a:ahLst/>
              <a:cxnLst/>
              <a:rect l="l" t="t" r="r" b="b"/>
              <a:pathLst>
                <a:path w="418" h="419" extrusionOk="0">
                  <a:moveTo>
                    <a:pt x="210" y="69"/>
                  </a:moveTo>
                  <a:cubicBezTo>
                    <a:pt x="278" y="69"/>
                    <a:pt x="327" y="157"/>
                    <a:pt x="332" y="217"/>
                  </a:cubicBezTo>
                  <a:cubicBezTo>
                    <a:pt x="336" y="292"/>
                    <a:pt x="277" y="354"/>
                    <a:pt x="200" y="354"/>
                  </a:cubicBezTo>
                  <a:cubicBezTo>
                    <a:pt x="129" y="351"/>
                    <a:pt x="77" y="278"/>
                    <a:pt x="80" y="210"/>
                  </a:cubicBezTo>
                  <a:cubicBezTo>
                    <a:pt x="82" y="142"/>
                    <a:pt x="138" y="88"/>
                    <a:pt x="200" y="69"/>
                  </a:cubicBezTo>
                  <a:cubicBezTo>
                    <a:pt x="203" y="69"/>
                    <a:pt x="206" y="69"/>
                    <a:pt x="210" y="69"/>
                  </a:cubicBezTo>
                  <a:close/>
                  <a:moveTo>
                    <a:pt x="214" y="0"/>
                  </a:moveTo>
                  <a:cubicBezTo>
                    <a:pt x="211" y="0"/>
                    <a:pt x="208" y="1"/>
                    <a:pt x="205" y="2"/>
                  </a:cubicBezTo>
                  <a:cubicBezTo>
                    <a:pt x="200" y="2"/>
                    <a:pt x="195" y="3"/>
                    <a:pt x="190" y="3"/>
                  </a:cubicBezTo>
                  <a:cubicBezTo>
                    <a:pt x="181" y="5"/>
                    <a:pt x="174" y="7"/>
                    <a:pt x="167" y="10"/>
                  </a:cubicBezTo>
                  <a:cubicBezTo>
                    <a:pt x="164" y="10"/>
                    <a:pt x="162" y="12"/>
                    <a:pt x="158" y="14"/>
                  </a:cubicBezTo>
                  <a:cubicBezTo>
                    <a:pt x="94" y="40"/>
                    <a:pt x="46" y="92"/>
                    <a:pt x="23" y="156"/>
                  </a:cubicBezTo>
                  <a:cubicBezTo>
                    <a:pt x="0" y="238"/>
                    <a:pt x="26" y="325"/>
                    <a:pt x="92" y="379"/>
                  </a:cubicBezTo>
                  <a:cubicBezTo>
                    <a:pt x="125" y="405"/>
                    <a:pt x="166" y="419"/>
                    <a:pt x="207" y="419"/>
                  </a:cubicBezTo>
                  <a:cubicBezTo>
                    <a:pt x="246" y="419"/>
                    <a:pt x="284" y="407"/>
                    <a:pt x="317" y="382"/>
                  </a:cubicBezTo>
                  <a:cubicBezTo>
                    <a:pt x="389" y="330"/>
                    <a:pt x="417" y="236"/>
                    <a:pt x="384" y="154"/>
                  </a:cubicBezTo>
                  <a:cubicBezTo>
                    <a:pt x="360" y="85"/>
                    <a:pt x="299" y="12"/>
                    <a:pt x="224" y="3"/>
                  </a:cubicBezTo>
                  <a:cubicBezTo>
                    <a:pt x="221" y="1"/>
                    <a:pt x="218" y="0"/>
                    <a:pt x="214" y="0"/>
                  </a:cubicBezTo>
                  <a:close/>
                </a:path>
              </a:pathLst>
            </a:custGeom>
            <a:solidFill>
              <a:srgbClr val="FF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5"/>
            <p:cNvSpPr/>
            <p:nvPr/>
          </p:nvSpPr>
          <p:spPr>
            <a:xfrm>
              <a:off x="1361912" y="2378847"/>
              <a:ext cx="66501" cy="62694"/>
            </a:xfrm>
            <a:custGeom>
              <a:avLst/>
              <a:gdLst/>
              <a:ahLst/>
              <a:cxnLst/>
              <a:rect l="l" t="t" r="r" b="b"/>
              <a:pathLst>
                <a:path w="262" h="247" extrusionOk="0">
                  <a:moveTo>
                    <a:pt x="138" y="65"/>
                  </a:moveTo>
                  <a:cubicBezTo>
                    <a:pt x="139" y="65"/>
                    <a:pt x="140" y="65"/>
                    <a:pt x="141" y="65"/>
                  </a:cubicBezTo>
                  <a:cubicBezTo>
                    <a:pt x="202" y="80"/>
                    <a:pt x="204" y="178"/>
                    <a:pt x="136" y="178"/>
                  </a:cubicBezTo>
                  <a:cubicBezTo>
                    <a:pt x="134" y="178"/>
                    <a:pt x="132" y="178"/>
                    <a:pt x="129" y="178"/>
                  </a:cubicBezTo>
                  <a:lnTo>
                    <a:pt x="127" y="178"/>
                  </a:lnTo>
                  <a:cubicBezTo>
                    <a:pt x="98" y="178"/>
                    <a:pt x="74" y="155"/>
                    <a:pt x="74" y="126"/>
                  </a:cubicBezTo>
                  <a:cubicBezTo>
                    <a:pt x="75" y="91"/>
                    <a:pt x="103" y="65"/>
                    <a:pt x="138" y="65"/>
                  </a:cubicBezTo>
                  <a:close/>
                  <a:moveTo>
                    <a:pt x="140" y="1"/>
                  </a:moveTo>
                  <a:cubicBezTo>
                    <a:pt x="72" y="1"/>
                    <a:pt x="14" y="52"/>
                    <a:pt x="8" y="119"/>
                  </a:cubicBezTo>
                  <a:cubicBezTo>
                    <a:pt x="1" y="187"/>
                    <a:pt x="56" y="239"/>
                    <a:pt x="121" y="246"/>
                  </a:cubicBezTo>
                  <a:cubicBezTo>
                    <a:pt x="126" y="246"/>
                    <a:pt x="131" y="247"/>
                    <a:pt x="136" y="247"/>
                  </a:cubicBezTo>
                  <a:cubicBezTo>
                    <a:pt x="196" y="247"/>
                    <a:pt x="246" y="202"/>
                    <a:pt x="253" y="143"/>
                  </a:cubicBezTo>
                  <a:cubicBezTo>
                    <a:pt x="261" y="77"/>
                    <a:pt x="218" y="16"/>
                    <a:pt x="155" y="1"/>
                  </a:cubicBezTo>
                  <a:lnTo>
                    <a:pt x="147" y="1"/>
                  </a:lnTo>
                  <a:cubicBezTo>
                    <a:pt x="144" y="1"/>
                    <a:pt x="142" y="1"/>
                    <a:pt x="140" y="1"/>
                  </a:cubicBezTo>
                  <a:close/>
                </a:path>
              </a:pathLst>
            </a:custGeom>
            <a:solidFill>
              <a:srgbClr val="FF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5"/>
            <p:cNvSpPr/>
            <p:nvPr/>
          </p:nvSpPr>
          <p:spPr>
            <a:xfrm>
              <a:off x="1078144" y="2315900"/>
              <a:ext cx="159399" cy="160414"/>
            </a:xfrm>
            <a:custGeom>
              <a:avLst/>
              <a:gdLst/>
              <a:ahLst/>
              <a:cxnLst/>
              <a:rect l="l" t="t" r="r" b="b"/>
              <a:pathLst>
                <a:path w="628" h="632" extrusionOk="0">
                  <a:moveTo>
                    <a:pt x="318" y="69"/>
                  </a:moveTo>
                  <a:cubicBezTo>
                    <a:pt x="346" y="69"/>
                    <a:pt x="375" y="72"/>
                    <a:pt x="401" y="79"/>
                  </a:cubicBezTo>
                  <a:cubicBezTo>
                    <a:pt x="453" y="94"/>
                    <a:pt x="493" y="132"/>
                    <a:pt x="512" y="181"/>
                  </a:cubicBezTo>
                  <a:cubicBezTo>
                    <a:pt x="556" y="277"/>
                    <a:pt x="552" y="402"/>
                    <a:pt x="485" y="485"/>
                  </a:cubicBezTo>
                  <a:cubicBezTo>
                    <a:pt x="443" y="536"/>
                    <a:pt x="378" y="568"/>
                    <a:pt x="313" y="568"/>
                  </a:cubicBezTo>
                  <a:cubicBezTo>
                    <a:pt x="285" y="568"/>
                    <a:pt x="256" y="561"/>
                    <a:pt x="229" y="548"/>
                  </a:cubicBezTo>
                  <a:cubicBezTo>
                    <a:pt x="139" y="496"/>
                    <a:pt x="82" y="402"/>
                    <a:pt x="78" y="299"/>
                  </a:cubicBezTo>
                  <a:cubicBezTo>
                    <a:pt x="76" y="181"/>
                    <a:pt x="179" y="119"/>
                    <a:pt x="271" y="72"/>
                  </a:cubicBezTo>
                  <a:cubicBezTo>
                    <a:pt x="287" y="70"/>
                    <a:pt x="302" y="69"/>
                    <a:pt x="318" y="69"/>
                  </a:cubicBezTo>
                  <a:close/>
                  <a:moveTo>
                    <a:pt x="274" y="0"/>
                  </a:moveTo>
                  <a:cubicBezTo>
                    <a:pt x="268" y="0"/>
                    <a:pt x="263" y="1"/>
                    <a:pt x="259" y="4"/>
                  </a:cubicBezTo>
                  <a:lnTo>
                    <a:pt x="254" y="7"/>
                  </a:lnTo>
                  <a:lnTo>
                    <a:pt x="245" y="7"/>
                  </a:lnTo>
                  <a:cubicBezTo>
                    <a:pt x="235" y="7"/>
                    <a:pt x="224" y="14"/>
                    <a:pt x="219" y="25"/>
                  </a:cubicBezTo>
                  <a:cubicBezTo>
                    <a:pt x="123" y="77"/>
                    <a:pt x="30" y="145"/>
                    <a:pt x="16" y="261"/>
                  </a:cubicBezTo>
                  <a:cubicBezTo>
                    <a:pt x="0" y="386"/>
                    <a:pt x="71" y="523"/>
                    <a:pt x="175" y="591"/>
                  </a:cubicBezTo>
                  <a:cubicBezTo>
                    <a:pt x="218" y="619"/>
                    <a:pt x="266" y="632"/>
                    <a:pt x="313" y="632"/>
                  </a:cubicBezTo>
                  <a:cubicBezTo>
                    <a:pt x="381" y="632"/>
                    <a:pt x="448" y="606"/>
                    <a:pt x="502" y="560"/>
                  </a:cubicBezTo>
                  <a:cubicBezTo>
                    <a:pt x="603" y="473"/>
                    <a:pt x="627" y="324"/>
                    <a:pt x="589" y="200"/>
                  </a:cubicBezTo>
                  <a:cubicBezTo>
                    <a:pt x="568" y="132"/>
                    <a:pt x="530" y="66"/>
                    <a:pt x="466" y="33"/>
                  </a:cubicBezTo>
                  <a:cubicBezTo>
                    <a:pt x="420" y="12"/>
                    <a:pt x="371" y="3"/>
                    <a:pt x="322" y="3"/>
                  </a:cubicBezTo>
                  <a:cubicBezTo>
                    <a:pt x="311" y="3"/>
                    <a:pt x="300" y="3"/>
                    <a:pt x="288" y="4"/>
                  </a:cubicBezTo>
                  <a:cubicBezTo>
                    <a:pt x="284" y="1"/>
                    <a:pt x="279" y="0"/>
                    <a:pt x="274" y="0"/>
                  </a:cubicBezTo>
                  <a:close/>
                </a:path>
              </a:pathLst>
            </a:custGeom>
            <a:solidFill>
              <a:srgbClr val="FF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5"/>
            <p:cNvSpPr/>
            <p:nvPr/>
          </p:nvSpPr>
          <p:spPr>
            <a:xfrm>
              <a:off x="1572328" y="2329098"/>
              <a:ext cx="75638" cy="67770"/>
            </a:xfrm>
            <a:custGeom>
              <a:avLst/>
              <a:gdLst/>
              <a:ahLst/>
              <a:cxnLst/>
              <a:rect l="l" t="t" r="r" b="b"/>
              <a:pathLst>
                <a:path w="298" h="267" extrusionOk="0">
                  <a:moveTo>
                    <a:pt x="145" y="66"/>
                  </a:moveTo>
                  <a:cubicBezTo>
                    <a:pt x="173" y="66"/>
                    <a:pt x="200" y="82"/>
                    <a:pt x="210" y="108"/>
                  </a:cubicBezTo>
                  <a:cubicBezTo>
                    <a:pt x="223" y="143"/>
                    <a:pt x="209" y="179"/>
                    <a:pt x="177" y="197"/>
                  </a:cubicBezTo>
                  <a:cubicBezTo>
                    <a:pt x="171" y="199"/>
                    <a:pt x="164" y="200"/>
                    <a:pt x="157" y="200"/>
                  </a:cubicBezTo>
                  <a:cubicBezTo>
                    <a:pt x="124" y="200"/>
                    <a:pt x="96" y="174"/>
                    <a:pt x="97" y="140"/>
                  </a:cubicBezTo>
                  <a:cubicBezTo>
                    <a:pt x="97" y="131"/>
                    <a:pt x="94" y="124"/>
                    <a:pt x="89" y="117"/>
                  </a:cubicBezTo>
                  <a:cubicBezTo>
                    <a:pt x="91" y="96"/>
                    <a:pt x="103" y="79"/>
                    <a:pt x="122" y="70"/>
                  </a:cubicBezTo>
                  <a:cubicBezTo>
                    <a:pt x="129" y="67"/>
                    <a:pt x="137" y="66"/>
                    <a:pt x="145" y="66"/>
                  </a:cubicBezTo>
                  <a:close/>
                  <a:moveTo>
                    <a:pt x="146" y="0"/>
                  </a:moveTo>
                  <a:cubicBezTo>
                    <a:pt x="130" y="0"/>
                    <a:pt x="113" y="3"/>
                    <a:pt x="97" y="9"/>
                  </a:cubicBezTo>
                  <a:cubicBezTo>
                    <a:pt x="26" y="41"/>
                    <a:pt x="0" y="127"/>
                    <a:pt x="42" y="193"/>
                  </a:cubicBezTo>
                  <a:lnTo>
                    <a:pt x="44" y="197"/>
                  </a:lnTo>
                  <a:cubicBezTo>
                    <a:pt x="65" y="240"/>
                    <a:pt x="111" y="266"/>
                    <a:pt x="158" y="266"/>
                  </a:cubicBezTo>
                  <a:cubicBezTo>
                    <a:pt x="168" y="266"/>
                    <a:pt x="178" y="265"/>
                    <a:pt x="188" y="263"/>
                  </a:cubicBezTo>
                  <a:cubicBezTo>
                    <a:pt x="259" y="239"/>
                    <a:pt x="297" y="162"/>
                    <a:pt x="275" y="91"/>
                  </a:cubicBezTo>
                  <a:cubicBezTo>
                    <a:pt x="254" y="36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FF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5"/>
            <p:cNvSpPr/>
            <p:nvPr/>
          </p:nvSpPr>
          <p:spPr>
            <a:xfrm>
              <a:off x="1429936" y="2221480"/>
              <a:ext cx="109904" cy="93152"/>
            </a:xfrm>
            <a:custGeom>
              <a:avLst/>
              <a:gdLst/>
              <a:ahLst/>
              <a:cxnLst/>
              <a:rect l="l" t="t" r="r" b="b"/>
              <a:pathLst>
                <a:path w="433" h="367" extrusionOk="0">
                  <a:moveTo>
                    <a:pt x="238" y="66"/>
                  </a:moveTo>
                  <a:cubicBezTo>
                    <a:pt x="296" y="66"/>
                    <a:pt x="346" y="110"/>
                    <a:pt x="358" y="168"/>
                  </a:cubicBezTo>
                  <a:cubicBezTo>
                    <a:pt x="363" y="234"/>
                    <a:pt x="316" y="293"/>
                    <a:pt x="250" y="301"/>
                  </a:cubicBezTo>
                  <a:cubicBezTo>
                    <a:pt x="246" y="302"/>
                    <a:pt x="241" y="302"/>
                    <a:pt x="237" y="302"/>
                  </a:cubicBezTo>
                  <a:cubicBezTo>
                    <a:pt x="93" y="302"/>
                    <a:pt x="76" y="80"/>
                    <a:pt x="228" y="67"/>
                  </a:cubicBezTo>
                  <a:cubicBezTo>
                    <a:pt x="231" y="67"/>
                    <a:pt x="234" y="66"/>
                    <a:pt x="238" y="66"/>
                  </a:cubicBezTo>
                  <a:close/>
                  <a:moveTo>
                    <a:pt x="234" y="1"/>
                  </a:moveTo>
                  <a:cubicBezTo>
                    <a:pt x="231" y="1"/>
                    <a:pt x="228" y="1"/>
                    <a:pt x="224" y="1"/>
                  </a:cubicBezTo>
                  <a:lnTo>
                    <a:pt x="216" y="1"/>
                  </a:lnTo>
                  <a:cubicBezTo>
                    <a:pt x="56" y="22"/>
                    <a:pt x="0" y="225"/>
                    <a:pt x="125" y="326"/>
                  </a:cubicBezTo>
                  <a:cubicBezTo>
                    <a:pt x="160" y="354"/>
                    <a:pt x="200" y="367"/>
                    <a:pt x="239" y="367"/>
                  </a:cubicBezTo>
                  <a:cubicBezTo>
                    <a:pt x="339" y="367"/>
                    <a:pt x="432" y="284"/>
                    <a:pt x="422" y="168"/>
                  </a:cubicBezTo>
                  <a:cubicBezTo>
                    <a:pt x="412" y="72"/>
                    <a:pt x="331" y="1"/>
                    <a:pt x="234" y="1"/>
                  </a:cubicBezTo>
                  <a:close/>
                </a:path>
              </a:pathLst>
            </a:custGeom>
            <a:solidFill>
              <a:srgbClr val="FF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5"/>
            <p:cNvSpPr/>
            <p:nvPr/>
          </p:nvSpPr>
          <p:spPr>
            <a:xfrm>
              <a:off x="1788835" y="2226048"/>
              <a:ext cx="84268" cy="85284"/>
            </a:xfrm>
            <a:custGeom>
              <a:avLst/>
              <a:gdLst/>
              <a:ahLst/>
              <a:cxnLst/>
              <a:rect l="l" t="t" r="r" b="b"/>
              <a:pathLst>
                <a:path w="332" h="336" extrusionOk="0">
                  <a:moveTo>
                    <a:pt x="130" y="77"/>
                  </a:moveTo>
                  <a:cubicBezTo>
                    <a:pt x="136" y="88"/>
                    <a:pt x="147" y="96"/>
                    <a:pt x="161" y="96"/>
                  </a:cubicBezTo>
                  <a:cubicBezTo>
                    <a:pt x="163" y="96"/>
                    <a:pt x="166" y="96"/>
                    <a:pt x="169" y="96"/>
                  </a:cubicBezTo>
                  <a:cubicBezTo>
                    <a:pt x="171" y="95"/>
                    <a:pt x="174" y="95"/>
                    <a:pt x="177" y="95"/>
                  </a:cubicBezTo>
                  <a:cubicBezTo>
                    <a:pt x="229" y="95"/>
                    <a:pt x="271" y="142"/>
                    <a:pt x="264" y="195"/>
                  </a:cubicBezTo>
                  <a:cubicBezTo>
                    <a:pt x="251" y="238"/>
                    <a:pt x="211" y="268"/>
                    <a:pt x="166" y="268"/>
                  </a:cubicBezTo>
                  <a:cubicBezTo>
                    <a:pt x="162" y="268"/>
                    <a:pt x="158" y="268"/>
                    <a:pt x="155" y="268"/>
                  </a:cubicBezTo>
                  <a:cubicBezTo>
                    <a:pt x="104" y="259"/>
                    <a:pt x="68" y="216"/>
                    <a:pt x="68" y="165"/>
                  </a:cubicBezTo>
                  <a:cubicBezTo>
                    <a:pt x="70" y="125"/>
                    <a:pt x="94" y="90"/>
                    <a:pt x="130" y="77"/>
                  </a:cubicBezTo>
                  <a:close/>
                  <a:moveTo>
                    <a:pt x="176" y="0"/>
                  </a:moveTo>
                  <a:cubicBezTo>
                    <a:pt x="87" y="0"/>
                    <a:pt x="0" y="76"/>
                    <a:pt x="4" y="169"/>
                  </a:cubicBezTo>
                  <a:cubicBezTo>
                    <a:pt x="5" y="257"/>
                    <a:pt x="75" y="330"/>
                    <a:pt x="163" y="335"/>
                  </a:cubicBezTo>
                  <a:cubicBezTo>
                    <a:pt x="245" y="335"/>
                    <a:pt x="328" y="269"/>
                    <a:pt x="330" y="186"/>
                  </a:cubicBezTo>
                  <a:cubicBezTo>
                    <a:pt x="332" y="113"/>
                    <a:pt x="281" y="51"/>
                    <a:pt x="212" y="35"/>
                  </a:cubicBezTo>
                  <a:cubicBezTo>
                    <a:pt x="212" y="16"/>
                    <a:pt x="198" y="0"/>
                    <a:pt x="179" y="0"/>
                  </a:cubicBezTo>
                  <a:cubicBezTo>
                    <a:pt x="178" y="0"/>
                    <a:pt x="177" y="0"/>
                    <a:pt x="176" y="0"/>
                  </a:cubicBezTo>
                  <a:close/>
                </a:path>
              </a:pathLst>
            </a:custGeom>
            <a:solidFill>
              <a:srgbClr val="FFDD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5"/>
            <p:cNvSpPr/>
            <p:nvPr/>
          </p:nvSpPr>
          <p:spPr>
            <a:xfrm>
              <a:off x="1393640" y="3208069"/>
              <a:ext cx="329966" cy="56348"/>
            </a:xfrm>
            <a:custGeom>
              <a:avLst/>
              <a:gdLst/>
              <a:ahLst/>
              <a:cxnLst/>
              <a:rect l="l" t="t" r="r" b="b"/>
              <a:pathLst>
                <a:path w="1300" h="222" extrusionOk="0">
                  <a:moveTo>
                    <a:pt x="1252" y="0"/>
                  </a:moveTo>
                  <a:cubicBezTo>
                    <a:pt x="1245" y="0"/>
                    <a:pt x="1237" y="3"/>
                    <a:pt x="1231" y="10"/>
                  </a:cubicBezTo>
                  <a:cubicBezTo>
                    <a:pt x="1086" y="142"/>
                    <a:pt x="873" y="145"/>
                    <a:pt x="689" y="152"/>
                  </a:cubicBezTo>
                  <a:cubicBezTo>
                    <a:pt x="647" y="154"/>
                    <a:pt x="604" y="156"/>
                    <a:pt x="561" y="156"/>
                  </a:cubicBezTo>
                  <a:cubicBezTo>
                    <a:pt x="386" y="156"/>
                    <a:pt x="208" y="131"/>
                    <a:pt x="72" y="17"/>
                  </a:cubicBezTo>
                  <a:cubicBezTo>
                    <a:pt x="65" y="11"/>
                    <a:pt x="58" y="8"/>
                    <a:pt x="50" y="8"/>
                  </a:cubicBezTo>
                  <a:cubicBezTo>
                    <a:pt x="24" y="8"/>
                    <a:pt x="1" y="41"/>
                    <a:pt x="27" y="62"/>
                  </a:cubicBezTo>
                  <a:cubicBezTo>
                    <a:pt x="180" y="192"/>
                    <a:pt x="377" y="221"/>
                    <a:pt x="572" y="221"/>
                  </a:cubicBezTo>
                  <a:cubicBezTo>
                    <a:pt x="611" y="221"/>
                    <a:pt x="650" y="220"/>
                    <a:pt x="689" y="218"/>
                  </a:cubicBezTo>
                  <a:cubicBezTo>
                    <a:pt x="892" y="209"/>
                    <a:pt x="1118" y="201"/>
                    <a:pt x="1276" y="55"/>
                  </a:cubicBezTo>
                  <a:cubicBezTo>
                    <a:pt x="1300" y="33"/>
                    <a:pt x="1277" y="0"/>
                    <a:pt x="1252" y="0"/>
                  </a:cubicBezTo>
                  <a:close/>
                </a:path>
              </a:pathLst>
            </a:custGeom>
            <a:solidFill>
              <a:srgbClr val="6BBF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5"/>
            <p:cNvSpPr/>
            <p:nvPr/>
          </p:nvSpPr>
          <p:spPr>
            <a:xfrm>
              <a:off x="1493135" y="4170039"/>
              <a:ext cx="122341" cy="17006"/>
            </a:xfrm>
            <a:custGeom>
              <a:avLst/>
              <a:gdLst/>
              <a:ahLst/>
              <a:cxnLst/>
              <a:rect l="l" t="t" r="r" b="b"/>
              <a:pathLst>
                <a:path w="482" h="67" extrusionOk="0">
                  <a:moveTo>
                    <a:pt x="38" y="1"/>
                  </a:moveTo>
                  <a:cubicBezTo>
                    <a:pt x="0" y="6"/>
                    <a:pt x="0" y="62"/>
                    <a:pt x="38" y="67"/>
                  </a:cubicBezTo>
                  <a:lnTo>
                    <a:pt x="443" y="67"/>
                  </a:lnTo>
                  <a:cubicBezTo>
                    <a:pt x="481" y="62"/>
                    <a:pt x="481" y="6"/>
                    <a:pt x="443" y="1"/>
                  </a:cubicBezTo>
                  <a:close/>
                </a:path>
              </a:pathLst>
            </a:custGeom>
            <a:solidFill>
              <a:srgbClr val="6BBF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5"/>
            <p:cNvSpPr/>
            <p:nvPr/>
          </p:nvSpPr>
          <p:spPr>
            <a:xfrm>
              <a:off x="1313686" y="4300755"/>
              <a:ext cx="489873" cy="17006"/>
            </a:xfrm>
            <a:custGeom>
              <a:avLst/>
              <a:gdLst/>
              <a:ahLst/>
              <a:cxnLst/>
              <a:rect l="l" t="t" r="r" b="b"/>
              <a:pathLst>
                <a:path w="1930" h="67" extrusionOk="0">
                  <a:moveTo>
                    <a:pt x="38" y="0"/>
                  </a:moveTo>
                  <a:cubicBezTo>
                    <a:pt x="0" y="7"/>
                    <a:pt x="0" y="59"/>
                    <a:pt x="38" y="66"/>
                  </a:cubicBezTo>
                  <a:lnTo>
                    <a:pt x="1893" y="66"/>
                  </a:lnTo>
                  <a:cubicBezTo>
                    <a:pt x="1930" y="59"/>
                    <a:pt x="1930" y="7"/>
                    <a:pt x="1893" y="0"/>
                  </a:cubicBezTo>
                  <a:close/>
                </a:path>
              </a:pathLst>
            </a:custGeom>
            <a:solidFill>
              <a:srgbClr val="6BBF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5"/>
            <p:cNvSpPr/>
            <p:nvPr/>
          </p:nvSpPr>
          <p:spPr>
            <a:xfrm>
              <a:off x="882196" y="1490484"/>
              <a:ext cx="1360983" cy="1618356"/>
            </a:xfrm>
            <a:custGeom>
              <a:avLst/>
              <a:gdLst/>
              <a:ahLst/>
              <a:cxnLst/>
              <a:rect l="l" t="t" r="r" b="b"/>
              <a:pathLst>
                <a:path w="5362" h="6376" extrusionOk="0">
                  <a:moveTo>
                    <a:pt x="539" y="1"/>
                  </a:moveTo>
                  <a:cubicBezTo>
                    <a:pt x="536" y="25"/>
                    <a:pt x="79" y="2460"/>
                    <a:pt x="27" y="3178"/>
                  </a:cubicBezTo>
                  <a:cubicBezTo>
                    <a:pt x="1" y="3544"/>
                    <a:pt x="23" y="3913"/>
                    <a:pt x="91" y="4274"/>
                  </a:cubicBezTo>
                  <a:cubicBezTo>
                    <a:pt x="201" y="4821"/>
                    <a:pt x="416" y="5271"/>
                    <a:pt x="734" y="5613"/>
                  </a:cubicBezTo>
                  <a:cubicBezTo>
                    <a:pt x="1205" y="6120"/>
                    <a:pt x="1892" y="6375"/>
                    <a:pt x="2777" y="6375"/>
                  </a:cubicBezTo>
                  <a:cubicBezTo>
                    <a:pt x="3551" y="6375"/>
                    <a:pt x="4164" y="6141"/>
                    <a:pt x="4595" y="5679"/>
                  </a:cubicBezTo>
                  <a:cubicBezTo>
                    <a:pt x="5361" y="4856"/>
                    <a:pt x="5332" y="3556"/>
                    <a:pt x="5304" y="3178"/>
                  </a:cubicBezTo>
                  <a:cubicBezTo>
                    <a:pt x="5252" y="2460"/>
                    <a:pt x="4767" y="25"/>
                    <a:pt x="4760" y="1"/>
                  </a:cubicBezTo>
                  <a:lnTo>
                    <a:pt x="4696" y="13"/>
                  </a:lnTo>
                  <a:cubicBezTo>
                    <a:pt x="4701" y="39"/>
                    <a:pt x="5186" y="2469"/>
                    <a:pt x="5236" y="3183"/>
                  </a:cubicBezTo>
                  <a:cubicBezTo>
                    <a:pt x="5346" y="4654"/>
                    <a:pt x="4738" y="5431"/>
                    <a:pt x="4548" y="5634"/>
                  </a:cubicBezTo>
                  <a:cubicBezTo>
                    <a:pt x="4130" y="6082"/>
                    <a:pt x="3534" y="6311"/>
                    <a:pt x="2778" y="6311"/>
                  </a:cubicBezTo>
                  <a:cubicBezTo>
                    <a:pt x="1912" y="6311"/>
                    <a:pt x="1241" y="6061"/>
                    <a:pt x="782" y="5568"/>
                  </a:cubicBezTo>
                  <a:cubicBezTo>
                    <a:pt x="473" y="5236"/>
                    <a:pt x="265" y="4797"/>
                    <a:pt x="157" y="4262"/>
                  </a:cubicBezTo>
                  <a:cubicBezTo>
                    <a:pt x="89" y="3906"/>
                    <a:pt x="69" y="3544"/>
                    <a:pt x="93" y="3183"/>
                  </a:cubicBezTo>
                  <a:cubicBezTo>
                    <a:pt x="145" y="2469"/>
                    <a:pt x="600" y="37"/>
                    <a:pt x="605" y="13"/>
                  </a:cubicBezTo>
                  <a:lnTo>
                    <a:pt x="539" y="1"/>
                  </a:lnTo>
                  <a:close/>
                </a:path>
              </a:pathLst>
            </a:custGeom>
            <a:solidFill>
              <a:srgbClr val="6BBF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3455;p42">
            <a:extLst>
              <a:ext uri="{FF2B5EF4-FFF2-40B4-BE49-F238E27FC236}">
                <a16:creationId xmlns:a16="http://schemas.microsoft.com/office/drawing/2014/main" id="{1F077B48-D9EA-4EED-8615-8EB17596DB5C}"/>
              </a:ext>
            </a:extLst>
          </p:cNvPr>
          <p:cNvSpPr/>
          <p:nvPr/>
        </p:nvSpPr>
        <p:spPr>
          <a:xfrm>
            <a:off x="2694950" y="1633700"/>
            <a:ext cx="1097400" cy="109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3463;p42">
            <a:extLst>
              <a:ext uri="{FF2B5EF4-FFF2-40B4-BE49-F238E27FC236}">
                <a16:creationId xmlns:a16="http://schemas.microsoft.com/office/drawing/2014/main" id="{F6039502-E23F-4F95-BF9D-991F5F0494D1}"/>
              </a:ext>
            </a:extLst>
          </p:cNvPr>
          <p:cNvSpPr txBox="1"/>
          <p:nvPr/>
        </p:nvSpPr>
        <p:spPr>
          <a:xfrm>
            <a:off x="2870405" y="2001514"/>
            <a:ext cx="712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48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" name="Google Shape;742;p18">
            <a:extLst>
              <a:ext uri="{FF2B5EF4-FFF2-40B4-BE49-F238E27FC236}">
                <a16:creationId xmlns:a16="http://schemas.microsoft.com/office/drawing/2014/main" id="{54FDA69F-0A36-41DC-80FD-940ABD803822}"/>
              </a:ext>
            </a:extLst>
          </p:cNvPr>
          <p:cNvSpPr txBox="1">
            <a:spLocks/>
          </p:cNvSpPr>
          <p:nvPr/>
        </p:nvSpPr>
        <p:spPr>
          <a:xfrm>
            <a:off x="3450495" y="2438259"/>
            <a:ext cx="2950306" cy="84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Présentation de l’entreprise et de leurs besoins. Plan d’action.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E8BA75-88DE-44ED-ABC2-9F744A02D7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55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6"/>
          <p:cNvGrpSpPr/>
          <p:nvPr/>
        </p:nvGrpSpPr>
        <p:grpSpPr>
          <a:xfrm>
            <a:off x="457200" y="1124900"/>
            <a:ext cx="3112700" cy="3612600"/>
            <a:chOff x="457200" y="1124900"/>
            <a:chExt cx="3112700" cy="3612600"/>
          </a:xfrm>
        </p:grpSpPr>
        <p:sp>
          <p:nvSpPr>
            <p:cNvPr id="116" name="Google Shape;116;p16"/>
            <p:cNvSpPr/>
            <p:nvPr/>
          </p:nvSpPr>
          <p:spPr>
            <a:xfrm>
              <a:off x="457200" y="1124900"/>
              <a:ext cx="2069400" cy="3612600"/>
            </a:xfrm>
            <a:prstGeom prst="roundRect">
              <a:avLst>
                <a:gd name="adj" fmla="val 10066"/>
              </a:avLst>
            </a:prstGeom>
            <a:solidFill>
              <a:srgbClr val="8A779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7" name="Google Shape;117;p16"/>
            <p:cNvGrpSpPr/>
            <p:nvPr/>
          </p:nvGrpSpPr>
          <p:grpSpPr>
            <a:xfrm>
              <a:off x="2429550" y="1327075"/>
              <a:ext cx="1140350" cy="1071375"/>
              <a:chOff x="2429550" y="1327075"/>
              <a:chExt cx="1140350" cy="1071375"/>
            </a:xfrm>
          </p:grpSpPr>
          <p:sp>
            <p:nvSpPr>
              <p:cNvPr id="118" name="Google Shape;118;p16"/>
              <p:cNvSpPr/>
              <p:nvPr/>
            </p:nvSpPr>
            <p:spPr>
              <a:xfrm>
                <a:off x="3474200" y="2302750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2429550" y="1327075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0" name="Google Shape;120;p16"/>
              <p:cNvCxnSpPr>
                <a:stCxn id="119" idx="6"/>
                <a:endCxn id="118" idx="0"/>
              </p:cNvCxnSpPr>
              <p:nvPr/>
            </p:nvCxnSpPr>
            <p:spPr>
              <a:xfrm>
                <a:off x="2525250" y="1374925"/>
                <a:ext cx="996900" cy="927900"/>
              </a:xfrm>
              <a:prstGeom prst="bent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21" name="Google Shape;121;p16"/>
          <p:cNvGrpSpPr/>
          <p:nvPr/>
        </p:nvGrpSpPr>
        <p:grpSpPr>
          <a:xfrm>
            <a:off x="5696275" y="1124900"/>
            <a:ext cx="2991200" cy="3612600"/>
            <a:chOff x="5696275" y="1124900"/>
            <a:chExt cx="2991200" cy="3612600"/>
          </a:xfrm>
        </p:grpSpPr>
        <p:sp>
          <p:nvSpPr>
            <p:cNvPr id="122" name="Google Shape;122;p16"/>
            <p:cNvSpPr/>
            <p:nvPr/>
          </p:nvSpPr>
          <p:spPr>
            <a:xfrm>
              <a:off x="6618075" y="1124900"/>
              <a:ext cx="2069400" cy="3612600"/>
            </a:xfrm>
            <a:prstGeom prst="roundRect">
              <a:avLst>
                <a:gd name="adj" fmla="val 10066"/>
              </a:avLst>
            </a:prstGeom>
            <a:solidFill>
              <a:srgbClr val="917A5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16"/>
            <p:cNvGrpSpPr/>
            <p:nvPr/>
          </p:nvGrpSpPr>
          <p:grpSpPr>
            <a:xfrm>
              <a:off x="5696275" y="1327075"/>
              <a:ext cx="1017500" cy="1071375"/>
              <a:chOff x="5696275" y="1327075"/>
              <a:chExt cx="1017500" cy="1071375"/>
            </a:xfrm>
          </p:grpSpPr>
          <p:sp>
            <p:nvSpPr>
              <p:cNvPr id="124" name="Google Shape;124;p16"/>
              <p:cNvSpPr/>
              <p:nvPr/>
            </p:nvSpPr>
            <p:spPr>
              <a:xfrm>
                <a:off x="6618075" y="1327075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5696275" y="2302750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" name="Google Shape;126;p16"/>
              <p:cNvCxnSpPr>
                <a:stCxn id="124" idx="2"/>
                <a:endCxn id="125" idx="0"/>
              </p:cNvCxnSpPr>
              <p:nvPr/>
            </p:nvCxnSpPr>
            <p:spPr>
              <a:xfrm flipH="1">
                <a:off x="5744175" y="1374925"/>
                <a:ext cx="873900" cy="927900"/>
              </a:xfrm>
              <a:prstGeom prst="bent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</a:t>
            </a:r>
            <a:endParaRPr dirty="0"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7459735" y="3591940"/>
            <a:ext cx="555273" cy="570408"/>
            <a:chOff x="4550750" y="1300975"/>
            <a:chExt cx="643200" cy="708725"/>
          </a:xfrm>
        </p:grpSpPr>
        <p:sp>
          <p:nvSpPr>
            <p:cNvPr id="129" name="Google Shape;129;p16"/>
            <p:cNvSpPr/>
            <p:nvPr/>
          </p:nvSpPr>
          <p:spPr>
            <a:xfrm>
              <a:off x="4649500" y="1300975"/>
              <a:ext cx="101050" cy="87700"/>
            </a:xfrm>
            <a:custGeom>
              <a:avLst/>
              <a:gdLst/>
              <a:ahLst/>
              <a:cxnLst/>
              <a:rect l="l" t="t" r="r" b="b"/>
              <a:pathLst>
                <a:path w="4042" h="3508" extrusionOk="0">
                  <a:moveTo>
                    <a:pt x="0" y="1"/>
                  </a:moveTo>
                  <a:lnTo>
                    <a:pt x="0" y="3507"/>
                  </a:lnTo>
                  <a:lnTo>
                    <a:pt x="4042" y="3507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4561825" y="1430175"/>
              <a:ext cx="276875" cy="197500"/>
            </a:xfrm>
            <a:custGeom>
              <a:avLst/>
              <a:gdLst/>
              <a:ahLst/>
              <a:cxnLst/>
              <a:rect l="l" t="t" r="r" b="b"/>
              <a:pathLst>
                <a:path w="11075" h="7900" extrusionOk="0">
                  <a:moveTo>
                    <a:pt x="3507" y="0"/>
                  </a:moveTo>
                  <a:lnTo>
                    <a:pt x="3507" y="4522"/>
                  </a:lnTo>
                  <a:lnTo>
                    <a:pt x="3212" y="4632"/>
                  </a:lnTo>
                  <a:lnTo>
                    <a:pt x="2935" y="4762"/>
                  </a:lnTo>
                  <a:lnTo>
                    <a:pt x="2658" y="4909"/>
                  </a:lnTo>
                  <a:lnTo>
                    <a:pt x="2381" y="5075"/>
                  </a:lnTo>
                  <a:lnTo>
                    <a:pt x="2123" y="5242"/>
                  </a:lnTo>
                  <a:lnTo>
                    <a:pt x="1865" y="5426"/>
                  </a:lnTo>
                  <a:lnTo>
                    <a:pt x="1625" y="5629"/>
                  </a:lnTo>
                  <a:lnTo>
                    <a:pt x="1385" y="5832"/>
                  </a:lnTo>
                  <a:lnTo>
                    <a:pt x="1182" y="6054"/>
                  </a:lnTo>
                  <a:lnTo>
                    <a:pt x="960" y="6293"/>
                  </a:lnTo>
                  <a:lnTo>
                    <a:pt x="776" y="6533"/>
                  </a:lnTo>
                  <a:lnTo>
                    <a:pt x="591" y="6792"/>
                  </a:lnTo>
                  <a:lnTo>
                    <a:pt x="425" y="7050"/>
                  </a:lnTo>
                  <a:lnTo>
                    <a:pt x="259" y="7327"/>
                  </a:lnTo>
                  <a:lnTo>
                    <a:pt x="111" y="7604"/>
                  </a:lnTo>
                  <a:lnTo>
                    <a:pt x="1" y="7899"/>
                  </a:lnTo>
                  <a:lnTo>
                    <a:pt x="11074" y="7899"/>
                  </a:lnTo>
                  <a:lnTo>
                    <a:pt x="10945" y="7604"/>
                  </a:lnTo>
                  <a:lnTo>
                    <a:pt x="10797" y="7327"/>
                  </a:lnTo>
                  <a:lnTo>
                    <a:pt x="10650" y="7050"/>
                  </a:lnTo>
                  <a:lnTo>
                    <a:pt x="10465" y="6792"/>
                  </a:lnTo>
                  <a:lnTo>
                    <a:pt x="10280" y="6533"/>
                  </a:lnTo>
                  <a:lnTo>
                    <a:pt x="10096" y="6293"/>
                  </a:lnTo>
                  <a:lnTo>
                    <a:pt x="9874" y="6054"/>
                  </a:lnTo>
                  <a:lnTo>
                    <a:pt x="9671" y="5832"/>
                  </a:lnTo>
                  <a:lnTo>
                    <a:pt x="9431" y="5629"/>
                  </a:lnTo>
                  <a:lnTo>
                    <a:pt x="9192" y="5426"/>
                  </a:lnTo>
                  <a:lnTo>
                    <a:pt x="8933" y="5242"/>
                  </a:lnTo>
                  <a:lnTo>
                    <a:pt x="8675" y="5057"/>
                  </a:lnTo>
                  <a:lnTo>
                    <a:pt x="8398" y="4909"/>
                  </a:lnTo>
                  <a:lnTo>
                    <a:pt x="8121" y="4762"/>
                  </a:lnTo>
                  <a:lnTo>
                    <a:pt x="7844" y="4632"/>
                  </a:lnTo>
                  <a:lnTo>
                    <a:pt x="7549" y="4522"/>
                  </a:lnTo>
                  <a:lnTo>
                    <a:pt x="75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4561825" y="1430175"/>
              <a:ext cx="276875" cy="197500"/>
            </a:xfrm>
            <a:custGeom>
              <a:avLst/>
              <a:gdLst/>
              <a:ahLst/>
              <a:cxnLst/>
              <a:rect l="l" t="t" r="r" b="b"/>
              <a:pathLst>
                <a:path w="11075" h="7900" fill="none" extrusionOk="0">
                  <a:moveTo>
                    <a:pt x="11074" y="7899"/>
                  </a:moveTo>
                  <a:lnTo>
                    <a:pt x="1" y="7899"/>
                  </a:lnTo>
                  <a:lnTo>
                    <a:pt x="1" y="7899"/>
                  </a:lnTo>
                  <a:lnTo>
                    <a:pt x="111" y="7604"/>
                  </a:lnTo>
                  <a:lnTo>
                    <a:pt x="259" y="7327"/>
                  </a:lnTo>
                  <a:lnTo>
                    <a:pt x="425" y="7050"/>
                  </a:lnTo>
                  <a:lnTo>
                    <a:pt x="591" y="6792"/>
                  </a:lnTo>
                  <a:lnTo>
                    <a:pt x="776" y="6533"/>
                  </a:lnTo>
                  <a:lnTo>
                    <a:pt x="960" y="6293"/>
                  </a:lnTo>
                  <a:lnTo>
                    <a:pt x="1182" y="6054"/>
                  </a:lnTo>
                  <a:lnTo>
                    <a:pt x="1385" y="5832"/>
                  </a:lnTo>
                  <a:lnTo>
                    <a:pt x="1625" y="5629"/>
                  </a:lnTo>
                  <a:lnTo>
                    <a:pt x="1865" y="5426"/>
                  </a:lnTo>
                  <a:lnTo>
                    <a:pt x="2123" y="5242"/>
                  </a:lnTo>
                  <a:lnTo>
                    <a:pt x="2381" y="5075"/>
                  </a:lnTo>
                  <a:lnTo>
                    <a:pt x="2658" y="4909"/>
                  </a:lnTo>
                  <a:lnTo>
                    <a:pt x="2935" y="4762"/>
                  </a:lnTo>
                  <a:lnTo>
                    <a:pt x="3212" y="4632"/>
                  </a:lnTo>
                  <a:lnTo>
                    <a:pt x="3507" y="4522"/>
                  </a:lnTo>
                  <a:lnTo>
                    <a:pt x="3507" y="0"/>
                  </a:lnTo>
                  <a:lnTo>
                    <a:pt x="7549" y="0"/>
                  </a:lnTo>
                  <a:lnTo>
                    <a:pt x="7549" y="4522"/>
                  </a:lnTo>
                  <a:lnTo>
                    <a:pt x="7549" y="4522"/>
                  </a:lnTo>
                  <a:lnTo>
                    <a:pt x="7844" y="4632"/>
                  </a:lnTo>
                  <a:lnTo>
                    <a:pt x="8121" y="4762"/>
                  </a:lnTo>
                  <a:lnTo>
                    <a:pt x="8398" y="4909"/>
                  </a:lnTo>
                  <a:lnTo>
                    <a:pt x="8675" y="5057"/>
                  </a:lnTo>
                  <a:lnTo>
                    <a:pt x="8933" y="5242"/>
                  </a:lnTo>
                  <a:lnTo>
                    <a:pt x="9192" y="5426"/>
                  </a:lnTo>
                  <a:lnTo>
                    <a:pt x="9431" y="5629"/>
                  </a:lnTo>
                  <a:lnTo>
                    <a:pt x="9671" y="5832"/>
                  </a:lnTo>
                  <a:lnTo>
                    <a:pt x="9874" y="6054"/>
                  </a:lnTo>
                  <a:lnTo>
                    <a:pt x="10096" y="6293"/>
                  </a:lnTo>
                  <a:lnTo>
                    <a:pt x="10280" y="6533"/>
                  </a:lnTo>
                  <a:lnTo>
                    <a:pt x="10465" y="6792"/>
                  </a:lnTo>
                  <a:lnTo>
                    <a:pt x="10650" y="7050"/>
                  </a:lnTo>
                  <a:lnTo>
                    <a:pt x="10797" y="7327"/>
                  </a:lnTo>
                  <a:lnTo>
                    <a:pt x="10945" y="7604"/>
                  </a:lnTo>
                  <a:lnTo>
                    <a:pt x="11074" y="7899"/>
                  </a:lnTo>
                  <a:lnTo>
                    <a:pt x="11074" y="789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4838675" y="162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4550750" y="1939075"/>
              <a:ext cx="298550" cy="70625"/>
            </a:xfrm>
            <a:custGeom>
              <a:avLst/>
              <a:gdLst/>
              <a:ahLst/>
              <a:cxnLst/>
              <a:rect l="l" t="t" r="r" b="b"/>
              <a:pathLst>
                <a:path w="11942" h="2825" extrusionOk="0">
                  <a:moveTo>
                    <a:pt x="1" y="1"/>
                  </a:moveTo>
                  <a:lnTo>
                    <a:pt x="1" y="2824"/>
                  </a:lnTo>
                  <a:lnTo>
                    <a:pt x="11942" y="2824"/>
                  </a:lnTo>
                  <a:lnTo>
                    <a:pt x="119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4945250" y="1582425"/>
              <a:ext cx="245025" cy="41100"/>
            </a:xfrm>
            <a:custGeom>
              <a:avLst/>
              <a:gdLst/>
              <a:ahLst/>
              <a:cxnLst/>
              <a:rect l="l" t="t" r="r" b="b"/>
              <a:pathLst>
                <a:path w="9801" h="1644" extrusionOk="0">
                  <a:moveTo>
                    <a:pt x="757" y="0"/>
                  </a:moveTo>
                  <a:lnTo>
                    <a:pt x="517" y="370"/>
                  </a:lnTo>
                  <a:lnTo>
                    <a:pt x="296" y="776"/>
                  </a:lnTo>
                  <a:lnTo>
                    <a:pt x="130" y="1200"/>
                  </a:lnTo>
                  <a:lnTo>
                    <a:pt x="0" y="1643"/>
                  </a:lnTo>
                  <a:lnTo>
                    <a:pt x="9800" y="1643"/>
                  </a:lnTo>
                  <a:lnTo>
                    <a:pt x="9653" y="1200"/>
                  </a:lnTo>
                  <a:lnTo>
                    <a:pt x="9487" y="776"/>
                  </a:lnTo>
                  <a:lnTo>
                    <a:pt x="9284" y="370"/>
                  </a:lnTo>
                  <a:lnTo>
                    <a:pt x="9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945250" y="1582425"/>
              <a:ext cx="245025" cy="41100"/>
            </a:xfrm>
            <a:custGeom>
              <a:avLst/>
              <a:gdLst/>
              <a:ahLst/>
              <a:cxnLst/>
              <a:rect l="l" t="t" r="r" b="b"/>
              <a:pathLst>
                <a:path w="9801" h="1644" fill="none" extrusionOk="0">
                  <a:moveTo>
                    <a:pt x="9800" y="1643"/>
                  </a:moveTo>
                  <a:lnTo>
                    <a:pt x="0" y="1643"/>
                  </a:lnTo>
                  <a:lnTo>
                    <a:pt x="0" y="1643"/>
                  </a:lnTo>
                  <a:lnTo>
                    <a:pt x="130" y="1200"/>
                  </a:lnTo>
                  <a:lnTo>
                    <a:pt x="296" y="776"/>
                  </a:lnTo>
                  <a:lnTo>
                    <a:pt x="517" y="370"/>
                  </a:lnTo>
                  <a:lnTo>
                    <a:pt x="757" y="0"/>
                  </a:lnTo>
                  <a:lnTo>
                    <a:pt x="9044" y="0"/>
                  </a:lnTo>
                  <a:lnTo>
                    <a:pt x="9044" y="0"/>
                  </a:lnTo>
                  <a:lnTo>
                    <a:pt x="9284" y="370"/>
                  </a:lnTo>
                  <a:lnTo>
                    <a:pt x="9487" y="776"/>
                  </a:lnTo>
                  <a:lnTo>
                    <a:pt x="9653" y="1200"/>
                  </a:lnTo>
                  <a:lnTo>
                    <a:pt x="9800" y="1643"/>
                  </a:lnTo>
                  <a:lnTo>
                    <a:pt x="9800" y="164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5190250" y="162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984475" y="1821875"/>
              <a:ext cx="166125" cy="187825"/>
            </a:xfrm>
            <a:custGeom>
              <a:avLst/>
              <a:gdLst/>
              <a:ahLst/>
              <a:cxnLst/>
              <a:rect l="l" t="t" r="r" b="b"/>
              <a:pathLst>
                <a:path w="6645" h="7513" extrusionOk="0">
                  <a:moveTo>
                    <a:pt x="2492" y="1"/>
                  </a:moveTo>
                  <a:lnTo>
                    <a:pt x="2492" y="5759"/>
                  </a:lnTo>
                  <a:lnTo>
                    <a:pt x="0" y="5759"/>
                  </a:lnTo>
                  <a:lnTo>
                    <a:pt x="0" y="7512"/>
                  </a:lnTo>
                  <a:lnTo>
                    <a:pt x="6644" y="7512"/>
                  </a:lnTo>
                  <a:lnTo>
                    <a:pt x="6644" y="5759"/>
                  </a:lnTo>
                  <a:lnTo>
                    <a:pt x="4153" y="5759"/>
                  </a:lnTo>
                  <a:lnTo>
                    <a:pt x="4153" y="1"/>
                  </a:lnTo>
                  <a:lnTo>
                    <a:pt x="3747" y="38"/>
                  </a:lnTo>
                  <a:lnTo>
                    <a:pt x="3322" y="56"/>
                  </a:lnTo>
                  <a:lnTo>
                    <a:pt x="2916" y="38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984475" y="1821875"/>
              <a:ext cx="166125" cy="187825"/>
            </a:xfrm>
            <a:custGeom>
              <a:avLst/>
              <a:gdLst/>
              <a:ahLst/>
              <a:cxnLst/>
              <a:rect l="l" t="t" r="r" b="b"/>
              <a:pathLst>
                <a:path w="6645" h="7513" fill="none" extrusionOk="0">
                  <a:moveTo>
                    <a:pt x="6644" y="5759"/>
                  </a:moveTo>
                  <a:lnTo>
                    <a:pt x="6644" y="7512"/>
                  </a:lnTo>
                  <a:lnTo>
                    <a:pt x="0" y="7512"/>
                  </a:lnTo>
                  <a:lnTo>
                    <a:pt x="0" y="5759"/>
                  </a:lnTo>
                  <a:lnTo>
                    <a:pt x="2492" y="5759"/>
                  </a:lnTo>
                  <a:lnTo>
                    <a:pt x="2492" y="1"/>
                  </a:lnTo>
                  <a:lnTo>
                    <a:pt x="2492" y="1"/>
                  </a:lnTo>
                  <a:lnTo>
                    <a:pt x="2916" y="38"/>
                  </a:lnTo>
                  <a:lnTo>
                    <a:pt x="3322" y="56"/>
                  </a:lnTo>
                  <a:lnTo>
                    <a:pt x="3747" y="38"/>
                  </a:lnTo>
                  <a:lnTo>
                    <a:pt x="4153" y="1"/>
                  </a:lnTo>
                  <a:lnTo>
                    <a:pt x="4153" y="5759"/>
                  </a:lnTo>
                  <a:lnTo>
                    <a:pt x="6644" y="5759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5150575" y="196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4941550" y="1661775"/>
              <a:ext cx="252400" cy="116775"/>
            </a:xfrm>
            <a:custGeom>
              <a:avLst/>
              <a:gdLst/>
              <a:ahLst/>
              <a:cxnLst/>
              <a:rect l="l" t="t" r="r" b="b"/>
              <a:pathLst>
                <a:path w="10096" h="4671" extrusionOk="0">
                  <a:moveTo>
                    <a:pt x="1" y="1"/>
                  </a:moveTo>
                  <a:lnTo>
                    <a:pt x="19" y="241"/>
                  </a:lnTo>
                  <a:lnTo>
                    <a:pt x="56" y="481"/>
                  </a:lnTo>
                  <a:lnTo>
                    <a:pt x="111" y="702"/>
                  </a:lnTo>
                  <a:lnTo>
                    <a:pt x="167" y="942"/>
                  </a:lnTo>
                  <a:lnTo>
                    <a:pt x="222" y="1164"/>
                  </a:lnTo>
                  <a:lnTo>
                    <a:pt x="314" y="1385"/>
                  </a:lnTo>
                  <a:lnTo>
                    <a:pt x="499" y="1828"/>
                  </a:lnTo>
                  <a:lnTo>
                    <a:pt x="720" y="2234"/>
                  </a:lnTo>
                  <a:lnTo>
                    <a:pt x="997" y="2622"/>
                  </a:lnTo>
                  <a:lnTo>
                    <a:pt x="1293" y="2972"/>
                  </a:lnTo>
                  <a:lnTo>
                    <a:pt x="1606" y="3304"/>
                  </a:lnTo>
                  <a:lnTo>
                    <a:pt x="1975" y="3600"/>
                  </a:lnTo>
                  <a:lnTo>
                    <a:pt x="2345" y="3877"/>
                  </a:lnTo>
                  <a:lnTo>
                    <a:pt x="2751" y="4116"/>
                  </a:lnTo>
                  <a:lnTo>
                    <a:pt x="3175" y="4301"/>
                  </a:lnTo>
                  <a:lnTo>
                    <a:pt x="3397" y="4393"/>
                  </a:lnTo>
                  <a:lnTo>
                    <a:pt x="3618" y="4467"/>
                  </a:lnTo>
                  <a:lnTo>
                    <a:pt x="3858" y="4522"/>
                  </a:lnTo>
                  <a:lnTo>
                    <a:pt x="4079" y="4578"/>
                  </a:lnTo>
                  <a:lnTo>
                    <a:pt x="4319" y="4615"/>
                  </a:lnTo>
                  <a:lnTo>
                    <a:pt x="4559" y="4633"/>
                  </a:lnTo>
                  <a:lnTo>
                    <a:pt x="4799" y="4652"/>
                  </a:lnTo>
                  <a:lnTo>
                    <a:pt x="5039" y="4670"/>
                  </a:lnTo>
                  <a:lnTo>
                    <a:pt x="5279" y="4652"/>
                  </a:lnTo>
                  <a:lnTo>
                    <a:pt x="5519" y="4633"/>
                  </a:lnTo>
                  <a:lnTo>
                    <a:pt x="5759" y="4615"/>
                  </a:lnTo>
                  <a:lnTo>
                    <a:pt x="5999" y="4578"/>
                  </a:lnTo>
                  <a:lnTo>
                    <a:pt x="6239" y="4522"/>
                  </a:lnTo>
                  <a:lnTo>
                    <a:pt x="6460" y="4449"/>
                  </a:lnTo>
                  <a:lnTo>
                    <a:pt x="6903" y="4301"/>
                  </a:lnTo>
                  <a:lnTo>
                    <a:pt x="7328" y="4098"/>
                  </a:lnTo>
                  <a:lnTo>
                    <a:pt x="7734" y="3877"/>
                  </a:lnTo>
                  <a:lnTo>
                    <a:pt x="8121" y="3600"/>
                  </a:lnTo>
                  <a:lnTo>
                    <a:pt x="8472" y="3304"/>
                  </a:lnTo>
                  <a:lnTo>
                    <a:pt x="8804" y="2972"/>
                  </a:lnTo>
                  <a:lnTo>
                    <a:pt x="9099" y="2622"/>
                  </a:lnTo>
                  <a:lnTo>
                    <a:pt x="9358" y="2234"/>
                  </a:lnTo>
                  <a:lnTo>
                    <a:pt x="9579" y="1828"/>
                  </a:lnTo>
                  <a:lnTo>
                    <a:pt x="9782" y="1385"/>
                  </a:lnTo>
                  <a:lnTo>
                    <a:pt x="9856" y="1164"/>
                  </a:lnTo>
                  <a:lnTo>
                    <a:pt x="9930" y="942"/>
                  </a:lnTo>
                  <a:lnTo>
                    <a:pt x="9985" y="702"/>
                  </a:lnTo>
                  <a:lnTo>
                    <a:pt x="10022" y="481"/>
                  </a:lnTo>
                  <a:lnTo>
                    <a:pt x="10059" y="241"/>
                  </a:lnTo>
                  <a:lnTo>
                    <a:pt x="100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941550" y="1661775"/>
              <a:ext cx="252400" cy="116775"/>
            </a:xfrm>
            <a:custGeom>
              <a:avLst/>
              <a:gdLst/>
              <a:ahLst/>
              <a:cxnLst/>
              <a:rect l="l" t="t" r="r" b="b"/>
              <a:pathLst>
                <a:path w="10096" h="4671" fill="none" extrusionOk="0">
                  <a:moveTo>
                    <a:pt x="10096" y="1"/>
                  </a:moveTo>
                  <a:lnTo>
                    <a:pt x="10096" y="1"/>
                  </a:lnTo>
                  <a:lnTo>
                    <a:pt x="10059" y="241"/>
                  </a:lnTo>
                  <a:lnTo>
                    <a:pt x="10022" y="481"/>
                  </a:lnTo>
                  <a:lnTo>
                    <a:pt x="9985" y="702"/>
                  </a:lnTo>
                  <a:lnTo>
                    <a:pt x="9930" y="942"/>
                  </a:lnTo>
                  <a:lnTo>
                    <a:pt x="9856" y="1164"/>
                  </a:lnTo>
                  <a:lnTo>
                    <a:pt x="9782" y="1385"/>
                  </a:lnTo>
                  <a:lnTo>
                    <a:pt x="9579" y="1828"/>
                  </a:lnTo>
                  <a:lnTo>
                    <a:pt x="9358" y="2234"/>
                  </a:lnTo>
                  <a:lnTo>
                    <a:pt x="9099" y="2622"/>
                  </a:lnTo>
                  <a:lnTo>
                    <a:pt x="8804" y="2972"/>
                  </a:lnTo>
                  <a:lnTo>
                    <a:pt x="8472" y="3304"/>
                  </a:lnTo>
                  <a:lnTo>
                    <a:pt x="8121" y="3600"/>
                  </a:lnTo>
                  <a:lnTo>
                    <a:pt x="7734" y="3877"/>
                  </a:lnTo>
                  <a:lnTo>
                    <a:pt x="7328" y="4098"/>
                  </a:lnTo>
                  <a:lnTo>
                    <a:pt x="6903" y="4301"/>
                  </a:lnTo>
                  <a:lnTo>
                    <a:pt x="6460" y="4449"/>
                  </a:lnTo>
                  <a:lnTo>
                    <a:pt x="6239" y="4522"/>
                  </a:lnTo>
                  <a:lnTo>
                    <a:pt x="5999" y="4578"/>
                  </a:lnTo>
                  <a:lnTo>
                    <a:pt x="5759" y="4615"/>
                  </a:lnTo>
                  <a:lnTo>
                    <a:pt x="5519" y="4633"/>
                  </a:lnTo>
                  <a:lnTo>
                    <a:pt x="5279" y="4652"/>
                  </a:lnTo>
                  <a:lnTo>
                    <a:pt x="5039" y="4670"/>
                  </a:lnTo>
                  <a:lnTo>
                    <a:pt x="5039" y="4670"/>
                  </a:lnTo>
                  <a:lnTo>
                    <a:pt x="4799" y="4652"/>
                  </a:lnTo>
                  <a:lnTo>
                    <a:pt x="4559" y="4633"/>
                  </a:lnTo>
                  <a:lnTo>
                    <a:pt x="4319" y="4615"/>
                  </a:lnTo>
                  <a:lnTo>
                    <a:pt x="4079" y="4578"/>
                  </a:lnTo>
                  <a:lnTo>
                    <a:pt x="3858" y="4522"/>
                  </a:lnTo>
                  <a:lnTo>
                    <a:pt x="3618" y="4467"/>
                  </a:lnTo>
                  <a:lnTo>
                    <a:pt x="3397" y="4393"/>
                  </a:lnTo>
                  <a:lnTo>
                    <a:pt x="3175" y="4301"/>
                  </a:lnTo>
                  <a:lnTo>
                    <a:pt x="2751" y="4116"/>
                  </a:lnTo>
                  <a:lnTo>
                    <a:pt x="2345" y="3877"/>
                  </a:lnTo>
                  <a:lnTo>
                    <a:pt x="1975" y="3600"/>
                  </a:lnTo>
                  <a:lnTo>
                    <a:pt x="1606" y="3304"/>
                  </a:lnTo>
                  <a:lnTo>
                    <a:pt x="1293" y="2972"/>
                  </a:lnTo>
                  <a:lnTo>
                    <a:pt x="997" y="2622"/>
                  </a:lnTo>
                  <a:lnTo>
                    <a:pt x="720" y="2234"/>
                  </a:lnTo>
                  <a:lnTo>
                    <a:pt x="499" y="1828"/>
                  </a:lnTo>
                  <a:lnTo>
                    <a:pt x="314" y="1385"/>
                  </a:lnTo>
                  <a:lnTo>
                    <a:pt x="222" y="1164"/>
                  </a:lnTo>
                  <a:lnTo>
                    <a:pt x="167" y="942"/>
                  </a:lnTo>
                  <a:lnTo>
                    <a:pt x="111" y="702"/>
                  </a:lnTo>
                  <a:lnTo>
                    <a:pt x="56" y="481"/>
                  </a:lnTo>
                  <a:lnTo>
                    <a:pt x="19" y="241"/>
                  </a:lnTo>
                  <a:lnTo>
                    <a:pt x="1" y="1"/>
                  </a:lnTo>
                  <a:lnTo>
                    <a:pt x="10096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5193925" y="1661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4550750" y="1669175"/>
              <a:ext cx="298550" cy="228400"/>
            </a:xfrm>
            <a:custGeom>
              <a:avLst/>
              <a:gdLst/>
              <a:ahLst/>
              <a:cxnLst/>
              <a:rect l="l" t="t" r="r" b="b"/>
              <a:pathLst>
                <a:path w="11942" h="9136" extrusionOk="0">
                  <a:moveTo>
                    <a:pt x="1" y="0"/>
                  </a:moveTo>
                  <a:lnTo>
                    <a:pt x="1" y="9136"/>
                  </a:lnTo>
                  <a:lnTo>
                    <a:pt x="11942" y="9136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7377485" y="2694735"/>
            <a:ext cx="562251" cy="446400"/>
            <a:chOff x="2400200" y="1397400"/>
            <a:chExt cx="708725" cy="614600"/>
          </a:xfrm>
        </p:grpSpPr>
        <p:sp>
          <p:nvSpPr>
            <p:cNvPr id="162" name="Google Shape;162;p16"/>
            <p:cNvSpPr/>
            <p:nvPr/>
          </p:nvSpPr>
          <p:spPr>
            <a:xfrm>
              <a:off x="2400200" y="1486450"/>
              <a:ext cx="224275" cy="525550"/>
            </a:xfrm>
            <a:custGeom>
              <a:avLst/>
              <a:gdLst/>
              <a:ahLst/>
              <a:cxnLst/>
              <a:rect l="l" t="t" r="r" b="b"/>
              <a:pathLst>
                <a:path w="8971" h="21022" extrusionOk="0">
                  <a:moveTo>
                    <a:pt x="1" y="1"/>
                  </a:moveTo>
                  <a:lnTo>
                    <a:pt x="1" y="21022"/>
                  </a:lnTo>
                  <a:lnTo>
                    <a:pt x="1662" y="21022"/>
                  </a:lnTo>
                  <a:lnTo>
                    <a:pt x="1662" y="15503"/>
                  </a:lnTo>
                  <a:lnTo>
                    <a:pt x="7198" y="15503"/>
                  </a:lnTo>
                  <a:lnTo>
                    <a:pt x="7198" y="21022"/>
                  </a:lnTo>
                  <a:lnTo>
                    <a:pt x="8970" y="21022"/>
                  </a:lnTo>
                  <a:lnTo>
                    <a:pt x="8970" y="15263"/>
                  </a:lnTo>
                  <a:lnTo>
                    <a:pt x="8952" y="14839"/>
                  </a:lnTo>
                  <a:lnTo>
                    <a:pt x="8878" y="14433"/>
                  </a:lnTo>
                  <a:lnTo>
                    <a:pt x="8785" y="14045"/>
                  </a:lnTo>
                  <a:lnTo>
                    <a:pt x="8638" y="13658"/>
                  </a:lnTo>
                  <a:lnTo>
                    <a:pt x="8453" y="13307"/>
                  </a:lnTo>
                  <a:lnTo>
                    <a:pt x="8250" y="12957"/>
                  </a:lnTo>
                  <a:lnTo>
                    <a:pt x="8010" y="12643"/>
                  </a:lnTo>
                  <a:lnTo>
                    <a:pt x="7733" y="12348"/>
                  </a:lnTo>
                  <a:lnTo>
                    <a:pt x="7438" y="12071"/>
                  </a:lnTo>
                  <a:lnTo>
                    <a:pt x="7124" y="11831"/>
                  </a:lnTo>
                  <a:lnTo>
                    <a:pt x="6774" y="11609"/>
                  </a:lnTo>
                  <a:lnTo>
                    <a:pt x="6423" y="11443"/>
                  </a:lnTo>
                  <a:lnTo>
                    <a:pt x="6036" y="11296"/>
                  </a:lnTo>
                  <a:lnTo>
                    <a:pt x="5648" y="11203"/>
                  </a:lnTo>
                  <a:lnTo>
                    <a:pt x="5224" y="11129"/>
                  </a:lnTo>
                  <a:lnTo>
                    <a:pt x="4817" y="11111"/>
                  </a:lnTo>
                  <a:lnTo>
                    <a:pt x="1662" y="11111"/>
                  </a:lnTo>
                  <a:lnTo>
                    <a:pt x="16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2400200" y="1486450"/>
              <a:ext cx="224275" cy="525550"/>
            </a:xfrm>
            <a:custGeom>
              <a:avLst/>
              <a:gdLst/>
              <a:ahLst/>
              <a:cxnLst/>
              <a:rect l="l" t="t" r="r" b="b"/>
              <a:pathLst>
                <a:path w="8971" h="21022" fill="none" extrusionOk="0">
                  <a:moveTo>
                    <a:pt x="8970" y="15263"/>
                  </a:moveTo>
                  <a:lnTo>
                    <a:pt x="8970" y="21022"/>
                  </a:lnTo>
                  <a:lnTo>
                    <a:pt x="7198" y="21022"/>
                  </a:lnTo>
                  <a:lnTo>
                    <a:pt x="7198" y="15503"/>
                  </a:lnTo>
                  <a:lnTo>
                    <a:pt x="1662" y="15503"/>
                  </a:lnTo>
                  <a:lnTo>
                    <a:pt x="1662" y="21022"/>
                  </a:lnTo>
                  <a:lnTo>
                    <a:pt x="1" y="21022"/>
                  </a:lnTo>
                  <a:lnTo>
                    <a:pt x="1" y="1"/>
                  </a:lnTo>
                  <a:lnTo>
                    <a:pt x="1662" y="1"/>
                  </a:lnTo>
                  <a:lnTo>
                    <a:pt x="1662" y="11111"/>
                  </a:lnTo>
                  <a:lnTo>
                    <a:pt x="4817" y="11111"/>
                  </a:lnTo>
                  <a:lnTo>
                    <a:pt x="4817" y="11111"/>
                  </a:lnTo>
                  <a:lnTo>
                    <a:pt x="5224" y="11129"/>
                  </a:lnTo>
                  <a:lnTo>
                    <a:pt x="5648" y="11203"/>
                  </a:lnTo>
                  <a:lnTo>
                    <a:pt x="6036" y="11296"/>
                  </a:lnTo>
                  <a:lnTo>
                    <a:pt x="6423" y="11443"/>
                  </a:lnTo>
                  <a:lnTo>
                    <a:pt x="6774" y="11609"/>
                  </a:lnTo>
                  <a:lnTo>
                    <a:pt x="7124" y="11831"/>
                  </a:lnTo>
                  <a:lnTo>
                    <a:pt x="7438" y="12071"/>
                  </a:lnTo>
                  <a:lnTo>
                    <a:pt x="7733" y="12348"/>
                  </a:lnTo>
                  <a:lnTo>
                    <a:pt x="8010" y="12643"/>
                  </a:lnTo>
                  <a:lnTo>
                    <a:pt x="8250" y="12957"/>
                  </a:lnTo>
                  <a:lnTo>
                    <a:pt x="8453" y="13307"/>
                  </a:lnTo>
                  <a:lnTo>
                    <a:pt x="8638" y="13658"/>
                  </a:lnTo>
                  <a:lnTo>
                    <a:pt x="8785" y="14045"/>
                  </a:lnTo>
                  <a:lnTo>
                    <a:pt x="8878" y="14433"/>
                  </a:lnTo>
                  <a:lnTo>
                    <a:pt x="8952" y="14839"/>
                  </a:lnTo>
                  <a:lnTo>
                    <a:pt x="8970" y="15263"/>
                  </a:lnTo>
                  <a:lnTo>
                    <a:pt x="8970" y="1526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2624450" y="186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2885125" y="1486450"/>
              <a:ext cx="223800" cy="525550"/>
            </a:xfrm>
            <a:custGeom>
              <a:avLst/>
              <a:gdLst/>
              <a:ahLst/>
              <a:cxnLst/>
              <a:rect l="l" t="t" r="r" b="b"/>
              <a:pathLst>
                <a:path w="8952" h="21022" extrusionOk="0">
                  <a:moveTo>
                    <a:pt x="7291" y="1"/>
                  </a:moveTo>
                  <a:lnTo>
                    <a:pt x="7291" y="11111"/>
                  </a:lnTo>
                  <a:lnTo>
                    <a:pt x="4153" y="11111"/>
                  </a:lnTo>
                  <a:lnTo>
                    <a:pt x="3729" y="11129"/>
                  </a:lnTo>
                  <a:lnTo>
                    <a:pt x="3323" y="11203"/>
                  </a:lnTo>
                  <a:lnTo>
                    <a:pt x="2935" y="11296"/>
                  </a:lnTo>
                  <a:lnTo>
                    <a:pt x="2547" y="11443"/>
                  </a:lnTo>
                  <a:lnTo>
                    <a:pt x="2197" y="11609"/>
                  </a:lnTo>
                  <a:lnTo>
                    <a:pt x="1846" y="11831"/>
                  </a:lnTo>
                  <a:lnTo>
                    <a:pt x="1532" y="12071"/>
                  </a:lnTo>
                  <a:lnTo>
                    <a:pt x="1219" y="12348"/>
                  </a:lnTo>
                  <a:lnTo>
                    <a:pt x="960" y="12643"/>
                  </a:lnTo>
                  <a:lnTo>
                    <a:pt x="720" y="12957"/>
                  </a:lnTo>
                  <a:lnTo>
                    <a:pt x="499" y="13307"/>
                  </a:lnTo>
                  <a:lnTo>
                    <a:pt x="333" y="13658"/>
                  </a:lnTo>
                  <a:lnTo>
                    <a:pt x="185" y="14045"/>
                  </a:lnTo>
                  <a:lnTo>
                    <a:pt x="74" y="14433"/>
                  </a:lnTo>
                  <a:lnTo>
                    <a:pt x="19" y="14839"/>
                  </a:lnTo>
                  <a:lnTo>
                    <a:pt x="1" y="15263"/>
                  </a:lnTo>
                  <a:lnTo>
                    <a:pt x="1" y="21022"/>
                  </a:lnTo>
                  <a:lnTo>
                    <a:pt x="1754" y="21022"/>
                  </a:lnTo>
                  <a:lnTo>
                    <a:pt x="1754" y="15503"/>
                  </a:lnTo>
                  <a:lnTo>
                    <a:pt x="7291" y="15503"/>
                  </a:lnTo>
                  <a:lnTo>
                    <a:pt x="7291" y="21022"/>
                  </a:lnTo>
                  <a:lnTo>
                    <a:pt x="8952" y="21022"/>
                  </a:lnTo>
                  <a:lnTo>
                    <a:pt x="89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2885125" y="1486450"/>
              <a:ext cx="223800" cy="525550"/>
            </a:xfrm>
            <a:custGeom>
              <a:avLst/>
              <a:gdLst/>
              <a:ahLst/>
              <a:cxnLst/>
              <a:rect l="l" t="t" r="r" b="b"/>
              <a:pathLst>
                <a:path w="8952" h="21022" fill="none" extrusionOk="0">
                  <a:moveTo>
                    <a:pt x="1" y="15263"/>
                  </a:moveTo>
                  <a:lnTo>
                    <a:pt x="1" y="21022"/>
                  </a:lnTo>
                  <a:lnTo>
                    <a:pt x="1754" y="21022"/>
                  </a:lnTo>
                  <a:lnTo>
                    <a:pt x="1754" y="15503"/>
                  </a:lnTo>
                  <a:lnTo>
                    <a:pt x="7291" y="15503"/>
                  </a:lnTo>
                  <a:lnTo>
                    <a:pt x="7291" y="21022"/>
                  </a:lnTo>
                  <a:lnTo>
                    <a:pt x="8952" y="21022"/>
                  </a:lnTo>
                  <a:lnTo>
                    <a:pt x="8952" y="1"/>
                  </a:lnTo>
                  <a:lnTo>
                    <a:pt x="7291" y="1"/>
                  </a:lnTo>
                  <a:lnTo>
                    <a:pt x="7291" y="11111"/>
                  </a:lnTo>
                  <a:lnTo>
                    <a:pt x="4153" y="11111"/>
                  </a:lnTo>
                  <a:lnTo>
                    <a:pt x="4153" y="11111"/>
                  </a:lnTo>
                  <a:lnTo>
                    <a:pt x="3729" y="11129"/>
                  </a:lnTo>
                  <a:lnTo>
                    <a:pt x="3323" y="11203"/>
                  </a:lnTo>
                  <a:lnTo>
                    <a:pt x="2935" y="11296"/>
                  </a:lnTo>
                  <a:lnTo>
                    <a:pt x="2547" y="11443"/>
                  </a:lnTo>
                  <a:lnTo>
                    <a:pt x="2197" y="11609"/>
                  </a:lnTo>
                  <a:lnTo>
                    <a:pt x="1846" y="11831"/>
                  </a:lnTo>
                  <a:lnTo>
                    <a:pt x="1532" y="12071"/>
                  </a:lnTo>
                  <a:lnTo>
                    <a:pt x="1219" y="12348"/>
                  </a:lnTo>
                  <a:lnTo>
                    <a:pt x="960" y="12643"/>
                  </a:lnTo>
                  <a:lnTo>
                    <a:pt x="720" y="12957"/>
                  </a:lnTo>
                  <a:lnTo>
                    <a:pt x="499" y="13307"/>
                  </a:lnTo>
                  <a:lnTo>
                    <a:pt x="333" y="13658"/>
                  </a:lnTo>
                  <a:lnTo>
                    <a:pt x="185" y="14045"/>
                  </a:lnTo>
                  <a:lnTo>
                    <a:pt x="74" y="14433"/>
                  </a:lnTo>
                  <a:lnTo>
                    <a:pt x="19" y="14839"/>
                  </a:lnTo>
                  <a:lnTo>
                    <a:pt x="1" y="15263"/>
                  </a:lnTo>
                  <a:lnTo>
                    <a:pt x="1" y="1526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2885125" y="186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2577375" y="1585650"/>
              <a:ext cx="58150" cy="103850"/>
            </a:xfrm>
            <a:custGeom>
              <a:avLst/>
              <a:gdLst/>
              <a:ahLst/>
              <a:cxnLst/>
              <a:rect l="l" t="t" r="r" b="b"/>
              <a:pathLst>
                <a:path w="2326" h="4154" extrusionOk="0">
                  <a:moveTo>
                    <a:pt x="1" y="1"/>
                  </a:moveTo>
                  <a:lnTo>
                    <a:pt x="1" y="4153"/>
                  </a:lnTo>
                  <a:lnTo>
                    <a:pt x="2326" y="4153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2874050" y="1585650"/>
              <a:ext cx="58150" cy="103850"/>
            </a:xfrm>
            <a:custGeom>
              <a:avLst/>
              <a:gdLst/>
              <a:ahLst/>
              <a:cxnLst/>
              <a:rect l="l" t="t" r="r" b="b"/>
              <a:pathLst>
                <a:path w="2326" h="4154" extrusionOk="0">
                  <a:moveTo>
                    <a:pt x="1" y="1"/>
                  </a:moveTo>
                  <a:lnTo>
                    <a:pt x="1" y="4153"/>
                  </a:lnTo>
                  <a:lnTo>
                    <a:pt x="2326" y="4153"/>
                  </a:lnTo>
                  <a:lnTo>
                    <a:pt x="2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2676125" y="1824200"/>
              <a:ext cx="157350" cy="187800"/>
            </a:xfrm>
            <a:custGeom>
              <a:avLst/>
              <a:gdLst/>
              <a:ahLst/>
              <a:cxnLst/>
              <a:rect l="l" t="t" r="r" b="b"/>
              <a:pathLst>
                <a:path w="6294" h="7512" extrusionOk="0">
                  <a:moveTo>
                    <a:pt x="2307" y="0"/>
                  </a:moveTo>
                  <a:lnTo>
                    <a:pt x="2307" y="5851"/>
                  </a:lnTo>
                  <a:lnTo>
                    <a:pt x="0" y="5851"/>
                  </a:lnTo>
                  <a:lnTo>
                    <a:pt x="0" y="7512"/>
                  </a:lnTo>
                  <a:lnTo>
                    <a:pt x="6293" y="7512"/>
                  </a:lnTo>
                  <a:lnTo>
                    <a:pt x="6293" y="5851"/>
                  </a:lnTo>
                  <a:lnTo>
                    <a:pt x="3968" y="5851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2676125" y="1824200"/>
              <a:ext cx="157350" cy="187800"/>
            </a:xfrm>
            <a:custGeom>
              <a:avLst/>
              <a:gdLst/>
              <a:ahLst/>
              <a:cxnLst/>
              <a:rect l="l" t="t" r="r" b="b"/>
              <a:pathLst>
                <a:path w="6294" h="7512" fill="none" extrusionOk="0">
                  <a:moveTo>
                    <a:pt x="6293" y="5851"/>
                  </a:moveTo>
                  <a:lnTo>
                    <a:pt x="6293" y="7512"/>
                  </a:lnTo>
                  <a:lnTo>
                    <a:pt x="0" y="7512"/>
                  </a:lnTo>
                  <a:lnTo>
                    <a:pt x="0" y="5851"/>
                  </a:lnTo>
                  <a:lnTo>
                    <a:pt x="2307" y="5851"/>
                  </a:lnTo>
                  <a:lnTo>
                    <a:pt x="2307" y="0"/>
                  </a:lnTo>
                  <a:lnTo>
                    <a:pt x="3968" y="0"/>
                  </a:lnTo>
                  <a:lnTo>
                    <a:pt x="3968" y="5851"/>
                  </a:lnTo>
                  <a:lnTo>
                    <a:pt x="6293" y="585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833450" y="197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2637825" y="1397400"/>
              <a:ext cx="233475" cy="145825"/>
            </a:xfrm>
            <a:custGeom>
              <a:avLst/>
              <a:gdLst/>
              <a:ahLst/>
              <a:cxnLst/>
              <a:rect l="l" t="t" r="r" b="b"/>
              <a:pathLst>
                <a:path w="9339" h="5833" extrusionOk="0">
                  <a:moveTo>
                    <a:pt x="3839" y="1"/>
                  </a:moveTo>
                  <a:lnTo>
                    <a:pt x="3839" y="1643"/>
                  </a:lnTo>
                  <a:lnTo>
                    <a:pt x="3470" y="1736"/>
                  </a:lnTo>
                  <a:lnTo>
                    <a:pt x="3101" y="1846"/>
                  </a:lnTo>
                  <a:lnTo>
                    <a:pt x="2750" y="1994"/>
                  </a:lnTo>
                  <a:lnTo>
                    <a:pt x="2399" y="2160"/>
                  </a:lnTo>
                  <a:lnTo>
                    <a:pt x="2086" y="2363"/>
                  </a:lnTo>
                  <a:lnTo>
                    <a:pt x="1772" y="2585"/>
                  </a:lnTo>
                  <a:lnTo>
                    <a:pt x="1495" y="2825"/>
                  </a:lnTo>
                  <a:lnTo>
                    <a:pt x="1237" y="3083"/>
                  </a:lnTo>
                  <a:lnTo>
                    <a:pt x="978" y="3378"/>
                  </a:lnTo>
                  <a:lnTo>
                    <a:pt x="757" y="3673"/>
                  </a:lnTo>
                  <a:lnTo>
                    <a:pt x="572" y="4006"/>
                  </a:lnTo>
                  <a:lnTo>
                    <a:pt x="406" y="4338"/>
                  </a:lnTo>
                  <a:lnTo>
                    <a:pt x="259" y="4689"/>
                  </a:lnTo>
                  <a:lnTo>
                    <a:pt x="148" y="5058"/>
                  </a:lnTo>
                  <a:lnTo>
                    <a:pt x="56" y="5445"/>
                  </a:lnTo>
                  <a:lnTo>
                    <a:pt x="0" y="5833"/>
                  </a:lnTo>
                  <a:lnTo>
                    <a:pt x="9339" y="5833"/>
                  </a:lnTo>
                  <a:lnTo>
                    <a:pt x="9302" y="5445"/>
                  </a:lnTo>
                  <a:lnTo>
                    <a:pt x="9210" y="5076"/>
                  </a:lnTo>
                  <a:lnTo>
                    <a:pt x="9099" y="4707"/>
                  </a:lnTo>
                  <a:lnTo>
                    <a:pt x="8951" y="4356"/>
                  </a:lnTo>
                  <a:lnTo>
                    <a:pt x="8785" y="4024"/>
                  </a:lnTo>
                  <a:lnTo>
                    <a:pt x="8582" y="3692"/>
                  </a:lnTo>
                  <a:lnTo>
                    <a:pt x="8361" y="3397"/>
                  </a:lnTo>
                  <a:lnTo>
                    <a:pt x="8121" y="3101"/>
                  </a:lnTo>
                  <a:lnTo>
                    <a:pt x="7862" y="2825"/>
                  </a:lnTo>
                  <a:lnTo>
                    <a:pt x="7567" y="2585"/>
                  </a:lnTo>
                  <a:lnTo>
                    <a:pt x="7272" y="2363"/>
                  </a:lnTo>
                  <a:lnTo>
                    <a:pt x="6940" y="2160"/>
                  </a:lnTo>
                  <a:lnTo>
                    <a:pt x="6607" y="1994"/>
                  </a:lnTo>
                  <a:lnTo>
                    <a:pt x="6257" y="1846"/>
                  </a:lnTo>
                  <a:lnTo>
                    <a:pt x="5888" y="1736"/>
                  </a:lnTo>
                  <a:lnTo>
                    <a:pt x="5500" y="1643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2637825" y="1397400"/>
              <a:ext cx="233475" cy="145825"/>
            </a:xfrm>
            <a:custGeom>
              <a:avLst/>
              <a:gdLst/>
              <a:ahLst/>
              <a:cxnLst/>
              <a:rect l="l" t="t" r="r" b="b"/>
              <a:pathLst>
                <a:path w="9339" h="5833" fill="none" extrusionOk="0">
                  <a:moveTo>
                    <a:pt x="9339" y="5833"/>
                  </a:moveTo>
                  <a:lnTo>
                    <a:pt x="0" y="5833"/>
                  </a:lnTo>
                  <a:lnTo>
                    <a:pt x="0" y="5833"/>
                  </a:lnTo>
                  <a:lnTo>
                    <a:pt x="56" y="5445"/>
                  </a:lnTo>
                  <a:lnTo>
                    <a:pt x="148" y="5058"/>
                  </a:lnTo>
                  <a:lnTo>
                    <a:pt x="259" y="4689"/>
                  </a:lnTo>
                  <a:lnTo>
                    <a:pt x="406" y="4338"/>
                  </a:lnTo>
                  <a:lnTo>
                    <a:pt x="572" y="4006"/>
                  </a:lnTo>
                  <a:lnTo>
                    <a:pt x="757" y="3673"/>
                  </a:lnTo>
                  <a:lnTo>
                    <a:pt x="978" y="3378"/>
                  </a:lnTo>
                  <a:lnTo>
                    <a:pt x="1237" y="3083"/>
                  </a:lnTo>
                  <a:lnTo>
                    <a:pt x="1495" y="2825"/>
                  </a:lnTo>
                  <a:lnTo>
                    <a:pt x="1772" y="2585"/>
                  </a:lnTo>
                  <a:lnTo>
                    <a:pt x="2086" y="2363"/>
                  </a:lnTo>
                  <a:lnTo>
                    <a:pt x="2399" y="2160"/>
                  </a:lnTo>
                  <a:lnTo>
                    <a:pt x="2750" y="1994"/>
                  </a:lnTo>
                  <a:lnTo>
                    <a:pt x="3101" y="1846"/>
                  </a:lnTo>
                  <a:lnTo>
                    <a:pt x="3470" y="1736"/>
                  </a:lnTo>
                  <a:lnTo>
                    <a:pt x="3839" y="1643"/>
                  </a:lnTo>
                  <a:lnTo>
                    <a:pt x="3839" y="1"/>
                  </a:lnTo>
                  <a:lnTo>
                    <a:pt x="5500" y="1"/>
                  </a:lnTo>
                  <a:lnTo>
                    <a:pt x="5500" y="1643"/>
                  </a:lnTo>
                  <a:lnTo>
                    <a:pt x="5500" y="1643"/>
                  </a:lnTo>
                  <a:lnTo>
                    <a:pt x="5888" y="1736"/>
                  </a:lnTo>
                  <a:lnTo>
                    <a:pt x="6257" y="1846"/>
                  </a:lnTo>
                  <a:lnTo>
                    <a:pt x="6607" y="1994"/>
                  </a:lnTo>
                  <a:lnTo>
                    <a:pt x="6940" y="2160"/>
                  </a:lnTo>
                  <a:lnTo>
                    <a:pt x="7272" y="2363"/>
                  </a:lnTo>
                  <a:lnTo>
                    <a:pt x="7567" y="2585"/>
                  </a:lnTo>
                  <a:lnTo>
                    <a:pt x="7862" y="2825"/>
                  </a:lnTo>
                  <a:lnTo>
                    <a:pt x="8121" y="3101"/>
                  </a:lnTo>
                  <a:lnTo>
                    <a:pt x="8361" y="3397"/>
                  </a:lnTo>
                  <a:lnTo>
                    <a:pt x="8582" y="3692"/>
                  </a:lnTo>
                  <a:lnTo>
                    <a:pt x="8785" y="4024"/>
                  </a:lnTo>
                  <a:lnTo>
                    <a:pt x="8951" y="4356"/>
                  </a:lnTo>
                  <a:lnTo>
                    <a:pt x="9099" y="4707"/>
                  </a:lnTo>
                  <a:lnTo>
                    <a:pt x="9210" y="5076"/>
                  </a:lnTo>
                  <a:lnTo>
                    <a:pt x="9302" y="5445"/>
                  </a:lnTo>
                  <a:lnTo>
                    <a:pt x="9339" y="5833"/>
                  </a:lnTo>
                  <a:lnTo>
                    <a:pt x="9339" y="583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2871275" y="154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677025" y="1585650"/>
              <a:ext cx="155525" cy="197050"/>
            </a:xfrm>
            <a:custGeom>
              <a:avLst/>
              <a:gdLst/>
              <a:ahLst/>
              <a:cxnLst/>
              <a:rect l="l" t="t" r="r" b="b"/>
              <a:pathLst>
                <a:path w="6221" h="7882" extrusionOk="0">
                  <a:moveTo>
                    <a:pt x="1" y="1"/>
                  </a:moveTo>
                  <a:lnTo>
                    <a:pt x="1" y="7881"/>
                  </a:lnTo>
                  <a:lnTo>
                    <a:pt x="6221" y="7881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16"/>
          <p:cNvGrpSpPr/>
          <p:nvPr/>
        </p:nvGrpSpPr>
        <p:grpSpPr>
          <a:xfrm>
            <a:off x="554238" y="1456700"/>
            <a:ext cx="1853509" cy="1148346"/>
            <a:chOff x="554238" y="1456700"/>
            <a:chExt cx="1853509" cy="1148346"/>
          </a:xfrm>
        </p:grpSpPr>
        <p:sp>
          <p:nvSpPr>
            <p:cNvPr id="179" name="Google Shape;179;p16"/>
            <p:cNvSpPr txBox="1"/>
            <p:nvPr/>
          </p:nvSpPr>
          <p:spPr>
            <a:xfrm>
              <a:off x="948888" y="1456700"/>
              <a:ext cx="1086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Photo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0" name="Google Shape;180;p16"/>
            <p:cNvSpPr txBox="1"/>
            <p:nvPr/>
          </p:nvSpPr>
          <p:spPr>
            <a:xfrm>
              <a:off x="554238" y="1798299"/>
              <a:ext cx="1853509" cy="8067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Photo de l’intérieur du restaurant ou photo du plat.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" name="Google Shape;187;p16"/>
          <p:cNvGrpSpPr/>
          <p:nvPr/>
        </p:nvGrpSpPr>
        <p:grpSpPr>
          <a:xfrm>
            <a:off x="1253228" y="2803298"/>
            <a:ext cx="482691" cy="477417"/>
            <a:chOff x="1372675" y="1315750"/>
            <a:chExt cx="708725" cy="708700"/>
          </a:xfrm>
          <a:solidFill>
            <a:srgbClr val="FF8080"/>
          </a:solidFill>
        </p:grpSpPr>
        <p:sp>
          <p:nvSpPr>
            <p:cNvPr id="188" name="Google Shape;188;p16"/>
            <p:cNvSpPr/>
            <p:nvPr/>
          </p:nvSpPr>
          <p:spPr>
            <a:xfrm>
              <a:off x="1485725" y="1315750"/>
              <a:ext cx="482625" cy="111675"/>
            </a:xfrm>
            <a:custGeom>
              <a:avLst/>
              <a:gdLst/>
              <a:ahLst/>
              <a:cxnLst/>
              <a:rect l="l" t="t" r="r" b="b"/>
              <a:pathLst>
                <a:path w="19305" h="4467" extrusionOk="0">
                  <a:moveTo>
                    <a:pt x="0" y="0"/>
                  </a:moveTo>
                  <a:lnTo>
                    <a:pt x="0" y="4466"/>
                  </a:lnTo>
                  <a:lnTo>
                    <a:pt x="19305" y="4466"/>
                  </a:lnTo>
                  <a:lnTo>
                    <a:pt x="19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372675" y="1575500"/>
              <a:ext cx="708725" cy="256550"/>
            </a:xfrm>
            <a:custGeom>
              <a:avLst/>
              <a:gdLst/>
              <a:ahLst/>
              <a:cxnLst/>
              <a:rect l="l" t="t" r="r" b="b"/>
              <a:pathLst>
                <a:path w="28349" h="10262" extrusionOk="0">
                  <a:moveTo>
                    <a:pt x="3489" y="1"/>
                  </a:moveTo>
                  <a:lnTo>
                    <a:pt x="3304" y="167"/>
                  </a:lnTo>
                  <a:lnTo>
                    <a:pt x="3101" y="314"/>
                  </a:lnTo>
                  <a:lnTo>
                    <a:pt x="2898" y="425"/>
                  </a:lnTo>
                  <a:lnTo>
                    <a:pt x="2677" y="517"/>
                  </a:lnTo>
                  <a:lnTo>
                    <a:pt x="2455" y="591"/>
                  </a:lnTo>
                  <a:lnTo>
                    <a:pt x="2215" y="647"/>
                  </a:lnTo>
                  <a:lnTo>
                    <a:pt x="1975" y="684"/>
                  </a:lnTo>
                  <a:lnTo>
                    <a:pt x="1754" y="702"/>
                  </a:lnTo>
                  <a:lnTo>
                    <a:pt x="1514" y="684"/>
                  </a:lnTo>
                  <a:lnTo>
                    <a:pt x="1274" y="665"/>
                  </a:lnTo>
                  <a:lnTo>
                    <a:pt x="1053" y="610"/>
                  </a:lnTo>
                  <a:lnTo>
                    <a:pt x="813" y="536"/>
                  </a:lnTo>
                  <a:lnTo>
                    <a:pt x="591" y="444"/>
                  </a:lnTo>
                  <a:lnTo>
                    <a:pt x="388" y="333"/>
                  </a:lnTo>
                  <a:lnTo>
                    <a:pt x="185" y="185"/>
                  </a:lnTo>
                  <a:lnTo>
                    <a:pt x="1" y="38"/>
                  </a:lnTo>
                  <a:lnTo>
                    <a:pt x="1" y="10262"/>
                  </a:lnTo>
                  <a:lnTo>
                    <a:pt x="2751" y="10262"/>
                  </a:lnTo>
                  <a:lnTo>
                    <a:pt x="2751" y="3415"/>
                  </a:lnTo>
                  <a:lnTo>
                    <a:pt x="14175" y="3415"/>
                  </a:lnTo>
                  <a:lnTo>
                    <a:pt x="14175" y="10262"/>
                  </a:lnTo>
                  <a:lnTo>
                    <a:pt x="18622" y="10262"/>
                  </a:lnTo>
                  <a:lnTo>
                    <a:pt x="18622" y="3415"/>
                  </a:lnTo>
                  <a:lnTo>
                    <a:pt x="24639" y="3415"/>
                  </a:lnTo>
                  <a:lnTo>
                    <a:pt x="24639" y="10262"/>
                  </a:lnTo>
                  <a:lnTo>
                    <a:pt x="28349" y="10262"/>
                  </a:lnTo>
                  <a:lnTo>
                    <a:pt x="28349" y="19"/>
                  </a:lnTo>
                  <a:lnTo>
                    <a:pt x="28164" y="167"/>
                  </a:lnTo>
                  <a:lnTo>
                    <a:pt x="27961" y="314"/>
                  </a:lnTo>
                  <a:lnTo>
                    <a:pt x="27740" y="425"/>
                  </a:lnTo>
                  <a:lnTo>
                    <a:pt x="27518" y="517"/>
                  </a:lnTo>
                  <a:lnTo>
                    <a:pt x="27297" y="591"/>
                  </a:lnTo>
                  <a:lnTo>
                    <a:pt x="27075" y="647"/>
                  </a:lnTo>
                  <a:lnTo>
                    <a:pt x="26835" y="684"/>
                  </a:lnTo>
                  <a:lnTo>
                    <a:pt x="26595" y="702"/>
                  </a:lnTo>
                  <a:lnTo>
                    <a:pt x="26355" y="684"/>
                  </a:lnTo>
                  <a:lnTo>
                    <a:pt x="26115" y="665"/>
                  </a:lnTo>
                  <a:lnTo>
                    <a:pt x="25894" y="610"/>
                  </a:lnTo>
                  <a:lnTo>
                    <a:pt x="25654" y="536"/>
                  </a:lnTo>
                  <a:lnTo>
                    <a:pt x="25451" y="444"/>
                  </a:lnTo>
                  <a:lnTo>
                    <a:pt x="25230" y="314"/>
                  </a:lnTo>
                  <a:lnTo>
                    <a:pt x="25027" y="185"/>
                  </a:lnTo>
                  <a:lnTo>
                    <a:pt x="24842" y="19"/>
                  </a:lnTo>
                  <a:lnTo>
                    <a:pt x="24657" y="185"/>
                  </a:lnTo>
                  <a:lnTo>
                    <a:pt x="24454" y="314"/>
                  </a:lnTo>
                  <a:lnTo>
                    <a:pt x="24233" y="444"/>
                  </a:lnTo>
                  <a:lnTo>
                    <a:pt x="24012" y="536"/>
                  </a:lnTo>
                  <a:lnTo>
                    <a:pt x="23790" y="610"/>
                  </a:lnTo>
                  <a:lnTo>
                    <a:pt x="23550" y="665"/>
                  </a:lnTo>
                  <a:lnTo>
                    <a:pt x="23310" y="684"/>
                  </a:lnTo>
                  <a:lnTo>
                    <a:pt x="23070" y="702"/>
                  </a:lnTo>
                  <a:lnTo>
                    <a:pt x="22830" y="684"/>
                  </a:lnTo>
                  <a:lnTo>
                    <a:pt x="22609" y="647"/>
                  </a:lnTo>
                  <a:lnTo>
                    <a:pt x="22369" y="591"/>
                  </a:lnTo>
                  <a:lnTo>
                    <a:pt x="22148" y="517"/>
                  </a:lnTo>
                  <a:lnTo>
                    <a:pt x="21926" y="425"/>
                  </a:lnTo>
                  <a:lnTo>
                    <a:pt x="21705" y="314"/>
                  </a:lnTo>
                  <a:lnTo>
                    <a:pt x="21502" y="167"/>
                  </a:lnTo>
                  <a:lnTo>
                    <a:pt x="21317" y="1"/>
                  </a:lnTo>
                  <a:lnTo>
                    <a:pt x="21132" y="167"/>
                  </a:lnTo>
                  <a:lnTo>
                    <a:pt x="20911" y="314"/>
                  </a:lnTo>
                  <a:lnTo>
                    <a:pt x="20708" y="425"/>
                  </a:lnTo>
                  <a:lnTo>
                    <a:pt x="20486" y="517"/>
                  </a:lnTo>
                  <a:lnTo>
                    <a:pt x="20247" y="610"/>
                  </a:lnTo>
                  <a:lnTo>
                    <a:pt x="20007" y="647"/>
                  </a:lnTo>
                  <a:lnTo>
                    <a:pt x="19767" y="684"/>
                  </a:lnTo>
                  <a:lnTo>
                    <a:pt x="19527" y="702"/>
                  </a:lnTo>
                  <a:lnTo>
                    <a:pt x="19287" y="684"/>
                  </a:lnTo>
                  <a:lnTo>
                    <a:pt x="19047" y="647"/>
                  </a:lnTo>
                  <a:lnTo>
                    <a:pt x="18825" y="591"/>
                  </a:lnTo>
                  <a:lnTo>
                    <a:pt x="18586" y="517"/>
                  </a:lnTo>
                  <a:lnTo>
                    <a:pt x="18364" y="425"/>
                  </a:lnTo>
                  <a:lnTo>
                    <a:pt x="18161" y="296"/>
                  </a:lnTo>
                  <a:lnTo>
                    <a:pt x="17958" y="167"/>
                  </a:lnTo>
                  <a:lnTo>
                    <a:pt x="17755" y="1"/>
                  </a:lnTo>
                  <a:lnTo>
                    <a:pt x="17570" y="167"/>
                  </a:lnTo>
                  <a:lnTo>
                    <a:pt x="17349" y="296"/>
                  </a:lnTo>
                  <a:lnTo>
                    <a:pt x="17146" y="425"/>
                  </a:lnTo>
                  <a:lnTo>
                    <a:pt x="16906" y="517"/>
                  </a:lnTo>
                  <a:lnTo>
                    <a:pt x="16685" y="591"/>
                  </a:lnTo>
                  <a:lnTo>
                    <a:pt x="16445" y="647"/>
                  </a:lnTo>
                  <a:lnTo>
                    <a:pt x="16205" y="684"/>
                  </a:lnTo>
                  <a:lnTo>
                    <a:pt x="15946" y="702"/>
                  </a:lnTo>
                  <a:lnTo>
                    <a:pt x="15706" y="684"/>
                  </a:lnTo>
                  <a:lnTo>
                    <a:pt x="15467" y="647"/>
                  </a:lnTo>
                  <a:lnTo>
                    <a:pt x="15227" y="610"/>
                  </a:lnTo>
                  <a:lnTo>
                    <a:pt x="15005" y="517"/>
                  </a:lnTo>
                  <a:lnTo>
                    <a:pt x="14765" y="425"/>
                  </a:lnTo>
                  <a:lnTo>
                    <a:pt x="14562" y="314"/>
                  </a:lnTo>
                  <a:lnTo>
                    <a:pt x="14341" y="167"/>
                  </a:lnTo>
                  <a:lnTo>
                    <a:pt x="14156" y="1"/>
                  </a:lnTo>
                  <a:lnTo>
                    <a:pt x="13953" y="167"/>
                  </a:lnTo>
                  <a:lnTo>
                    <a:pt x="13750" y="296"/>
                  </a:lnTo>
                  <a:lnTo>
                    <a:pt x="13547" y="425"/>
                  </a:lnTo>
                  <a:lnTo>
                    <a:pt x="13307" y="517"/>
                  </a:lnTo>
                  <a:lnTo>
                    <a:pt x="13086" y="591"/>
                  </a:lnTo>
                  <a:lnTo>
                    <a:pt x="12846" y="647"/>
                  </a:lnTo>
                  <a:lnTo>
                    <a:pt x="12606" y="684"/>
                  </a:lnTo>
                  <a:lnTo>
                    <a:pt x="12366" y="702"/>
                  </a:lnTo>
                  <a:lnTo>
                    <a:pt x="12126" y="684"/>
                  </a:lnTo>
                  <a:lnTo>
                    <a:pt x="11886" y="665"/>
                  </a:lnTo>
                  <a:lnTo>
                    <a:pt x="11646" y="610"/>
                  </a:lnTo>
                  <a:lnTo>
                    <a:pt x="11425" y="536"/>
                  </a:lnTo>
                  <a:lnTo>
                    <a:pt x="11185" y="425"/>
                  </a:lnTo>
                  <a:lnTo>
                    <a:pt x="10982" y="314"/>
                  </a:lnTo>
                  <a:lnTo>
                    <a:pt x="10779" y="167"/>
                  </a:lnTo>
                  <a:lnTo>
                    <a:pt x="10576" y="1"/>
                  </a:lnTo>
                  <a:lnTo>
                    <a:pt x="10391" y="167"/>
                  </a:lnTo>
                  <a:lnTo>
                    <a:pt x="10188" y="314"/>
                  </a:lnTo>
                  <a:lnTo>
                    <a:pt x="9967" y="425"/>
                  </a:lnTo>
                  <a:lnTo>
                    <a:pt x="9745" y="517"/>
                  </a:lnTo>
                  <a:lnTo>
                    <a:pt x="9524" y="591"/>
                  </a:lnTo>
                  <a:lnTo>
                    <a:pt x="9284" y="647"/>
                  </a:lnTo>
                  <a:lnTo>
                    <a:pt x="9044" y="684"/>
                  </a:lnTo>
                  <a:lnTo>
                    <a:pt x="8804" y="702"/>
                  </a:lnTo>
                  <a:lnTo>
                    <a:pt x="8564" y="684"/>
                  </a:lnTo>
                  <a:lnTo>
                    <a:pt x="8324" y="647"/>
                  </a:lnTo>
                  <a:lnTo>
                    <a:pt x="8084" y="591"/>
                  </a:lnTo>
                  <a:lnTo>
                    <a:pt x="7863" y="517"/>
                  </a:lnTo>
                  <a:lnTo>
                    <a:pt x="7641" y="425"/>
                  </a:lnTo>
                  <a:lnTo>
                    <a:pt x="7420" y="314"/>
                  </a:lnTo>
                  <a:lnTo>
                    <a:pt x="7217" y="167"/>
                  </a:lnTo>
                  <a:lnTo>
                    <a:pt x="7032" y="1"/>
                  </a:lnTo>
                  <a:lnTo>
                    <a:pt x="6848" y="167"/>
                  </a:lnTo>
                  <a:lnTo>
                    <a:pt x="6645" y="314"/>
                  </a:lnTo>
                  <a:lnTo>
                    <a:pt x="6423" y="425"/>
                  </a:lnTo>
                  <a:lnTo>
                    <a:pt x="6202" y="517"/>
                  </a:lnTo>
                  <a:lnTo>
                    <a:pt x="5980" y="591"/>
                  </a:lnTo>
                  <a:lnTo>
                    <a:pt x="5740" y="647"/>
                  </a:lnTo>
                  <a:lnTo>
                    <a:pt x="5500" y="684"/>
                  </a:lnTo>
                  <a:lnTo>
                    <a:pt x="5261" y="702"/>
                  </a:lnTo>
                  <a:lnTo>
                    <a:pt x="5021" y="684"/>
                  </a:lnTo>
                  <a:lnTo>
                    <a:pt x="4781" y="647"/>
                  </a:lnTo>
                  <a:lnTo>
                    <a:pt x="4559" y="591"/>
                  </a:lnTo>
                  <a:lnTo>
                    <a:pt x="4319" y="517"/>
                  </a:lnTo>
                  <a:lnTo>
                    <a:pt x="4098" y="425"/>
                  </a:lnTo>
                  <a:lnTo>
                    <a:pt x="3876" y="314"/>
                  </a:lnTo>
                  <a:lnTo>
                    <a:pt x="3673" y="167"/>
                  </a:lnTo>
                  <a:lnTo>
                    <a:pt x="34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1372675" y="1575500"/>
              <a:ext cx="708725" cy="256550"/>
            </a:xfrm>
            <a:custGeom>
              <a:avLst/>
              <a:gdLst/>
              <a:ahLst/>
              <a:cxnLst/>
              <a:rect l="l" t="t" r="r" b="b"/>
              <a:pathLst>
                <a:path w="28349" h="10262" fill="none" extrusionOk="0">
                  <a:moveTo>
                    <a:pt x="28349" y="19"/>
                  </a:moveTo>
                  <a:lnTo>
                    <a:pt x="28349" y="10262"/>
                  </a:lnTo>
                  <a:lnTo>
                    <a:pt x="24639" y="10262"/>
                  </a:lnTo>
                  <a:lnTo>
                    <a:pt x="24639" y="3415"/>
                  </a:lnTo>
                  <a:lnTo>
                    <a:pt x="18622" y="3415"/>
                  </a:lnTo>
                  <a:lnTo>
                    <a:pt x="18622" y="10262"/>
                  </a:lnTo>
                  <a:lnTo>
                    <a:pt x="14175" y="10262"/>
                  </a:lnTo>
                  <a:lnTo>
                    <a:pt x="14175" y="3415"/>
                  </a:lnTo>
                  <a:lnTo>
                    <a:pt x="2751" y="3415"/>
                  </a:lnTo>
                  <a:lnTo>
                    <a:pt x="2751" y="10262"/>
                  </a:lnTo>
                  <a:lnTo>
                    <a:pt x="1" y="10262"/>
                  </a:lnTo>
                  <a:lnTo>
                    <a:pt x="1" y="38"/>
                  </a:lnTo>
                  <a:lnTo>
                    <a:pt x="1" y="38"/>
                  </a:lnTo>
                  <a:lnTo>
                    <a:pt x="185" y="185"/>
                  </a:lnTo>
                  <a:lnTo>
                    <a:pt x="388" y="333"/>
                  </a:lnTo>
                  <a:lnTo>
                    <a:pt x="591" y="444"/>
                  </a:lnTo>
                  <a:lnTo>
                    <a:pt x="813" y="536"/>
                  </a:lnTo>
                  <a:lnTo>
                    <a:pt x="1053" y="610"/>
                  </a:lnTo>
                  <a:lnTo>
                    <a:pt x="1274" y="665"/>
                  </a:lnTo>
                  <a:lnTo>
                    <a:pt x="1514" y="684"/>
                  </a:lnTo>
                  <a:lnTo>
                    <a:pt x="1754" y="702"/>
                  </a:lnTo>
                  <a:lnTo>
                    <a:pt x="1975" y="684"/>
                  </a:lnTo>
                  <a:lnTo>
                    <a:pt x="2215" y="647"/>
                  </a:lnTo>
                  <a:lnTo>
                    <a:pt x="2455" y="591"/>
                  </a:lnTo>
                  <a:lnTo>
                    <a:pt x="2677" y="517"/>
                  </a:lnTo>
                  <a:lnTo>
                    <a:pt x="2898" y="425"/>
                  </a:lnTo>
                  <a:lnTo>
                    <a:pt x="3101" y="314"/>
                  </a:lnTo>
                  <a:lnTo>
                    <a:pt x="3304" y="167"/>
                  </a:lnTo>
                  <a:lnTo>
                    <a:pt x="3489" y="1"/>
                  </a:lnTo>
                  <a:lnTo>
                    <a:pt x="3489" y="1"/>
                  </a:lnTo>
                  <a:lnTo>
                    <a:pt x="3673" y="167"/>
                  </a:lnTo>
                  <a:lnTo>
                    <a:pt x="3876" y="314"/>
                  </a:lnTo>
                  <a:lnTo>
                    <a:pt x="4098" y="425"/>
                  </a:lnTo>
                  <a:lnTo>
                    <a:pt x="4319" y="517"/>
                  </a:lnTo>
                  <a:lnTo>
                    <a:pt x="4559" y="591"/>
                  </a:lnTo>
                  <a:lnTo>
                    <a:pt x="4781" y="647"/>
                  </a:lnTo>
                  <a:lnTo>
                    <a:pt x="5021" y="684"/>
                  </a:lnTo>
                  <a:lnTo>
                    <a:pt x="5261" y="702"/>
                  </a:lnTo>
                  <a:lnTo>
                    <a:pt x="5500" y="684"/>
                  </a:lnTo>
                  <a:lnTo>
                    <a:pt x="5740" y="647"/>
                  </a:lnTo>
                  <a:lnTo>
                    <a:pt x="5980" y="591"/>
                  </a:lnTo>
                  <a:lnTo>
                    <a:pt x="6202" y="517"/>
                  </a:lnTo>
                  <a:lnTo>
                    <a:pt x="6423" y="425"/>
                  </a:lnTo>
                  <a:lnTo>
                    <a:pt x="6645" y="314"/>
                  </a:lnTo>
                  <a:lnTo>
                    <a:pt x="6848" y="167"/>
                  </a:lnTo>
                  <a:lnTo>
                    <a:pt x="7032" y="1"/>
                  </a:lnTo>
                  <a:lnTo>
                    <a:pt x="7032" y="1"/>
                  </a:lnTo>
                  <a:lnTo>
                    <a:pt x="7217" y="167"/>
                  </a:lnTo>
                  <a:lnTo>
                    <a:pt x="7420" y="314"/>
                  </a:lnTo>
                  <a:lnTo>
                    <a:pt x="7641" y="425"/>
                  </a:lnTo>
                  <a:lnTo>
                    <a:pt x="7863" y="517"/>
                  </a:lnTo>
                  <a:lnTo>
                    <a:pt x="8084" y="591"/>
                  </a:lnTo>
                  <a:lnTo>
                    <a:pt x="8324" y="647"/>
                  </a:lnTo>
                  <a:lnTo>
                    <a:pt x="8564" y="684"/>
                  </a:lnTo>
                  <a:lnTo>
                    <a:pt x="8804" y="702"/>
                  </a:lnTo>
                  <a:lnTo>
                    <a:pt x="9044" y="684"/>
                  </a:lnTo>
                  <a:lnTo>
                    <a:pt x="9284" y="647"/>
                  </a:lnTo>
                  <a:lnTo>
                    <a:pt x="9524" y="591"/>
                  </a:lnTo>
                  <a:lnTo>
                    <a:pt x="9745" y="517"/>
                  </a:lnTo>
                  <a:lnTo>
                    <a:pt x="9967" y="425"/>
                  </a:lnTo>
                  <a:lnTo>
                    <a:pt x="10188" y="314"/>
                  </a:lnTo>
                  <a:lnTo>
                    <a:pt x="10391" y="167"/>
                  </a:lnTo>
                  <a:lnTo>
                    <a:pt x="10576" y="1"/>
                  </a:lnTo>
                  <a:lnTo>
                    <a:pt x="10576" y="1"/>
                  </a:lnTo>
                  <a:lnTo>
                    <a:pt x="10779" y="167"/>
                  </a:lnTo>
                  <a:lnTo>
                    <a:pt x="10982" y="314"/>
                  </a:lnTo>
                  <a:lnTo>
                    <a:pt x="11185" y="425"/>
                  </a:lnTo>
                  <a:lnTo>
                    <a:pt x="11425" y="536"/>
                  </a:lnTo>
                  <a:lnTo>
                    <a:pt x="11646" y="610"/>
                  </a:lnTo>
                  <a:lnTo>
                    <a:pt x="11886" y="665"/>
                  </a:lnTo>
                  <a:lnTo>
                    <a:pt x="12126" y="684"/>
                  </a:lnTo>
                  <a:lnTo>
                    <a:pt x="12366" y="702"/>
                  </a:lnTo>
                  <a:lnTo>
                    <a:pt x="12606" y="684"/>
                  </a:lnTo>
                  <a:lnTo>
                    <a:pt x="12846" y="647"/>
                  </a:lnTo>
                  <a:lnTo>
                    <a:pt x="13086" y="591"/>
                  </a:lnTo>
                  <a:lnTo>
                    <a:pt x="13307" y="517"/>
                  </a:lnTo>
                  <a:lnTo>
                    <a:pt x="13547" y="425"/>
                  </a:lnTo>
                  <a:lnTo>
                    <a:pt x="13750" y="296"/>
                  </a:lnTo>
                  <a:lnTo>
                    <a:pt x="13953" y="167"/>
                  </a:lnTo>
                  <a:lnTo>
                    <a:pt x="14156" y="1"/>
                  </a:lnTo>
                  <a:lnTo>
                    <a:pt x="14156" y="1"/>
                  </a:lnTo>
                  <a:lnTo>
                    <a:pt x="14341" y="167"/>
                  </a:lnTo>
                  <a:lnTo>
                    <a:pt x="14562" y="314"/>
                  </a:lnTo>
                  <a:lnTo>
                    <a:pt x="14765" y="425"/>
                  </a:lnTo>
                  <a:lnTo>
                    <a:pt x="15005" y="517"/>
                  </a:lnTo>
                  <a:lnTo>
                    <a:pt x="15227" y="610"/>
                  </a:lnTo>
                  <a:lnTo>
                    <a:pt x="15467" y="647"/>
                  </a:lnTo>
                  <a:lnTo>
                    <a:pt x="15706" y="684"/>
                  </a:lnTo>
                  <a:lnTo>
                    <a:pt x="15946" y="702"/>
                  </a:lnTo>
                  <a:lnTo>
                    <a:pt x="16205" y="684"/>
                  </a:lnTo>
                  <a:lnTo>
                    <a:pt x="16445" y="647"/>
                  </a:lnTo>
                  <a:lnTo>
                    <a:pt x="16685" y="591"/>
                  </a:lnTo>
                  <a:lnTo>
                    <a:pt x="16906" y="517"/>
                  </a:lnTo>
                  <a:lnTo>
                    <a:pt x="17146" y="425"/>
                  </a:lnTo>
                  <a:lnTo>
                    <a:pt x="17349" y="296"/>
                  </a:lnTo>
                  <a:lnTo>
                    <a:pt x="17570" y="167"/>
                  </a:lnTo>
                  <a:lnTo>
                    <a:pt x="17755" y="1"/>
                  </a:lnTo>
                  <a:lnTo>
                    <a:pt x="17755" y="1"/>
                  </a:lnTo>
                  <a:lnTo>
                    <a:pt x="17958" y="167"/>
                  </a:lnTo>
                  <a:lnTo>
                    <a:pt x="18161" y="296"/>
                  </a:lnTo>
                  <a:lnTo>
                    <a:pt x="18364" y="425"/>
                  </a:lnTo>
                  <a:lnTo>
                    <a:pt x="18586" y="517"/>
                  </a:lnTo>
                  <a:lnTo>
                    <a:pt x="18825" y="591"/>
                  </a:lnTo>
                  <a:lnTo>
                    <a:pt x="19047" y="647"/>
                  </a:lnTo>
                  <a:lnTo>
                    <a:pt x="19287" y="684"/>
                  </a:lnTo>
                  <a:lnTo>
                    <a:pt x="19527" y="702"/>
                  </a:lnTo>
                  <a:lnTo>
                    <a:pt x="19767" y="684"/>
                  </a:lnTo>
                  <a:lnTo>
                    <a:pt x="20007" y="647"/>
                  </a:lnTo>
                  <a:lnTo>
                    <a:pt x="20247" y="610"/>
                  </a:lnTo>
                  <a:lnTo>
                    <a:pt x="20486" y="517"/>
                  </a:lnTo>
                  <a:lnTo>
                    <a:pt x="20708" y="425"/>
                  </a:lnTo>
                  <a:lnTo>
                    <a:pt x="20911" y="314"/>
                  </a:lnTo>
                  <a:lnTo>
                    <a:pt x="21132" y="167"/>
                  </a:lnTo>
                  <a:lnTo>
                    <a:pt x="21317" y="1"/>
                  </a:lnTo>
                  <a:lnTo>
                    <a:pt x="21317" y="1"/>
                  </a:lnTo>
                  <a:lnTo>
                    <a:pt x="21502" y="167"/>
                  </a:lnTo>
                  <a:lnTo>
                    <a:pt x="21705" y="314"/>
                  </a:lnTo>
                  <a:lnTo>
                    <a:pt x="21926" y="425"/>
                  </a:lnTo>
                  <a:lnTo>
                    <a:pt x="22148" y="517"/>
                  </a:lnTo>
                  <a:lnTo>
                    <a:pt x="22369" y="591"/>
                  </a:lnTo>
                  <a:lnTo>
                    <a:pt x="22609" y="647"/>
                  </a:lnTo>
                  <a:lnTo>
                    <a:pt x="22830" y="684"/>
                  </a:lnTo>
                  <a:lnTo>
                    <a:pt x="23070" y="702"/>
                  </a:lnTo>
                  <a:lnTo>
                    <a:pt x="23310" y="684"/>
                  </a:lnTo>
                  <a:lnTo>
                    <a:pt x="23550" y="665"/>
                  </a:lnTo>
                  <a:lnTo>
                    <a:pt x="23790" y="610"/>
                  </a:lnTo>
                  <a:lnTo>
                    <a:pt x="24012" y="536"/>
                  </a:lnTo>
                  <a:lnTo>
                    <a:pt x="24233" y="444"/>
                  </a:lnTo>
                  <a:lnTo>
                    <a:pt x="24454" y="314"/>
                  </a:lnTo>
                  <a:lnTo>
                    <a:pt x="24657" y="185"/>
                  </a:lnTo>
                  <a:lnTo>
                    <a:pt x="24842" y="19"/>
                  </a:lnTo>
                  <a:lnTo>
                    <a:pt x="24842" y="19"/>
                  </a:lnTo>
                  <a:lnTo>
                    <a:pt x="25027" y="185"/>
                  </a:lnTo>
                  <a:lnTo>
                    <a:pt x="25230" y="314"/>
                  </a:lnTo>
                  <a:lnTo>
                    <a:pt x="25451" y="444"/>
                  </a:lnTo>
                  <a:lnTo>
                    <a:pt x="25654" y="536"/>
                  </a:lnTo>
                  <a:lnTo>
                    <a:pt x="25894" y="610"/>
                  </a:lnTo>
                  <a:lnTo>
                    <a:pt x="26115" y="665"/>
                  </a:lnTo>
                  <a:lnTo>
                    <a:pt x="26355" y="684"/>
                  </a:lnTo>
                  <a:lnTo>
                    <a:pt x="26595" y="702"/>
                  </a:lnTo>
                  <a:lnTo>
                    <a:pt x="26835" y="684"/>
                  </a:lnTo>
                  <a:lnTo>
                    <a:pt x="27075" y="647"/>
                  </a:lnTo>
                  <a:lnTo>
                    <a:pt x="27297" y="591"/>
                  </a:lnTo>
                  <a:lnTo>
                    <a:pt x="27518" y="517"/>
                  </a:lnTo>
                  <a:lnTo>
                    <a:pt x="27740" y="425"/>
                  </a:lnTo>
                  <a:lnTo>
                    <a:pt x="27961" y="314"/>
                  </a:lnTo>
                  <a:lnTo>
                    <a:pt x="28164" y="167"/>
                  </a:lnTo>
                  <a:lnTo>
                    <a:pt x="28349" y="19"/>
                  </a:lnTo>
                  <a:lnTo>
                    <a:pt x="28349" y="19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2081375" y="1575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1988650" y="1873550"/>
              <a:ext cx="92750" cy="150900"/>
            </a:xfrm>
            <a:custGeom>
              <a:avLst/>
              <a:gdLst/>
              <a:ahLst/>
              <a:cxnLst/>
              <a:rect l="l" t="t" r="r" b="b"/>
              <a:pathLst>
                <a:path w="3710" h="6036" extrusionOk="0">
                  <a:moveTo>
                    <a:pt x="0" y="1"/>
                  </a:moveTo>
                  <a:lnTo>
                    <a:pt x="0" y="6036"/>
                  </a:lnTo>
                  <a:lnTo>
                    <a:pt x="3710" y="6036"/>
                  </a:lnTo>
                  <a:lnTo>
                    <a:pt x="371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879750" y="1702375"/>
              <a:ext cx="67400" cy="322075"/>
            </a:xfrm>
            <a:custGeom>
              <a:avLst/>
              <a:gdLst/>
              <a:ahLst/>
              <a:cxnLst/>
              <a:rect l="l" t="t" r="r" b="b"/>
              <a:pathLst>
                <a:path w="2696" h="12883" extrusionOk="0">
                  <a:moveTo>
                    <a:pt x="0" y="1"/>
                  </a:moveTo>
                  <a:lnTo>
                    <a:pt x="0" y="12883"/>
                  </a:lnTo>
                  <a:lnTo>
                    <a:pt x="2695" y="12883"/>
                  </a:lnTo>
                  <a:lnTo>
                    <a:pt x="26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2014950" y="1468925"/>
              <a:ext cx="45700" cy="81700"/>
            </a:xfrm>
            <a:custGeom>
              <a:avLst/>
              <a:gdLst/>
              <a:ahLst/>
              <a:cxnLst/>
              <a:rect l="l" t="t" r="r" b="b"/>
              <a:pathLst>
                <a:path w="1828" h="3268" extrusionOk="0">
                  <a:moveTo>
                    <a:pt x="0" y="0"/>
                  </a:moveTo>
                  <a:lnTo>
                    <a:pt x="0" y="2363"/>
                  </a:lnTo>
                  <a:lnTo>
                    <a:pt x="18" y="2584"/>
                  </a:lnTo>
                  <a:lnTo>
                    <a:pt x="74" y="2769"/>
                  </a:lnTo>
                  <a:lnTo>
                    <a:pt x="166" y="2935"/>
                  </a:lnTo>
                  <a:lnTo>
                    <a:pt x="277" y="3046"/>
                  </a:lnTo>
                  <a:lnTo>
                    <a:pt x="424" y="3156"/>
                  </a:lnTo>
                  <a:lnTo>
                    <a:pt x="572" y="3230"/>
                  </a:lnTo>
                  <a:lnTo>
                    <a:pt x="738" y="3267"/>
                  </a:lnTo>
                  <a:lnTo>
                    <a:pt x="1089" y="3267"/>
                  </a:lnTo>
                  <a:lnTo>
                    <a:pt x="1255" y="3212"/>
                  </a:lnTo>
                  <a:lnTo>
                    <a:pt x="1403" y="3138"/>
                  </a:lnTo>
                  <a:lnTo>
                    <a:pt x="1532" y="3046"/>
                  </a:lnTo>
                  <a:lnTo>
                    <a:pt x="1661" y="2916"/>
                  </a:lnTo>
                  <a:lnTo>
                    <a:pt x="1753" y="2769"/>
                  </a:lnTo>
                  <a:lnTo>
                    <a:pt x="1809" y="2584"/>
                  </a:lnTo>
                  <a:lnTo>
                    <a:pt x="1827" y="2363"/>
                  </a:lnTo>
                  <a:lnTo>
                    <a:pt x="18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014950" y="1468925"/>
              <a:ext cx="45700" cy="81700"/>
            </a:xfrm>
            <a:custGeom>
              <a:avLst/>
              <a:gdLst/>
              <a:ahLst/>
              <a:cxnLst/>
              <a:rect l="l" t="t" r="r" b="b"/>
              <a:pathLst>
                <a:path w="1828" h="3268" fill="none" extrusionOk="0">
                  <a:moveTo>
                    <a:pt x="1827" y="0"/>
                  </a:moveTo>
                  <a:lnTo>
                    <a:pt x="1827" y="2363"/>
                  </a:lnTo>
                  <a:lnTo>
                    <a:pt x="1827" y="2363"/>
                  </a:lnTo>
                  <a:lnTo>
                    <a:pt x="1809" y="2584"/>
                  </a:lnTo>
                  <a:lnTo>
                    <a:pt x="1753" y="2769"/>
                  </a:lnTo>
                  <a:lnTo>
                    <a:pt x="1661" y="2916"/>
                  </a:lnTo>
                  <a:lnTo>
                    <a:pt x="1532" y="3046"/>
                  </a:lnTo>
                  <a:lnTo>
                    <a:pt x="1403" y="3138"/>
                  </a:lnTo>
                  <a:lnTo>
                    <a:pt x="1255" y="3212"/>
                  </a:lnTo>
                  <a:lnTo>
                    <a:pt x="1089" y="3267"/>
                  </a:lnTo>
                  <a:lnTo>
                    <a:pt x="904" y="3267"/>
                  </a:lnTo>
                  <a:lnTo>
                    <a:pt x="738" y="3267"/>
                  </a:lnTo>
                  <a:lnTo>
                    <a:pt x="572" y="3230"/>
                  </a:lnTo>
                  <a:lnTo>
                    <a:pt x="424" y="3156"/>
                  </a:lnTo>
                  <a:lnTo>
                    <a:pt x="277" y="3046"/>
                  </a:lnTo>
                  <a:lnTo>
                    <a:pt x="166" y="2935"/>
                  </a:lnTo>
                  <a:lnTo>
                    <a:pt x="74" y="2769"/>
                  </a:lnTo>
                  <a:lnTo>
                    <a:pt x="18" y="2584"/>
                  </a:lnTo>
                  <a:lnTo>
                    <a:pt x="0" y="2363"/>
                  </a:lnTo>
                  <a:lnTo>
                    <a:pt x="0" y="0"/>
                  </a:lnTo>
                  <a:lnTo>
                    <a:pt x="1827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060625" y="146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1393450" y="1468925"/>
              <a:ext cx="45700" cy="81700"/>
            </a:xfrm>
            <a:custGeom>
              <a:avLst/>
              <a:gdLst/>
              <a:ahLst/>
              <a:cxnLst/>
              <a:rect l="l" t="t" r="r" b="b"/>
              <a:pathLst>
                <a:path w="1828" h="3268" extrusionOk="0">
                  <a:moveTo>
                    <a:pt x="0" y="0"/>
                  </a:moveTo>
                  <a:lnTo>
                    <a:pt x="0" y="2363"/>
                  </a:lnTo>
                  <a:lnTo>
                    <a:pt x="19" y="2584"/>
                  </a:lnTo>
                  <a:lnTo>
                    <a:pt x="74" y="2769"/>
                  </a:lnTo>
                  <a:lnTo>
                    <a:pt x="166" y="2916"/>
                  </a:lnTo>
                  <a:lnTo>
                    <a:pt x="277" y="3046"/>
                  </a:lnTo>
                  <a:lnTo>
                    <a:pt x="425" y="3156"/>
                  </a:lnTo>
                  <a:lnTo>
                    <a:pt x="572" y="3212"/>
                  </a:lnTo>
                  <a:lnTo>
                    <a:pt x="738" y="3267"/>
                  </a:lnTo>
                  <a:lnTo>
                    <a:pt x="1089" y="3267"/>
                  </a:lnTo>
                  <a:lnTo>
                    <a:pt x="1255" y="3212"/>
                  </a:lnTo>
                  <a:lnTo>
                    <a:pt x="1403" y="3138"/>
                  </a:lnTo>
                  <a:lnTo>
                    <a:pt x="1550" y="3046"/>
                  </a:lnTo>
                  <a:lnTo>
                    <a:pt x="1661" y="2916"/>
                  </a:lnTo>
                  <a:lnTo>
                    <a:pt x="1753" y="2769"/>
                  </a:lnTo>
                  <a:lnTo>
                    <a:pt x="1809" y="2584"/>
                  </a:lnTo>
                  <a:lnTo>
                    <a:pt x="1827" y="2363"/>
                  </a:lnTo>
                  <a:lnTo>
                    <a:pt x="18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1393450" y="1468925"/>
              <a:ext cx="45700" cy="81700"/>
            </a:xfrm>
            <a:custGeom>
              <a:avLst/>
              <a:gdLst/>
              <a:ahLst/>
              <a:cxnLst/>
              <a:rect l="l" t="t" r="r" b="b"/>
              <a:pathLst>
                <a:path w="1828" h="3268" fill="none" extrusionOk="0">
                  <a:moveTo>
                    <a:pt x="1827" y="2363"/>
                  </a:moveTo>
                  <a:lnTo>
                    <a:pt x="1827" y="2363"/>
                  </a:lnTo>
                  <a:lnTo>
                    <a:pt x="1809" y="2584"/>
                  </a:lnTo>
                  <a:lnTo>
                    <a:pt x="1753" y="2769"/>
                  </a:lnTo>
                  <a:lnTo>
                    <a:pt x="1661" y="2916"/>
                  </a:lnTo>
                  <a:lnTo>
                    <a:pt x="1550" y="3046"/>
                  </a:lnTo>
                  <a:lnTo>
                    <a:pt x="1403" y="3138"/>
                  </a:lnTo>
                  <a:lnTo>
                    <a:pt x="1255" y="3212"/>
                  </a:lnTo>
                  <a:lnTo>
                    <a:pt x="1089" y="3267"/>
                  </a:lnTo>
                  <a:lnTo>
                    <a:pt x="923" y="3267"/>
                  </a:lnTo>
                  <a:lnTo>
                    <a:pt x="738" y="3267"/>
                  </a:lnTo>
                  <a:lnTo>
                    <a:pt x="572" y="3212"/>
                  </a:lnTo>
                  <a:lnTo>
                    <a:pt x="425" y="3156"/>
                  </a:lnTo>
                  <a:lnTo>
                    <a:pt x="277" y="3046"/>
                  </a:lnTo>
                  <a:lnTo>
                    <a:pt x="166" y="2916"/>
                  </a:lnTo>
                  <a:lnTo>
                    <a:pt x="74" y="2769"/>
                  </a:lnTo>
                  <a:lnTo>
                    <a:pt x="19" y="2584"/>
                  </a:lnTo>
                  <a:lnTo>
                    <a:pt x="0" y="2363"/>
                  </a:lnTo>
                  <a:lnTo>
                    <a:pt x="0" y="0"/>
                  </a:lnTo>
                  <a:lnTo>
                    <a:pt x="1827" y="0"/>
                  </a:lnTo>
                  <a:lnTo>
                    <a:pt x="1827" y="2363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1439125" y="152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1480650" y="1468925"/>
              <a:ext cx="47075" cy="82150"/>
            </a:xfrm>
            <a:custGeom>
              <a:avLst/>
              <a:gdLst/>
              <a:ahLst/>
              <a:cxnLst/>
              <a:rect l="l" t="t" r="r" b="b"/>
              <a:pathLst>
                <a:path w="1883" h="3286" extrusionOk="0">
                  <a:moveTo>
                    <a:pt x="0" y="0"/>
                  </a:moveTo>
                  <a:lnTo>
                    <a:pt x="0" y="2363"/>
                  </a:lnTo>
                  <a:lnTo>
                    <a:pt x="0" y="2473"/>
                  </a:lnTo>
                  <a:lnTo>
                    <a:pt x="19" y="2584"/>
                  </a:lnTo>
                  <a:lnTo>
                    <a:pt x="74" y="2769"/>
                  </a:lnTo>
                  <a:lnTo>
                    <a:pt x="185" y="2916"/>
                  </a:lnTo>
                  <a:lnTo>
                    <a:pt x="296" y="3046"/>
                  </a:lnTo>
                  <a:lnTo>
                    <a:pt x="443" y="3156"/>
                  </a:lnTo>
                  <a:lnTo>
                    <a:pt x="591" y="3212"/>
                  </a:lnTo>
                  <a:lnTo>
                    <a:pt x="775" y="3267"/>
                  </a:lnTo>
                  <a:lnTo>
                    <a:pt x="942" y="3286"/>
                  </a:lnTo>
                  <a:lnTo>
                    <a:pt x="1126" y="3267"/>
                  </a:lnTo>
                  <a:lnTo>
                    <a:pt x="1292" y="3212"/>
                  </a:lnTo>
                  <a:lnTo>
                    <a:pt x="1440" y="3156"/>
                  </a:lnTo>
                  <a:lnTo>
                    <a:pt x="1587" y="3046"/>
                  </a:lnTo>
                  <a:lnTo>
                    <a:pt x="1717" y="2916"/>
                  </a:lnTo>
                  <a:lnTo>
                    <a:pt x="1809" y="2769"/>
                  </a:lnTo>
                  <a:lnTo>
                    <a:pt x="1864" y="2584"/>
                  </a:lnTo>
                  <a:lnTo>
                    <a:pt x="1883" y="2473"/>
                  </a:lnTo>
                  <a:lnTo>
                    <a:pt x="1883" y="2363"/>
                  </a:lnTo>
                  <a:lnTo>
                    <a:pt x="18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1480650" y="1468925"/>
              <a:ext cx="47075" cy="82150"/>
            </a:xfrm>
            <a:custGeom>
              <a:avLst/>
              <a:gdLst/>
              <a:ahLst/>
              <a:cxnLst/>
              <a:rect l="l" t="t" r="r" b="b"/>
              <a:pathLst>
                <a:path w="1883" h="3286" fill="none" extrusionOk="0">
                  <a:moveTo>
                    <a:pt x="1883" y="2363"/>
                  </a:moveTo>
                  <a:lnTo>
                    <a:pt x="1883" y="2363"/>
                  </a:lnTo>
                  <a:lnTo>
                    <a:pt x="1883" y="2473"/>
                  </a:lnTo>
                  <a:lnTo>
                    <a:pt x="1864" y="2584"/>
                  </a:lnTo>
                  <a:lnTo>
                    <a:pt x="1809" y="2769"/>
                  </a:lnTo>
                  <a:lnTo>
                    <a:pt x="1717" y="2916"/>
                  </a:lnTo>
                  <a:lnTo>
                    <a:pt x="1587" y="3046"/>
                  </a:lnTo>
                  <a:lnTo>
                    <a:pt x="1440" y="3156"/>
                  </a:lnTo>
                  <a:lnTo>
                    <a:pt x="1292" y="3212"/>
                  </a:lnTo>
                  <a:lnTo>
                    <a:pt x="1126" y="3267"/>
                  </a:lnTo>
                  <a:lnTo>
                    <a:pt x="942" y="3286"/>
                  </a:lnTo>
                  <a:lnTo>
                    <a:pt x="775" y="3267"/>
                  </a:lnTo>
                  <a:lnTo>
                    <a:pt x="591" y="3212"/>
                  </a:lnTo>
                  <a:lnTo>
                    <a:pt x="443" y="3156"/>
                  </a:lnTo>
                  <a:lnTo>
                    <a:pt x="296" y="3046"/>
                  </a:lnTo>
                  <a:lnTo>
                    <a:pt x="185" y="2916"/>
                  </a:lnTo>
                  <a:lnTo>
                    <a:pt x="74" y="2769"/>
                  </a:lnTo>
                  <a:lnTo>
                    <a:pt x="19" y="2584"/>
                  </a:lnTo>
                  <a:lnTo>
                    <a:pt x="0" y="2473"/>
                  </a:lnTo>
                  <a:lnTo>
                    <a:pt x="0" y="2363"/>
                  </a:lnTo>
                  <a:lnTo>
                    <a:pt x="0" y="0"/>
                  </a:lnTo>
                  <a:lnTo>
                    <a:pt x="1883" y="0"/>
                  </a:lnTo>
                  <a:lnTo>
                    <a:pt x="1883" y="2363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1527700" y="152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1569225" y="1468925"/>
              <a:ext cx="47100" cy="82150"/>
            </a:xfrm>
            <a:custGeom>
              <a:avLst/>
              <a:gdLst/>
              <a:ahLst/>
              <a:cxnLst/>
              <a:rect l="l" t="t" r="r" b="b"/>
              <a:pathLst>
                <a:path w="1884" h="3286" extrusionOk="0">
                  <a:moveTo>
                    <a:pt x="1" y="0"/>
                  </a:moveTo>
                  <a:lnTo>
                    <a:pt x="1" y="2363"/>
                  </a:lnTo>
                  <a:lnTo>
                    <a:pt x="1" y="2473"/>
                  </a:lnTo>
                  <a:lnTo>
                    <a:pt x="19" y="2584"/>
                  </a:lnTo>
                  <a:lnTo>
                    <a:pt x="75" y="2769"/>
                  </a:lnTo>
                  <a:lnTo>
                    <a:pt x="167" y="2916"/>
                  </a:lnTo>
                  <a:lnTo>
                    <a:pt x="296" y="3046"/>
                  </a:lnTo>
                  <a:lnTo>
                    <a:pt x="444" y="3156"/>
                  </a:lnTo>
                  <a:lnTo>
                    <a:pt x="591" y="3212"/>
                  </a:lnTo>
                  <a:lnTo>
                    <a:pt x="776" y="3267"/>
                  </a:lnTo>
                  <a:lnTo>
                    <a:pt x="942" y="3286"/>
                  </a:lnTo>
                  <a:lnTo>
                    <a:pt x="1127" y="3267"/>
                  </a:lnTo>
                  <a:lnTo>
                    <a:pt x="1293" y="3212"/>
                  </a:lnTo>
                  <a:lnTo>
                    <a:pt x="1440" y="3156"/>
                  </a:lnTo>
                  <a:lnTo>
                    <a:pt x="1588" y="3046"/>
                  </a:lnTo>
                  <a:lnTo>
                    <a:pt x="1717" y="2916"/>
                  </a:lnTo>
                  <a:lnTo>
                    <a:pt x="1809" y="2769"/>
                  </a:lnTo>
                  <a:lnTo>
                    <a:pt x="1865" y="2584"/>
                  </a:lnTo>
                  <a:lnTo>
                    <a:pt x="1883" y="2473"/>
                  </a:lnTo>
                  <a:lnTo>
                    <a:pt x="1883" y="2363"/>
                  </a:lnTo>
                  <a:lnTo>
                    <a:pt x="18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1569225" y="1468925"/>
              <a:ext cx="47100" cy="82150"/>
            </a:xfrm>
            <a:custGeom>
              <a:avLst/>
              <a:gdLst/>
              <a:ahLst/>
              <a:cxnLst/>
              <a:rect l="l" t="t" r="r" b="b"/>
              <a:pathLst>
                <a:path w="1884" h="3286" fill="none" extrusionOk="0">
                  <a:moveTo>
                    <a:pt x="1883" y="2363"/>
                  </a:moveTo>
                  <a:lnTo>
                    <a:pt x="1883" y="2363"/>
                  </a:lnTo>
                  <a:lnTo>
                    <a:pt x="1883" y="2473"/>
                  </a:lnTo>
                  <a:lnTo>
                    <a:pt x="1865" y="2584"/>
                  </a:lnTo>
                  <a:lnTo>
                    <a:pt x="1809" y="2769"/>
                  </a:lnTo>
                  <a:lnTo>
                    <a:pt x="1717" y="2916"/>
                  </a:lnTo>
                  <a:lnTo>
                    <a:pt x="1588" y="3046"/>
                  </a:lnTo>
                  <a:lnTo>
                    <a:pt x="1440" y="3156"/>
                  </a:lnTo>
                  <a:lnTo>
                    <a:pt x="1293" y="3212"/>
                  </a:lnTo>
                  <a:lnTo>
                    <a:pt x="1127" y="3267"/>
                  </a:lnTo>
                  <a:lnTo>
                    <a:pt x="942" y="3286"/>
                  </a:lnTo>
                  <a:lnTo>
                    <a:pt x="776" y="3267"/>
                  </a:lnTo>
                  <a:lnTo>
                    <a:pt x="591" y="3212"/>
                  </a:lnTo>
                  <a:lnTo>
                    <a:pt x="444" y="3156"/>
                  </a:lnTo>
                  <a:lnTo>
                    <a:pt x="296" y="3046"/>
                  </a:lnTo>
                  <a:lnTo>
                    <a:pt x="167" y="2916"/>
                  </a:lnTo>
                  <a:lnTo>
                    <a:pt x="75" y="2769"/>
                  </a:lnTo>
                  <a:lnTo>
                    <a:pt x="19" y="2584"/>
                  </a:lnTo>
                  <a:lnTo>
                    <a:pt x="1" y="2473"/>
                  </a:lnTo>
                  <a:lnTo>
                    <a:pt x="1" y="2363"/>
                  </a:lnTo>
                  <a:lnTo>
                    <a:pt x="1" y="0"/>
                  </a:lnTo>
                  <a:lnTo>
                    <a:pt x="1883" y="0"/>
                  </a:lnTo>
                  <a:lnTo>
                    <a:pt x="1883" y="2363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1616300" y="152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1657825" y="1468925"/>
              <a:ext cx="48475" cy="82150"/>
            </a:xfrm>
            <a:custGeom>
              <a:avLst/>
              <a:gdLst/>
              <a:ahLst/>
              <a:cxnLst/>
              <a:rect l="l" t="t" r="r" b="b"/>
              <a:pathLst>
                <a:path w="1939" h="3286" extrusionOk="0">
                  <a:moveTo>
                    <a:pt x="0" y="0"/>
                  </a:moveTo>
                  <a:lnTo>
                    <a:pt x="0" y="2363"/>
                  </a:lnTo>
                  <a:lnTo>
                    <a:pt x="0" y="2473"/>
                  </a:lnTo>
                  <a:lnTo>
                    <a:pt x="19" y="2584"/>
                  </a:lnTo>
                  <a:lnTo>
                    <a:pt x="56" y="2676"/>
                  </a:lnTo>
                  <a:lnTo>
                    <a:pt x="93" y="2769"/>
                  </a:lnTo>
                  <a:lnTo>
                    <a:pt x="185" y="2935"/>
                  </a:lnTo>
                  <a:lnTo>
                    <a:pt x="296" y="3064"/>
                  </a:lnTo>
                  <a:lnTo>
                    <a:pt x="443" y="3156"/>
                  </a:lnTo>
                  <a:lnTo>
                    <a:pt x="609" y="3230"/>
                  </a:lnTo>
                  <a:lnTo>
                    <a:pt x="794" y="3267"/>
                  </a:lnTo>
                  <a:lnTo>
                    <a:pt x="960" y="3286"/>
                  </a:lnTo>
                  <a:lnTo>
                    <a:pt x="1145" y="3267"/>
                  </a:lnTo>
                  <a:lnTo>
                    <a:pt x="1329" y="3212"/>
                  </a:lnTo>
                  <a:lnTo>
                    <a:pt x="1495" y="3138"/>
                  </a:lnTo>
                  <a:lnTo>
                    <a:pt x="1643" y="3046"/>
                  </a:lnTo>
                  <a:lnTo>
                    <a:pt x="1754" y="2916"/>
                  </a:lnTo>
                  <a:lnTo>
                    <a:pt x="1846" y="2769"/>
                  </a:lnTo>
                  <a:lnTo>
                    <a:pt x="1883" y="2676"/>
                  </a:lnTo>
                  <a:lnTo>
                    <a:pt x="1920" y="2584"/>
                  </a:lnTo>
                  <a:lnTo>
                    <a:pt x="1938" y="2473"/>
                  </a:lnTo>
                  <a:lnTo>
                    <a:pt x="1938" y="2363"/>
                  </a:lnTo>
                  <a:lnTo>
                    <a:pt x="19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657825" y="1468925"/>
              <a:ext cx="48475" cy="82150"/>
            </a:xfrm>
            <a:custGeom>
              <a:avLst/>
              <a:gdLst/>
              <a:ahLst/>
              <a:cxnLst/>
              <a:rect l="l" t="t" r="r" b="b"/>
              <a:pathLst>
                <a:path w="1939" h="3286" fill="none" extrusionOk="0">
                  <a:moveTo>
                    <a:pt x="1938" y="2363"/>
                  </a:moveTo>
                  <a:lnTo>
                    <a:pt x="1938" y="2363"/>
                  </a:lnTo>
                  <a:lnTo>
                    <a:pt x="1938" y="2473"/>
                  </a:lnTo>
                  <a:lnTo>
                    <a:pt x="1920" y="2584"/>
                  </a:lnTo>
                  <a:lnTo>
                    <a:pt x="1883" y="2676"/>
                  </a:lnTo>
                  <a:lnTo>
                    <a:pt x="1846" y="2769"/>
                  </a:lnTo>
                  <a:lnTo>
                    <a:pt x="1754" y="2916"/>
                  </a:lnTo>
                  <a:lnTo>
                    <a:pt x="1643" y="3046"/>
                  </a:lnTo>
                  <a:lnTo>
                    <a:pt x="1495" y="3138"/>
                  </a:lnTo>
                  <a:lnTo>
                    <a:pt x="1329" y="3212"/>
                  </a:lnTo>
                  <a:lnTo>
                    <a:pt x="1145" y="3267"/>
                  </a:lnTo>
                  <a:lnTo>
                    <a:pt x="960" y="3286"/>
                  </a:lnTo>
                  <a:lnTo>
                    <a:pt x="794" y="3267"/>
                  </a:lnTo>
                  <a:lnTo>
                    <a:pt x="609" y="3230"/>
                  </a:lnTo>
                  <a:lnTo>
                    <a:pt x="443" y="3156"/>
                  </a:lnTo>
                  <a:lnTo>
                    <a:pt x="296" y="3064"/>
                  </a:lnTo>
                  <a:lnTo>
                    <a:pt x="185" y="2935"/>
                  </a:lnTo>
                  <a:lnTo>
                    <a:pt x="93" y="2769"/>
                  </a:lnTo>
                  <a:lnTo>
                    <a:pt x="56" y="2676"/>
                  </a:lnTo>
                  <a:lnTo>
                    <a:pt x="19" y="2584"/>
                  </a:lnTo>
                  <a:lnTo>
                    <a:pt x="0" y="2473"/>
                  </a:lnTo>
                  <a:lnTo>
                    <a:pt x="0" y="2363"/>
                  </a:lnTo>
                  <a:lnTo>
                    <a:pt x="0" y="0"/>
                  </a:lnTo>
                  <a:lnTo>
                    <a:pt x="1938" y="0"/>
                  </a:lnTo>
                  <a:lnTo>
                    <a:pt x="1938" y="2363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1706275" y="152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747800" y="1468925"/>
              <a:ext cx="48450" cy="82150"/>
            </a:xfrm>
            <a:custGeom>
              <a:avLst/>
              <a:gdLst/>
              <a:ahLst/>
              <a:cxnLst/>
              <a:rect l="l" t="t" r="r" b="b"/>
              <a:pathLst>
                <a:path w="1938" h="3286" extrusionOk="0">
                  <a:moveTo>
                    <a:pt x="0" y="0"/>
                  </a:moveTo>
                  <a:lnTo>
                    <a:pt x="0" y="2363"/>
                  </a:lnTo>
                  <a:lnTo>
                    <a:pt x="0" y="2473"/>
                  </a:lnTo>
                  <a:lnTo>
                    <a:pt x="19" y="2584"/>
                  </a:lnTo>
                  <a:lnTo>
                    <a:pt x="56" y="2676"/>
                  </a:lnTo>
                  <a:lnTo>
                    <a:pt x="74" y="2769"/>
                  </a:lnTo>
                  <a:lnTo>
                    <a:pt x="185" y="2935"/>
                  </a:lnTo>
                  <a:lnTo>
                    <a:pt x="295" y="3046"/>
                  </a:lnTo>
                  <a:lnTo>
                    <a:pt x="443" y="3156"/>
                  </a:lnTo>
                  <a:lnTo>
                    <a:pt x="609" y="3230"/>
                  </a:lnTo>
                  <a:lnTo>
                    <a:pt x="794" y="3267"/>
                  </a:lnTo>
                  <a:lnTo>
                    <a:pt x="960" y="3286"/>
                  </a:lnTo>
                  <a:lnTo>
                    <a:pt x="1144" y="3267"/>
                  </a:lnTo>
                  <a:lnTo>
                    <a:pt x="1329" y="3212"/>
                  </a:lnTo>
                  <a:lnTo>
                    <a:pt x="1495" y="3138"/>
                  </a:lnTo>
                  <a:lnTo>
                    <a:pt x="1624" y="3046"/>
                  </a:lnTo>
                  <a:lnTo>
                    <a:pt x="1753" y="2916"/>
                  </a:lnTo>
                  <a:lnTo>
                    <a:pt x="1846" y="2769"/>
                  </a:lnTo>
                  <a:lnTo>
                    <a:pt x="1883" y="2676"/>
                  </a:lnTo>
                  <a:lnTo>
                    <a:pt x="1920" y="2584"/>
                  </a:lnTo>
                  <a:lnTo>
                    <a:pt x="1938" y="2473"/>
                  </a:lnTo>
                  <a:lnTo>
                    <a:pt x="1938" y="2363"/>
                  </a:lnTo>
                  <a:lnTo>
                    <a:pt x="19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1747800" y="1468925"/>
              <a:ext cx="48450" cy="82150"/>
            </a:xfrm>
            <a:custGeom>
              <a:avLst/>
              <a:gdLst/>
              <a:ahLst/>
              <a:cxnLst/>
              <a:rect l="l" t="t" r="r" b="b"/>
              <a:pathLst>
                <a:path w="1938" h="3286" fill="none" extrusionOk="0">
                  <a:moveTo>
                    <a:pt x="1938" y="2363"/>
                  </a:moveTo>
                  <a:lnTo>
                    <a:pt x="1938" y="2363"/>
                  </a:lnTo>
                  <a:lnTo>
                    <a:pt x="1938" y="2473"/>
                  </a:lnTo>
                  <a:lnTo>
                    <a:pt x="1920" y="2584"/>
                  </a:lnTo>
                  <a:lnTo>
                    <a:pt x="1883" y="2676"/>
                  </a:lnTo>
                  <a:lnTo>
                    <a:pt x="1846" y="2769"/>
                  </a:lnTo>
                  <a:lnTo>
                    <a:pt x="1753" y="2916"/>
                  </a:lnTo>
                  <a:lnTo>
                    <a:pt x="1624" y="3046"/>
                  </a:lnTo>
                  <a:lnTo>
                    <a:pt x="1495" y="3138"/>
                  </a:lnTo>
                  <a:lnTo>
                    <a:pt x="1329" y="3212"/>
                  </a:lnTo>
                  <a:lnTo>
                    <a:pt x="1144" y="3267"/>
                  </a:lnTo>
                  <a:lnTo>
                    <a:pt x="960" y="3286"/>
                  </a:lnTo>
                  <a:lnTo>
                    <a:pt x="794" y="3267"/>
                  </a:lnTo>
                  <a:lnTo>
                    <a:pt x="609" y="3230"/>
                  </a:lnTo>
                  <a:lnTo>
                    <a:pt x="443" y="3156"/>
                  </a:lnTo>
                  <a:lnTo>
                    <a:pt x="295" y="3046"/>
                  </a:lnTo>
                  <a:lnTo>
                    <a:pt x="185" y="2935"/>
                  </a:lnTo>
                  <a:lnTo>
                    <a:pt x="74" y="2769"/>
                  </a:lnTo>
                  <a:lnTo>
                    <a:pt x="56" y="2676"/>
                  </a:lnTo>
                  <a:lnTo>
                    <a:pt x="19" y="2584"/>
                  </a:lnTo>
                  <a:lnTo>
                    <a:pt x="0" y="2473"/>
                  </a:lnTo>
                  <a:lnTo>
                    <a:pt x="0" y="2363"/>
                  </a:lnTo>
                  <a:lnTo>
                    <a:pt x="0" y="0"/>
                  </a:lnTo>
                  <a:lnTo>
                    <a:pt x="1938" y="0"/>
                  </a:lnTo>
                  <a:lnTo>
                    <a:pt x="1938" y="2363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1796225" y="152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1837775" y="1468925"/>
              <a:ext cx="47075" cy="82150"/>
            </a:xfrm>
            <a:custGeom>
              <a:avLst/>
              <a:gdLst/>
              <a:ahLst/>
              <a:cxnLst/>
              <a:rect l="l" t="t" r="r" b="b"/>
              <a:pathLst>
                <a:path w="1883" h="3286" extrusionOk="0">
                  <a:moveTo>
                    <a:pt x="0" y="0"/>
                  </a:moveTo>
                  <a:lnTo>
                    <a:pt x="0" y="2363"/>
                  </a:lnTo>
                  <a:lnTo>
                    <a:pt x="0" y="2473"/>
                  </a:lnTo>
                  <a:lnTo>
                    <a:pt x="18" y="2584"/>
                  </a:lnTo>
                  <a:lnTo>
                    <a:pt x="74" y="2769"/>
                  </a:lnTo>
                  <a:lnTo>
                    <a:pt x="166" y="2916"/>
                  </a:lnTo>
                  <a:lnTo>
                    <a:pt x="295" y="3046"/>
                  </a:lnTo>
                  <a:lnTo>
                    <a:pt x="443" y="3156"/>
                  </a:lnTo>
                  <a:lnTo>
                    <a:pt x="591" y="3212"/>
                  </a:lnTo>
                  <a:lnTo>
                    <a:pt x="757" y="3267"/>
                  </a:lnTo>
                  <a:lnTo>
                    <a:pt x="941" y="3286"/>
                  </a:lnTo>
                  <a:lnTo>
                    <a:pt x="1107" y="3267"/>
                  </a:lnTo>
                  <a:lnTo>
                    <a:pt x="1292" y="3212"/>
                  </a:lnTo>
                  <a:lnTo>
                    <a:pt x="1440" y="3156"/>
                  </a:lnTo>
                  <a:lnTo>
                    <a:pt x="1587" y="3046"/>
                  </a:lnTo>
                  <a:lnTo>
                    <a:pt x="1698" y="2916"/>
                  </a:lnTo>
                  <a:lnTo>
                    <a:pt x="1790" y="2769"/>
                  </a:lnTo>
                  <a:lnTo>
                    <a:pt x="1864" y="2584"/>
                  </a:lnTo>
                  <a:lnTo>
                    <a:pt x="1882" y="2473"/>
                  </a:lnTo>
                  <a:lnTo>
                    <a:pt x="1882" y="2363"/>
                  </a:lnTo>
                  <a:lnTo>
                    <a:pt x="18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837775" y="1468925"/>
              <a:ext cx="47075" cy="82150"/>
            </a:xfrm>
            <a:custGeom>
              <a:avLst/>
              <a:gdLst/>
              <a:ahLst/>
              <a:cxnLst/>
              <a:rect l="l" t="t" r="r" b="b"/>
              <a:pathLst>
                <a:path w="1883" h="3286" fill="none" extrusionOk="0">
                  <a:moveTo>
                    <a:pt x="1882" y="2363"/>
                  </a:moveTo>
                  <a:lnTo>
                    <a:pt x="1882" y="2363"/>
                  </a:lnTo>
                  <a:lnTo>
                    <a:pt x="1882" y="2473"/>
                  </a:lnTo>
                  <a:lnTo>
                    <a:pt x="1864" y="2584"/>
                  </a:lnTo>
                  <a:lnTo>
                    <a:pt x="1790" y="2769"/>
                  </a:lnTo>
                  <a:lnTo>
                    <a:pt x="1698" y="2916"/>
                  </a:lnTo>
                  <a:lnTo>
                    <a:pt x="1587" y="3046"/>
                  </a:lnTo>
                  <a:lnTo>
                    <a:pt x="1440" y="3156"/>
                  </a:lnTo>
                  <a:lnTo>
                    <a:pt x="1292" y="3212"/>
                  </a:lnTo>
                  <a:lnTo>
                    <a:pt x="1107" y="3267"/>
                  </a:lnTo>
                  <a:lnTo>
                    <a:pt x="941" y="3286"/>
                  </a:lnTo>
                  <a:lnTo>
                    <a:pt x="757" y="3267"/>
                  </a:lnTo>
                  <a:lnTo>
                    <a:pt x="591" y="3212"/>
                  </a:lnTo>
                  <a:lnTo>
                    <a:pt x="443" y="3156"/>
                  </a:lnTo>
                  <a:lnTo>
                    <a:pt x="295" y="3046"/>
                  </a:lnTo>
                  <a:lnTo>
                    <a:pt x="166" y="2916"/>
                  </a:lnTo>
                  <a:lnTo>
                    <a:pt x="74" y="2769"/>
                  </a:lnTo>
                  <a:lnTo>
                    <a:pt x="18" y="2584"/>
                  </a:lnTo>
                  <a:lnTo>
                    <a:pt x="0" y="2473"/>
                  </a:lnTo>
                  <a:lnTo>
                    <a:pt x="0" y="2363"/>
                  </a:lnTo>
                  <a:lnTo>
                    <a:pt x="0" y="0"/>
                  </a:lnTo>
                  <a:lnTo>
                    <a:pt x="1882" y="0"/>
                  </a:lnTo>
                  <a:lnTo>
                    <a:pt x="1882" y="2363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884825" y="152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1926350" y="1468925"/>
              <a:ext cx="47075" cy="82150"/>
            </a:xfrm>
            <a:custGeom>
              <a:avLst/>
              <a:gdLst/>
              <a:ahLst/>
              <a:cxnLst/>
              <a:rect l="l" t="t" r="r" b="b"/>
              <a:pathLst>
                <a:path w="1883" h="3286" extrusionOk="0">
                  <a:moveTo>
                    <a:pt x="1" y="0"/>
                  </a:moveTo>
                  <a:lnTo>
                    <a:pt x="1" y="2363"/>
                  </a:lnTo>
                  <a:lnTo>
                    <a:pt x="1" y="2473"/>
                  </a:lnTo>
                  <a:lnTo>
                    <a:pt x="19" y="2584"/>
                  </a:lnTo>
                  <a:lnTo>
                    <a:pt x="74" y="2769"/>
                  </a:lnTo>
                  <a:lnTo>
                    <a:pt x="167" y="2916"/>
                  </a:lnTo>
                  <a:lnTo>
                    <a:pt x="296" y="3046"/>
                  </a:lnTo>
                  <a:lnTo>
                    <a:pt x="443" y="3156"/>
                  </a:lnTo>
                  <a:lnTo>
                    <a:pt x="591" y="3212"/>
                  </a:lnTo>
                  <a:lnTo>
                    <a:pt x="757" y="3267"/>
                  </a:lnTo>
                  <a:lnTo>
                    <a:pt x="942" y="3286"/>
                  </a:lnTo>
                  <a:lnTo>
                    <a:pt x="1108" y="3267"/>
                  </a:lnTo>
                  <a:lnTo>
                    <a:pt x="1292" y="3212"/>
                  </a:lnTo>
                  <a:lnTo>
                    <a:pt x="1440" y="3156"/>
                  </a:lnTo>
                  <a:lnTo>
                    <a:pt x="1588" y="3046"/>
                  </a:lnTo>
                  <a:lnTo>
                    <a:pt x="1717" y="2916"/>
                  </a:lnTo>
                  <a:lnTo>
                    <a:pt x="1809" y="2769"/>
                  </a:lnTo>
                  <a:lnTo>
                    <a:pt x="1865" y="2584"/>
                  </a:lnTo>
                  <a:lnTo>
                    <a:pt x="1883" y="2473"/>
                  </a:lnTo>
                  <a:lnTo>
                    <a:pt x="1883" y="2363"/>
                  </a:lnTo>
                  <a:lnTo>
                    <a:pt x="18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1926350" y="1468925"/>
              <a:ext cx="47075" cy="82150"/>
            </a:xfrm>
            <a:custGeom>
              <a:avLst/>
              <a:gdLst/>
              <a:ahLst/>
              <a:cxnLst/>
              <a:rect l="l" t="t" r="r" b="b"/>
              <a:pathLst>
                <a:path w="1883" h="3286" fill="none" extrusionOk="0">
                  <a:moveTo>
                    <a:pt x="1883" y="2363"/>
                  </a:moveTo>
                  <a:lnTo>
                    <a:pt x="1883" y="2363"/>
                  </a:lnTo>
                  <a:lnTo>
                    <a:pt x="1883" y="2473"/>
                  </a:lnTo>
                  <a:lnTo>
                    <a:pt x="1865" y="2584"/>
                  </a:lnTo>
                  <a:lnTo>
                    <a:pt x="1809" y="2769"/>
                  </a:lnTo>
                  <a:lnTo>
                    <a:pt x="1717" y="2916"/>
                  </a:lnTo>
                  <a:lnTo>
                    <a:pt x="1588" y="3046"/>
                  </a:lnTo>
                  <a:lnTo>
                    <a:pt x="1440" y="3156"/>
                  </a:lnTo>
                  <a:lnTo>
                    <a:pt x="1292" y="3212"/>
                  </a:lnTo>
                  <a:lnTo>
                    <a:pt x="1108" y="3267"/>
                  </a:lnTo>
                  <a:lnTo>
                    <a:pt x="942" y="3286"/>
                  </a:lnTo>
                  <a:lnTo>
                    <a:pt x="757" y="3267"/>
                  </a:lnTo>
                  <a:lnTo>
                    <a:pt x="591" y="3212"/>
                  </a:lnTo>
                  <a:lnTo>
                    <a:pt x="443" y="3156"/>
                  </a:lnTo>
                  <a:lnTo>
                    <a:pt x="296" y="3046"/>
                  </a:lnTo>
                  <a:lnTo>
                    <a:pt x="167" y="2916"/>
                  </a:lnTo>
                  <a:lnTo>
                    <a:pt x="74" y="2769"/>
                  </a:lnTo>
                  <a:lnTo>
                    <a:pt x="19" y="2584"/>
                  </a:lnTo>
                  <a:lnTo>
                    <a:pt x="1" y="2473"/>
                  </a:lnTo>
                  <a:lnTo>
                    <a:pt x="1" y="2363"/>
                  </a:lnTo>
                  <a:lnTo>
                    <a:pt x="1" y="0"/>
                  </a:lnTo>
                  <a:lnTo>
                    <a:pt x="1883" y="0"/>
                  </a:lnTo>
                  <a:lnTo>
                    <a:pt x="1883" y="2363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1973400" y="152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2014950" y="1468925"/>
              <a:ext cx="45700" cy="81700"/>
            </a:xfrm>
            <a:custGeom>
              <a:avLst/>
              <a:gdLst/>
              <a:ahLst/>
              <a:cxnLst/>
              <a:rect l="l" t="t" r="r" b="b"/>
              <a:pathLst>
                <a:path w="1828" h="3268" extrusionOk="0">
                  <a:moveTo>
                    <a:pt x="0" y="0"/>
                  </a:moveTo>
                  <a:lnTo>
                    <a:pt x="0" y="2363"/>
                  </a:lnTo>
                  <a:lnTo>
                    <a:pt x="18" y="2584"/>
                  </a:lnTo>
                  <a:lnTo>
                    <a:pt x="74" y="2769"/>
                  </a:lnTo>
                  <a:lnTo>
                    <a:pt x="166" y="2935"/>
                  </a:lnTo>
                  <a:lnTo>
                    <a:pt x="277" y="3046"/>
                  </a:lnTo>
                  <a:lnTo>
                    <a:pt x="424" y="3156"/>
                  </a:lnTo>
                  <a:lnTo>
                    <a:pt x="572" y="3230"/>
                  </a:lnTo>
                  <a:lnTo>
                    <a:pt x="738" y="3267"/>
                  </a:lnTo>
                  <a:lnTo>
                    <a:pt x="1089" y="3267"/>
                  </a:lnTo>
                  <a:lnTo>
                    <a:pt x="1255" y="3212"/>
                  </a:lnTo>
                  <a:lnTo>
                    <a:pt x="1403" y="3138"/>
                  </a:lnTo>
                  <a:lnTo>
                    <a:pt x="1532" y="3046"/>
                  </a:lnTo>
                  <a:lnTo>
                    <a:pt x="1661" y="2916"/>
                  </a:lnTo>
                  <a:lnTo>
                    <a:pt x="1753" y="2769"/>
                  </a:lnTo>
                  <a:lnTo>
                    <a:pt x="1809" y="2584"/>
                  </a:lnTo>
                  <a:lnTo>
                    <a:pt x="1827" y="2363"/>
                  </a:lnTo>
                  <a:lnTo>
                    <a:pt x="18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2014950" y="1468925"/>
              <a:ext cx="45700" cy="81700"/>
            </a:xfrm>
            <a:custGeom>
              <a:avLst/>
              <a:gdLst/>
              <a:ahLst/>
              <a:cxnLst/>
              <a:rect l="l" t="t" r="r" b="b"/>
              <a:pathLst>
                <a:path w="1828" h="3268" fill="none" extrusionOk="0">
                  <a:moveTo>
                    <a:pt x="1827" y="2363"/>
                  </a:moveTo>
                  <a:lnTo>
                    <a:pt x="1827" y="2363"/>
                  </a:lnTo>
                  <a:lnTo>
                    <a:pt x="1809" y="2584"/>
                  </a:lnTo>
                  <a:lnTo>
                    <a:pt x="1753" y="2769"/>
                  </a:lnTo>
                  <a:lnTo>
                    <a:pt x="1661" y="2916"/>
                  </a:lnTo>
                  <a:lnTo>
                    <a:pt x="1532" y="3046"/>
                  </a:lnTo>
                  <a:lnTo>
                    <a:pt x="1403" y="3138"/>
                  </a:lnTo>
                  <a:lnTo>
                    <a:pt x="1255" y="3212"/>
                  </a:lnTo>
                  <a:lnTo>
                    <a:pt x="1089" y="3267"/>
                  </a:lnTo>
                  <a:lnTo>
                    <a:pt x="904" y="3267"/>
                  </a:lnTo>
                  <a:lnTo>
                    <a:pt x="738" y="3267"/>
                  </a:lnTo>
                  <a:lnTo>
                    <a:pt x="572" y="3230"/>
                  </a:lnTo>
                  <a:lnTo>
                    <a:pt x="424" y="3156"/>
                  </a:lnTo>
                  <a:lnTo>
                    <a:pt x="277" y="3046"/>
                  </a:lnTo>
                  <a:lnTo>
                    <a:pt x="166" y="2935"/>
                  </a:lnTo>
                  <a:lnTo>
                    <a:pt x="74" y="2769"/>
                  </a:lnTo>
                  <a:lnTo>
                    <a:pt x="18" y="2584"/>
                  </a:lnTo>
                  <a:lnTo>
                    <a:pt x="0" y="2363"/>
                  </a:lnTo>
                  <a:lnTo>
                    <a:pt x="0" y="0"/>
                  </a:lnTo>
                  <a:lnTo>
                    <a:pt x="1827" y="0"/>
                  </a:lnTo>
                  <a:lnTo>
                    <a:pt x="1827" y="2363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2060625" y="152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1482950" y="1702375"/>
              <a:ext cx="202575" cy="129675"/>
            </a:xfrm>
            <a:custGeom>
              <a:avLst/>
              <a:gdLst/>
              <a:ahLst/>
              <a:cxnLst/>
              <a:rect l="l" t="t" r="r" b="b"/>
              <a:pathLst>
                <a:path w="8103" h="5187" extrusionOk="0">
                  <a:moveTo>
                    <a:pt x="1" y="1"/>
                  </a:moveTo>
                  <a:lnTo>
                    <a:pt x="1" y="5187"/>
                  </a:lnTo>
                  <a:lnTo>
                    <a:pt x="8103" y="5187"/>
                  </a:lnTo>
                  <a:lnTo>
                    <a:pt x="81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1372675" y="1873550"/>
              <a:ext cx="465575" cy="150900"/>
            </a:xfrm>
            <a:custGeom>
              <a:avLst/>
              <a:gdLst/>
              <a:ahLst/>
              <a:cxnLst/>
              <a:rect l="l" t="t" r="r" b="b"/>
              <a:pathLst>
                <a:path w="18623" h="6036" extrusionOk="0">
                  <a:moveTo>
                    <a:pt x="1" y="1"/>
                  </a:moveTo>
                  <a:lnTo>
                    <a:pt x="1" y="6036"/>
                  </a:lnTo>
                  <a:lnTo>
                    <a:pt x="18622" y="6036"/>
                  </a:lnTo>
                  <a:lnTo>
                    <a:pt x="1862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6"/>
          <p:cNvGrpSpPr/>
          <p:nvPr/>
        </p:nvGrpSpPr>
        <p:grpSpPr>
          <a:xfrm>
            <a:off x="6715113" y="1456700"/>
            <a:ext cx="1875300" cy="788000"/>
            <a:chOff x="6715113" y="1456700"/>
            <a:chExt cx="1875300" cy="788000"/>
          </a:xfrm>
        </p:grpSpPr>
        <p:sp>
          <p:nvSpPr>
            <p:cNvPr id="227" name="Google Shape;227;p16"/>
            <p:cNvSpPr txBox="1"/>
            <p:nvPr/>
          </p:nvSpPr>
          <p:spPr>
            <a:xfrm>
              <a:off x="7109763" y="1456700"/>
              <a:ext cx="1086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Avis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8" name="Google Shape;228;p16"/>
            <p:cNvSpPr txBox="1"/>
            <p:nvPr/>
          </p:nvSpPr>
          <p:spPr>
            <a:xfrm>
              <a:off x="6715113" y="1798300"/>
              <a:ext cx="1875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Retour d’expérience du restaurant.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" name="Google Shape;235;p16"/>
          <p:cNvGrpSpPr/>
          <p:nvPr/>
        </p:nvGrpSpPr>
        <p:grpSpPr>
          <a:xfrm>
            <a:off x="2693095" y="2398451"/>
            <a:ext cx="3758473" cy="2333511"/>
            <a:chOff x="2693095" y="2398451"/>
            <a:chExt cx="3758473" cy="2333511"/>
          </a:xfrm>
        </p:grpSpPr>
        <p:grpSp>
          <p:nvGrpSpPr>
            <p:cNvPr id="236" name="Google Shape;236;p16"/>
            <p:cNvGrpSpPr/>
            <p:nvPr/>
          </p:nvGrpSpPr>
          <p:grpSpPr>
            <a:xfrm>
              <a:off x="2693095" y="2398451"/>
              <a:ext cx="3758473" cy="2333511"/>
              <a:chOff x="2408781" y="2012246"/>
              <a:chExt cx="4380505" cy="2719710"/>
            </a:xfrm>
          </p:grpSpPr>
          <p:sp>
            <p:nvSpPr>
              <p:cNvPr id="237" name="Google Shape;237;p16"/>
              <p:cNvSpPr/>
              <p:nvPr/>
            </p:nvSpPr>
            <p:spPr>
              <a:xfrm>
                <a:off x="3399881" y="3313221"/>
                <a:ext cx="311044" cy="1412261"/>
              </a:xfrm>
              <a:custGeom>
                <a:avLst/>
                <a:gdLst/>
                <a:ahLst/>
                <a:cxnLst/>
                <a:rect l="l" t="t" r="r" b="b"/>
                <a:pathLst>
                  <a:path w="13838" h="62830" extrusionOk="0">
                    <a:moveTo>
                      <a:pt x="9163" y="0"/>
                    </a:moveTo>
                    <a:lnTo>
                      <a:pt x="1" y="62830"/>
                    </a:lnTo>
                    <a:lnTo>
                      <a:pt x="4688" y="62830"/>
                    </a:lnTo>
                    <a:lnTo>
                      <a:pt x="1383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2566280" y="3151788"/>
                <a:ext cx="885186" cy="222864"/>
              </a:xfrm>
              <a:custGeom>
                <a:avLst/>
                <a:gdLst/>
                <a:ahLst/>
                <a:cxnLst/>
                <a:rect l="l" t="t" r="r" b="b"/>
                <a:pathLst>
                  <a:path w="39381" h="9915" extrusionOk="0">
                    <a:moveTo>
                      <a:pt x="27812" y="0"/>
                    </a:moveTo>
                    <a:lnTo>
                      <a:pt x="0" y="13"/>
                    </a:lnTo>
                    <a:lnTo>
                      <a:pt x="11180" y="9914"/>
                    </a:lnTo>
                    <a:lnTo>
                      <a:pt x="38979" y="9914"/>
                    </a:lnTo>
                    <a:lnTo>
                      <a:pt x="39343" y="7796"/>
                    </a:lnTo>
                    <a:lnTo>
                      <a:pt x="39368" y="7571"/>
                    </a:lnTo>
                    <a:lnTo>
                      <a:pt x="39380" y="7345"/>
                    </a:lnTo>
                    <a:lnTo>
                      <a:pt x="39380" y="7119"/>
                    </a:lnTo>
                    <a:lnTo>
                      <a:pt x="39368" y="6894"/>
                    </a:lnTo>
                    <a:lnTo>
                      <a:pt x="39330" y="6681"/>
                    </a:lnTo>
                    <a:lnTo>
                      <a:pt x="39292" y="6468"/>
                    </a:lnTo>
                    <a:lnTo>
                      <a:pt x="39230" y="6255"/>
                    </a:lnTo>
                    <a:lnTo>
                      <a:pt x="39155" y="6054"/>
                    </a:lnTo>
                    <a:lnTo>
                      <a:pt x="39067" y="5841"/>
                    </a:lnTo>
                    <a:lnTo>
                      <a:pt x="38967" y="5653"/>
                    </a:lnTo>
                    <a:lnTo>
                      <a:pt x="38854" y="5465"/>
                    </a:lnTo>
                    <a:lnTo>
                      <a:pt x="38728" y="5277"/>
                    </a:lnTo>
                    <a:lnTo>
                      <a:pt x="38591" y="5114"/>
                    </a:lnTo>
                    <a:lnTo>
                      <a:pt x="38440" y="4951"/>
                    </a:lnTo>
                    <a:lnTo>
                      <a:pt x="38277" y="4788"/>
                    </a:lnTo>
                    <a:lnTo>
                      <a:pt x="38102" y="4650"/>
                    </a:lnTo>
                    <a:lnTo>
                      <a:pt x="35395" y="2582"/>
                    </a:lnTo>
                    <a:lnTo>
                      <a:pt x="34981" y="2269"/>
                    </a:lnTo>
                    <a:lnTo>
                      <a:pt x="34567" y="1993"/>
                    </a:lnTo>
                    <a:lnTo>
                      <a:pt x="34129" y="1717"/>
                    </a:lnTo>
                    <a:lnTo>
                      <a:pt x="33678" y="1467"/>
                    </a:lnTo>
                    <a:lnTo>
                      <a:pt x="33226" y="1241"/>
                    </a:lnTo>
                    <a:lnTo>
                      <a:pt x="32763" y="1028"/>
                    </a:lnTo>
                    <a:lnTo>
                      <a:pt x="32299" y="840"/>
                    </a:lnTo>
                    <a:lnTo>
                      <a:pt x="31823" y="665"/>
                    </a:lnTo>
                    <a:lnTo>
                      <a:pt x="31334" y="514"/>
                    </a:lnTo>
                    <a:lnTo>
                      <a:pt x="30845" y="376"/>
                    </a:lnTo>
                    <a:lnTo>
                      <a:pt x="30344" y="264"/>
                    </a:lnTo>
                    <a:lnTo>
                      <a:pt x="29842" y="176"/>
                    </a:lnTo>
                    <a:lnTo>
                      <a:pt x="29341" y="101"/>
                    </a:lnTo>
                    <a:lnTo>
                      <a:pt x="28827" y="51"/>
                    </a:lnTo>
                    <a:lnTo>
                      <a:pt x="28326" y="13"/>
                    </a:lnTo>
                    <a:lnTo>
                      <a:pt x="27812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3125768" y="3222772"/>
                <a:ext cx="325699" cy="1502711"/>
              </a:xfrm>
              <a:custGeom>
                <a:avLst/>
                <a:gdLst/>
                <a:ahLst/>
                <a:cxnLst/>
                <a:rect l="l" t="t" r="r" b="b"/>
                <a:pathLst>
                  <a:path w="14490" h="66854" extrusionOk="0">
                    <a:moveTo>
                      <a:pt x="11256" y="1"/>
                    </a:moveTo>
                    <a:lnTo>
                      <a:pt x="1" y="66854"/>
                    </a:lnTo>
                    <a:lnTo>
                      <a:pt x="3974" y="66854"/>
                    </a:lnTo>
                    <a:lnTo>
                      <a:pt x="14452" y="4663"/>
                    </a:lnTo>
                    <a:lnTo>
                      <a:pt x="14477" y="4438"/>
                    </a:lnTo>
                    <a:lnTo>
                      <a:pt x="14489" y="4212"/>
                    </a:lnTo>
                    <a:lnTo>
                      <a:pt x="14489" y="3986"/>
                    </a:lnTo>
                    <a:lnTo>
                      <a:pt x="14477" y="3773"/>
                    </a:lnTo>
                    <a:lnTo>
                      <a:pt x="14452" y="3560"/>
                    </a:lnTo>
                    <a:lnTo>
                      <a:pt x="14401" y="3335"/>
                    </a:lnTo>
                    <a:lnTo>
                      <a:pt x="14339" y="3134"/>
                    </a:lnTo>
                    <a:lnTo>
                      <a:pt x="14276" y="2921"/>
                    </a:lnTo>
                    <a:lnTo>
                      <a:pt x="14188" y="2721"/>
                    </a:lnTo>
                    <a:lnTo>
                      <a:pt x="14088" y="2533"/>
                    </a:lnTo>
                    <a:lnTo>
                      <a:pt x="13975" y="2345"/>
                    </a:lnTo>
                    <a:lnTo>
                      <a:pt x="13850" y="2157"/>
                    </a:lnTo>
                    <a:lnTo>
                      <a:pt x="13712" y="1994"/>
                    </a:lnTo>
                    <a:lnTo>
                      <a:pt x="13562" y="1831"/>
                    </a:lnTo>
                    <a:lnTo>
                      <a:pt x="13399" y="1668"/>
                    </a:lnTo>
                    <a:lnTo>
                      <a:pt x="13223" y="1530"/>
                    </a:lnTo>
                    <a:lnTo>
                      <a:pt x="11256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3203518" y="3820876"/>
                <a:ext cx="872801" cy="78604"/>
              </a:xfrm>
              <a:custGeom>
                <a:avLst/>
                <a:gdLst/>
                <a:ahLst/>
                <a:cxnLst/>
                <a:rect l="l" t="t" r="r" b="b"/>
                <a:pathLst>
                  <a:path w="38830" h="3497" extrusionOk="0">
                    <a:moveTo>
                      <a:pt x="3485" y="0"/>
                    </a:moveTo>
                    <a:lnTo>
                      <a:pt x="3310" y="13"/>
                    </a:lnTo>
                    <a:lnTo>
                      <a:pt x="3134" y="25"/>
                    </a:lnTo>
                    <a:lnTo>
                      <a:pt x="2959" y="50"/>
                    </a:lnTo>
                    <a:lnTo>
                      <a:pt x="2783" y="75"/>
                    </a:lnTo>
                    <a:lnTo>
                      <a:pt x="2620" y="113"/>
                    </a:lnTo>
                    <a:lnTo>
                      <a:pt x="2457" y="163"/>
                    </a:lnTo>
                    <a:lnTo>
                      <a:pt x="2294" y="213"/>
                    </a:lnTo>
                    <a:lnTo>
                      <a:pt x="2131" y="276"/>
                    </a:lnTo>
                    <a:lnTo>
                      <a:pt x="1981" y="351"/>
                    </a:lnTo>
                    <a:lnTo>
                      <a:pt x="1831" y="426"/>
                    </a:lnTo>
                    <a:lnTo>
                      <a:pt x="1680" y="514"/>
                    </a:lnTo>
                    <a:lnTo>
                      <a:pt x="1542" y="602"/>
                    </a:lnTo>
                    <a:lnTo>
                      <a:pt x="1405" y="702"/>
                    </a:lnTo>
                    <a:lnTo>
                      <a:pt x="1267" y="802"/>
                    </a:lnTo>
                    <a:lnTo>
                      <a:pt x="1141" y="915"/>
                    </a:lnTo>
                    <a:lnTo>
                      <a:pt x="1016" y="1028"/>
                    </a:lnTo>
                    <a:lnTo>
                      <a:pt x="903" y="1153"/>
                    </a:lnTo>
                    <a:lnTo>
                      <a:pt x="790" y="1279"/>
                    </a:lnTo>
                    <a:lnTo>
                      <a:pt x="690" y="1404"/>
                    </a:lnTo>
                    <a:lnTo>
                      <a:pt x="590" y="1542"/>
                    </a:lnTo>
                    <a:lnTo>
                      <a:pt x="502" y="1692"/>
                    </a:lnTo>
                    <a:lnTo>
                      <a:pt x="414" y="1830"/>
                    </a:lnTo>
                    <a:lnTo>
                      <a:pt x="339" y="1980"/>
                    </a:lnTo>
                    <a:lnTo>
                      <a:pt x="277" y="2143"/>
                    </a:lnTo>
                    <a:lnTo>
                      <a:pt x="214" y="2294"/>
                    </a:lnTo>
                    <a:lnTo>
                      <a:pt x="151" y="2457"/>
                    </a:lnTo>
                    <a:lnTo>
                      <a:pt x="114" y="2620"/>
                    </a:lnTo>
                    <a:lnTo>
                      <a:pt x="76" y="2795"/>
                    </a:lnTo>
                    <a:lnTo>
                      <a:pt x="38" y="2971"/>
                    </a:lnTo>
                    <a:lnTo>
                      <a:pt x="13" y="3133"/>
                    </a:lnTo>
                    <a:lnTo>
                      <a:pt x="1" y="3321"/>
                    </a:lnTo>
                    <a:lnTo>
                      <a:pt x="1" y="3497"/>
                    </a:lnTo>
                    <a:lnTo>
                      <a:pt x="38829" y="3497"/>
                    </a:lnTo>
                    <a:lnTo>
                      <a:pt x="38817" y="3321"/>
                    </a:lnTo>
                    <a:lnTo>
                      <a:pt x="38804" y="3133"/>
                    </a:lnTo>
                    <a:lnTo>
                      <a:pt x="38792" y="2971"/>
                    </a:lnTo>
                    <a:lnTo>
                      <a:pt x="38754" y="2795"/>
                    </a:lnTo>
                    <a:lnTo>
                      <a:pt x="38717" y="2620"/>
                    </a:lnTo>
                    <a:lnTo>
                      <a:pt x="38666" y="2457"/>
                    </a:lnTo>
                    <a:lnTo>
                      <a:pt x="38616" y="2294"/>
                    </a:lnTo>
                    <a:lnTo>
                      <a:pt x="38554" y="2143"/>
                    </a:lnTo>
                    <a:lnTo>
                      <a:pt x="38478" y="1980"/>
                    </a:lnTo>
                    <a:lnTo>
                      <a:pt x="38403" y="1830"/>
                    </a:lnTo>
                    <a:lnTo>
                      <a:pt x="38316" y="1692"/>
                    </a:lnTo>
                    <a:lnTo>
                      <a:pt x="38228" y="1542"/>
                    </a:lnTo>
                    <a:lnTo>
                      <a:pt x="38128" y="1404"/>
                    </a:lnTo>
                    <a:lnTo>
                      <a:pt x="38027" y="1279"/>
                    </a:lnTo>
                    <a:lnTo>
                      <a:pt x="37914" y="1153"/>
                    </a:lnTo>
                    <a:lnTo>
                      <a:pt x="37802" y="1028"/>
                    </a:lnTo>
                    <a:lnTo>
                      <a:pt x="37676" y="915"/>
                    </a:lnTo>
                    <a:lnTo>
                      <a:pt x="37551" y="802"/>
                    </a:lnTo>
                    <a:lnTo>
                      <a:pt x="37426" y="702"/>
                    </a:lnTo>
                    <a:lnTo>
                      <a:pt x="37288" y="602"/>
                    </a:lnTo>
                    <a:lnTo>
                      <a:pt x="37150" y="514"/>
                    </a:lnTo>
                    <a:lnTo>
                      <a:pt x="37000" y="426"/>
                    </a:lnTo>
                    <a:lnTo>
                      <a:pt x="36849" y="351"/>
                    </a:lnTo>
                    <a:lnTo>
                      <a:pt x="36699" y="276"/>
                    </a:lnTo>
                    <a:lnTo>
                      <a:pt x="36536" y="213"/>
                    </a:lnTo>
                    <a:lnTo>
                      <a:pt x="36373" y="163"/>
                    </a:lnTo>
                    <a:lnTo>
                      <a:pt x="36210" y="113"/>
                    </a:lnTo>
                    <a:lnTo>
                      <a:pt x="36034" y="75"/>
                    </a:lnTo>
                    <a:lnTo>
                      <a:pt x="35872" y="50"/>
                    </a:lnTo>
                    <a:lnTo>
                      <a:pt x="35696" y="25"/>
                    </a:lnTo>
                    <a:lnTo>
                      <a:pt x="35521" y="13"/>
                    </a:lnTo>
                    <a:lnTo>
                      <a:pt x="35333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3517371" y="3899457"/>
                <a:ext cx="558948" cy="147093"/>
              </a:xfrm>
              <a:custGeom>
                <a:avLst/>
                <a:gdLst/>
                <a:ahLst/>
                <a:cxnLst/>
                <a:rect l="l" t="t" r="r" b="b"/>
                <a:pathLst>
                  <a:path w="24867" h="6544" extrusionOk="0">
                    <a:moveTo>
                      <a:pt x="0" y="1"/>
                    </a:moveTo>
                    <a:lnTo>
                      <a:pt x="0" y="6543"/>
                    </a:lnTo>
                    <a:lnTo>
                      <a:pt x="24866" y="6543"/>
                    </a:lnTo>
                    <a:lnTo>
                      <a:pt x="24866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2644592" y="3899457"/>
                <a:ext cx="872801" cy="147093"/>
              </a:xfrm>
              <a:custGeom>
                <a:avLst/>
                <a:gdLst/>
                <a:ahLst/>
                <a:cxnLst/>
                <a:rect l="l" t="t" r="r" b="b"/>
                <a:pathLst>
                  <a:path w="38830" h="6544" extrusionOk="0">
                    <a:moveTo>
                      <a:pt x="0" y="1"/>
                    </a:moveTo>
                    <a:lnTo>
                      <a:pt x="0" y="6543"/>
                    </a:lnTo>
                    <a:lnTo>
                      <a:pt x="38829" y="6543"/>
                    </a:lnTo>
                    <a:lnTo>
                      <a:pt x="3882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2644592" y="3820876"/>
                <a:ext cx="872801" cy="78604"/>
              </a:xfrm>
              <a:custGeom>
                <a:avLst/>
                <a:gdLst/>
                <a:ahLst/>
                <a:cxnLst/>
                <a:rect l="l" t="t" r="r" b="b"/>
                <a:pathLst>
                  <a:path w="38830" h="3497" extrusionOk="0">
                    <a:moveTo>
                      <a:pt x="3485" y="0"/>
                    </a:moveTo>
                    <a:lnTo>
                      <a:pt x="3309" y="13"/>
                    </a:lnTo>
                    <a:lnTo>
                      <a:pt x="3134" y="25"/>
                    </a:lnTo>
                    <a:lnTo>
                      <a:pt x="2958" y="50"/>
                    </a:lnTo>
                    <a:lnTo>
                      <a:pt x="2783" y="75"/>
                    </a:lnTo>
                    <a:lnTo>
                      <a:pt x="2620" y="113"/>
                    </a:lnTo>
                    <a:lnTo>
                      <a:pt x="2444" y="163"/>
                    </a:lnTo>
                    <a:lnTo>
                      <a:pt x="2294" y="213"/>
                    </a:lnTo>
                    <a:lnTo>
                      <a:pt x="2131" y="276"/>
                    </a:lnTo>
                    <a:lnTo>
                      <a:pt x="1981" y="351"/>
                    </a:lnTo>
                    <a:lnTo>
                      <a:pt x="1830" y="426"/>
                    </a:lnTo>
                    <a:lnTo>
                      <a:pt x="1680" y="514"/>
                    </a:lnTo>
                    <a:lnTo>
                      <a:pt x="1542" y="602"/>
                    </a:lnTo>
                    <a:lnTo>
                      <a:pt x="1404" y="702"/>
                    </a:lnTo>
                    <a:lnTo>
                      <a:pt x="1266" y="802"/>
                    </a:lnTo>
                    <a:lnTo>
                      <a:pt x="1141" y="915"/>
                    </a:lnTo>
                    <a:lnTo>
                      <a:pt x="1016" y="1028"/>
                    </a:lnTo>
                    <a:lnTo>
                      <a:pt x="903" y="1153"/>
                    </a:lnTo>
                    <a:lnTo>
                      <a:pt x="790" y="1279"/>
                    </a:lnTo>
                    <a:lnTo>
                      <a:pt x="690" y="1404"/>
                    </a:lnTo>
                    <a:lnTo>
                      <a:pt x="590" y="1542"/>
                    </a:lnTo>
                    <a:lnTo>
                      <a:pt x="502" y="1692"/>
                    </a:lnTo>
                    <a:lnTo>
                      <a:pt x="414" y="1830"/>
                    </a:lnTo>
                    <a:lnTo>
                      <a:pt x="339" y="1980"/>
                    </a:lnTo>
                    <a:lnTo>
                      <a:pt x="276" y="2143"/>
                    </a:lnTo>
                    <a:lnTo>
                      <a:pt x="214" y="2294"/>
                    </a:lnTo>
                    <a:lnTo>
                      <a:pt x="151" y="2457"/>
                    </a:lnTo>
                    <a:lnTo>
                      <a:pt x="113" y="2620"/>
                    </a:lnTo>
                    <a:lnTo>
                      <a:pt x="63" y="2795"/>
                    </a:lnTo>
                    <a:lnTo>
                      <a:pt x="38" y="2971"/>
                    </a:lnTo>
                    <a:lnTo>
                      <a:pt x="13" y="3133"/>
                    </a:lnTo>
                    <a:lnTo>
                      <a:pt x="0" y="3321"/>
                    </a:lnTo>
                    <a:lnTo>
                      <a:pt x="0" y="3497"/>
                    </a:lnTo>
                    <a:lnTo>
                      <a:pt x="38829" y="3497"/>
                    </a:lnTo>
                    <a:lnTo>
                      <a:pt x="38817" y="3321"/>
                    </a:lnTo>
                    <a:lnTo>
                      <a:pt x="38804" y="3133"/>
                    </a:lnTo>
                    <a:lnTo>
                      <a:pt x="38779" y="2971"/>
                    </a:lnTo>
                    <a:lnTo>
                      <a:pt x="38754" y="2795"/>
                    </a:lnTo>
                    <a:lnTo>
                      <a:pt x="38716" y="2620"/>
                    </a:lnTo>
                    <a:lnTo>
                      <a:pt x="38666" y="2457"/>
                    </a:lnTo>
                    <a:lnTo>
                      <a:pt x="38616" y="2294"/>
                    </a:lnTo>
                    <a:lnTo>
                      <a:pt x="38553" y="2143"/>
                    </a:lnTo>
                    <a:lnTo>
                      <a:pt x="38478" y="1980"/>
                    </a:lnTo>
                    <a:lnTo>
                      <a:pt x="38403" y="1830"/>
                    </a:lnTo>
                    <a:lnTo>
                      <a:pt x="38315" y="1692"/>
                    </a:lnTo>
                    <a:lnTo>
                      <a:pt x="38227" y="1542"/>
                    </a:lnTo>
                    <a:lnTo>
                      <a:pt x="38127" y="1404"/>
                    </a:lnTo>
                    <a:lnTo>
                      <a:pt x="38027" y="1279"/>
                    </a:lnTo>
                    <a:lnTo>
                      <a:pt x="37914" y="1153"/>
                    </a:lnTo>
                    <a:lnTo>
                      <a:pt x="37801" y="1028"/>
                    </a:lnTo>
                    <a:lnTo>
                      <a:pt x="37676" y="915"/>
                    </a:lnTo>
                    <a:lnTo>
                      <a:pt x="37551" y="802"/>
                    </a:lnTo>
                    <a:lnTo>
                      <a:pt x="37425" y="702"/>
                    </a:lnTo>
                    <a:lnTo>
                      <a:pt x="37287" y="602"/>
                    </a:lnTo>
                    <a:lnTo>
                      <a:pt x="37150" y="514"/>
                    </a:lnTo>
                    <a:lnTo>
                      <a:pt x="36999" y="426"/>
                    </a:lnTo>
                    <a:lnTo>
                      <a:pt x="36849" y="351"/>
                    </a:lnTo>
                    <a:lnTo>
                      <a:pt x="36698" y="276"/>
                    </a:lnTo>
                    <a:lnTo>
                      <a:pt x="36535" y="213"/>
                    </a:lnTo>
                    <a:lnTo>
                      <a:pt x="36372" y="163"/>
                    </a:lnTo>
                    <a:lnTo>
                      <a:pt x="36210" y="113"/>
                    </a:lnTo>
                    <a:lnTo>
                      <a:pt x="36034" y="75"/>
                    </a:lnTo>
                    <a:lnTo>
                      <a:pt x="35871" y="50"/>
                    </a:lnTo>
                    <a:lnTo>
                      <a:pt x="35696" y="25"/>
                    </a:lnTo>
                    <a:lnTo>
                      <a:pt x="35520" y="13"/>
                    </a:lnTo>
                    <a:lnTo>
                      <a:pt x="3533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4031791" y="3899457"/>
                <a:ext cx="89033" cy="826026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6749" extrusionOk="0">
                    <a:moveTo>
                      <a:pt x="0" y="1"/>
                    </a:moveTo>
                    <a:lnTo>
                      <a:pt x="0" y="36749"/>
                    </a:lnTo>
                    <a:lnTo>
                      <a:pt x="3961" y="36749"/>
                    </a:lnTo>
                    <a:lnTo>
                      <a:pt x="3961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3517371" y="3899457"/>
                <a:ext cx="89033" cy="826026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6749" extrusionOk="0">
                    <a:moveTo>
                      <a:pt x="0" y="1"/>
                    </a:moveTo>
                    <a:lnTo>
                      <a:pt x="0" y="36749"/>
                    </a:lnTo>
                    <a:lnTo>
                      <a:pt x="3961" y="36749"/>
                    </a:lnTo>
                    <a:lnTo>
                      <a:pt x="3961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2500624" y="3284203"/>
                <a:ext cx="324575" cy="1441280"/>
              </a:xfrm>
              <a:custGeom>
                <a:avLst/>
                <a:gdLst/>
                <a:ahLst/>
                <a:cxnLst/>
                <a:rect l="l" t="t" r="r" b="b"/>
                <a:pathLst>
                  <a:path w="14440" h="64121" extrusionOk="0">
                    <a:moveTo>
                      <a:pt x="10805" y="0"/>
                    </a:moveTo>
                    <a:lnTo>
                      <a:pt x="1" y="64121"/>
                    </a:lnTo>
                    <a:lnTo>
                      <a:pt x="3974" y="64121"/>
                    </a:lnTo>
                    <a:lnTo>
                      <a:pt x="14414" y="2143"/>
                    </a:lnTo>
                    <a:lnTo>
                      <a:pt x="14439" y="1930"/>
                    </a:lnTo>
                    <a:lnTo>
                      <a:pt x="14439" y="1730"/>
                    </a:lnTo>
                    <a:lnTo>
                      <a:pt x="14414" y="1529"/>
                    </a:lnTo>
                    <a:lnTo>
                      <a:pt x="14364" y="1329"/>
                    </a:lnTo>
                    <a:lnTo>
                      <a:pt x="14302" y="1141"/>
                    </a:lnTo>
                    <a:lnTo>
                      <a:pt x="14226" y="965"/>
                    </a:lnTo>
                    <a:lnTo>
                      <a:pt x="14126" y="802"/>
                    </a:lnTo>
                    <a:lnTo>
                      <a:pt x="14001" y="652"/>
                    </a:lnTo>
                    <a:lnTo>
                      <a:pt x="13875" y="501"/>
                    </a:lnTo>
                    <a:lnTo>
                      <a:pt x="13725" y="376"/>
                    </a:lnTo>
                    <a:lnTo>
                      <a:pt x="13562" y="263"/>
                    </a:lnTo>
                    <a:lnTo>
                      <a:pt x="13387" y="176"/>
                    </a:lnTo>
                    <a:lnTo>
                      <a:pt x="13211" y="100"/>
                    </a:lnTo>
                    <a:lnTo>
                      <a:pt x="13011" y="38"/>
                    </a:lnTo>
                    <a:lnTo>
                      <a:pt x="12810" y="13"/>
                    </a:lnTo>
                    <a:lnTo>
                      <a:pt x="12597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2408781" y="3152058"/>
                <a:ext cx="417542" cy="300906"/>
              </a:xfrm>
              <a:custGeom>
                <a:avLst/>
                <a:gdLst/>
                <a:ahLst/>
                <a:cxnLst/>
                <a:rect l="l" t="t" r="r" b="b"/>
                <a:pathLst>
                  <a:path w="18576" h="13387" extrusionOk="0">
                    <a:moveTo>
                      <a:pt x="1304" y="1"/>
                    </a:moveTo>
                    <a:lnTo>
                      <a:pt x="1154" y="13"/>
                    </a:lnTo>
                    <a:lnTo>
                      <a:pt x="1016" y="39"/>
                    </a:lnTo>
                    <a:lnTo>
                      <a:pt x="878" y="76"/>
                    </a:lnTo>
                    <a:lnTo>
                      <a:pt x="753" y="126"/>
                    </a:lnTo>
                    <a:lnTo>
                      <a:pt x="628" y="189"/>
                    </a:lnTo>
                    <a:lnTo>
                      <a:pt x="515" y="264"/>
                    </a:lnTo>
                    <a:lnTo>
                      <a:pt x="415" y="352"/>
                    </a:lnTo>
                    <a:lnTo>
                      <a:pt x="314" y="452"/>
                    </a:lnTo>
                    <a:lnTo>
                      <a:pt x="239" y="565"/>
                    </a:lnTo>
                    <a:lnTo>
                      <a:pt x="164" y="678"/>
                    </a:lnTo>
                    <a:lnTo>
                      <a:pt x="101" y="791"/>
                    </a:lnTo>
                    <a:lnTo>
                      <a:pt x="64" y="928"/>
                    </a:lnTo>
                    <a:lnTo>
                      <a:pt x="26" y="1054"/>
                    </a:lnTo>
                    <a:lnTo>
                      <a:pt x="13" y="1204"/>
                    </a:lnTo>
                    <a:lnTo>
                      <a:pt x="1" y="1342"/>
                    </a:lnTo>
                    <a:lnTo>
                      <a:pt x="13" y="1480"/>
                    </a:lnTo>
                    <a:lnTo>
                      <a:pt x="1141" y="9100"/>
                    </a:lnTo>
                    <a:lnTo>
                      <a:pt x="1154" y="9226"/>
                    </a:lnTo>
                    <a:lnTo>
                      <a:pt x="1192" y="9338"/>
                    </a:lnTo>
                    <a:lnTo>
                      <a:pt x="1229" y="9464"/>
                    </a:lnTo>
                    <a:lnTo>
                      <a:pt x="1279" y="9576"/>
                    </a:lnTo>
                    <a:lnTo>
                      <a:pt x="1342" y="9677"/>
                    </a:lnTo>
                    <a:lnTo>
                      <a:pt x="1405" y="9777"/>
                    </a:lnTo>
                    <a:lnTo>
                      <a:pt x="1480" y="9877"/>
                    </a:lnTo>
                    <a:lnTo>
                      <a:pt x="1568" y="9965"/>
                    </a:lnTo>
                    <a:lnTo>
                      <a:pt x="1655" y="10053"/>
                    </a:lnTo>
                    <a:lnTo>
                      <a:pt x="1743" y="10128"/>
                    </a:lnTo>
                    <a:lnTo>
                      <a:pt x="1843" y="10191"/>
                    </a:lnTo>
                    <a:lnTo>
                      <a:pt x="1956" y="10253"/>
                    </a:lnTo>
                    <a:lnTo>
                      <a:pt x="2069" y="10303"/>
                    </a:lnTo>
                    <a:lnTo>
                      <a:pt x="2182" y="10354"/>
                    </a:lnTo>
                    <a:lnTo>
                      <a:pt x="2307" y="10379"/>
                    </a:lnTo>
                    <a:lnTo>
                      <a:pt x="2432" y="10404"/>
                    </a:lnTo>
                    <a:lnTo>
                      <a:pt x="2834" y="10466"/>
                    </a:lnTo>
                    <a:lnTo>
                      <a:pt x="3260" y="10504"/>
                    </a:lnTo>
                    <a:lnTo>
                      <a:pt x="3673" y="10554"/>
                    </a:lnTo>
                    <a:lnTo>
                      <a:pt x="4099" y="10579"/>
                    </a:lnTo>
                    <a:lnTo>
                      <a:pt x="4952" y="10629"/>
                    </a:lnTo>
                    <a:lnTo>
                      <a:pt x="5804" y="10642"/>
                    </a:lnTo>
                    <a:lnTo>
                      <a:pt x="6631" y="10642"/>
                    </a:lnTo>
                    <a:lnTo>
                      <a:pt x="7446" y="10629"/>
                    </a:lnTo>
                    <a:lnTo>
                      <a:pt x="8223" y="10592"/>
                    </a:lnTo>
                    <a:lnTo>
                      <a:pt x="8962" y="10542"/>
                    </a:lnTo>
                    <a:lnTo>
                      <a:pt x="9652" y="10491"/>
                    </a:lnTo>
                    <a:lnTo>
                      <a:pt x="10278" y="10429"/>
                    </a:lnTo>
                    <a:lnTo>
                      <a:pt x="11319" y="10316"/>
                    </a:lnTo>
                    <a:lnTo>
                      <a:pt x="11995" y="10228"/>
                    </a:lnTo>
                    <a:lnTo>
                      <a:pt x="12234" y="10191"/>
                    </a:lnTo>
                    <a:lnTo>
                      <a:pt x="17585" y="13387"/>
                    </a:lnTo>
                    <a:lnTo>
                      <a:pt x="18538" y="7797"/>
                    </a:lnTo>
                    <a:lnTo>
                      <a:pt x="18563" y="7571"/>
                    </a:lnTo>
                    <a:lnTo>
                      <a:pt x="18576" y="7345"/>
                    </a:lnTo>
                    <a:lnTo>
                      <a:pt x="18576" y="7120"/>
                    </a:lnTo>
                    <a:lnTo>
                      <a:pt x="18563" y="6907"/>
                    </a:lnTo>
                    <a:lnTo>
                      <a:pt x="18525" y="6681"/>
                    </a:lnTo>
                    <a:lnTo>
                      <a:pt x="18488" y="6468"/>
                    </a:lnTo>
                    <a:lnTo>
                      <a:pt x="18425" y="6255"/>
                    </a:lnTo>
                    <a:lnTo>
                      <a:pt x="18350" y="6055"/>
                    </a:lnTo>
                    <a:lnTo>
                      <a:pt x="18262" y="5854"/>
                    </a:lnTo>
                    <a:lnTo>
                      <a:pt x="18162" y="5653"/>
                    </a:lnTo>
                    <a:lnTo>
                      <a:pt x="18049" y="5465"/>
                    </a:lnTo>
                    <a:lnTo>
                      <a:pt x="17924" y="5290"/>
                    </a:lnTo>
                    <a:lnTo>
                      <a:pt x="17786" y="5115"/>
                    </a:lnTo>
                    <a:lnTo>
                      <a:pt x="17636" y="4952"/>
                    </a:lnTo>
                    <a:lnTo>
                      <a:pt x="17473" y="4789"/>
                    </a:lnTo>
                    <a:lnTo>
                      <a:pt x="17297" y="4651"/>
                    </a:lnTo>
                    <a:lnTo>
                      <a:pt x="14602" y="2583"/>
                    </a:lnTo>
                    <a:lnTo>
                      <a:pt x="14176" y="2282"/>
                    </a:lnTo>
                    <a:lnTo>
                      <a:pt x="13763" y="1994"/>
                    </a:lnTo>
                    <a:lnTo>
                      <a:pt x="13324" y="1718"/>
                    </a:lnTo>
                    <a:lnTo>
                      <a:pt x="12873" y="1467"/>
                    </a:lnTo>
                    <a:lnTo>
                      <a:pt x="12422" y="1242"/>
                    </a:lnTo>
                    <a:lnTo>
                      <a:pt x="11958" y="1029"/>
                    </a:lnTo>
                    <a:lnTo>
                      <a:pt x="11494" y="841"/>
                    </a:lnTo>
                    <a:lnTo>
                      <a:pt x="11018" y="665"/>
                    </a:lnTo>
                    <a:lnTo>
                      <a:pt x="10529" y="515"/>
                    </a:lnTo>
                    <a:lnTo>
                      <a:pt x="10040" y="377"/>
                    </a:lnTo>
                    <a:lnTo>
                      <a:pt x="9539" y="264"/>
                    </a:lnTo>
                    <a:lnTo>
                      <a:pt x="9038" y="176"/>
                    </a:lnTo>
                    <a:lnTo>
                      <a:pt x="8536" y="101"/>
                    </a:lnTo>
                    <a:lnTo>
                      <a:pt x="8022" y="51"/>
                    </a:lnTo>
                    <a:lnTo>
                      <a:pt x="7521" y="13"/>
                    </a:lnTo>
                    <a:lnTo>
                      <a:pt x="7007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>
                <a:off x="3497366" y="2930924"/>
                <a:ext cx="198634" cy="265122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11795" extrusionOk="0">
                    <a:moveTo>
                      <a:pt x="3773" y="0"/>
                    </a:moveTo>
                    <a:lnTo>
                      <a:pt x="0" y="3146"/>
                    </a:lnTo>
                    <a:lnTo>
                      <a:pt x="414" y="3948"/>
                    </a:lnTo>
                    <a:lnTo>
                      <a:pt x="878" y="4801"/>
                    </a:lnTo>
                    <a:lnTo>
                      <a:pt x="1429" y="5816"/>
                    </a:lnTo>
                    <a:lnTo>
                      <a:pt x="2031" y="6894"/>
                    </a:lnTo>
                    <a:lnTo>
                      <a:pt x="2331" y="7420"/>
                    </a:lnTo>
                    <a:lnTo>
                      <a:pt x="2632" y="7921"/>
                    </a:lnTo>
                    <a:lnTo>
                      <a:pt x="2920" y="8385"/>
                    </a:lnTo>
                    <a:lnTo>
                      <a:pt x="3196" y="8799"/>
                    </a:lnTo>
                    <a:lnTo>
                      <a:pt x="3434" y="9162"/>
                    </a:lnTo>
                    <a:lnTo>
                      <a:pt x="3660" y="9438"/>
                    </a:lnTo>
                    <a:lnTo>
                      <a:pt x="4048" y="9902"/>
                    </a:lnTo>
                    <a:lnTo>
                      <a:pt x="4249" y="10127"/>
                    </a:lnTo>
                    <a:lnTo>
                      <a:pt x="4462" y="10340"/>
                    </a:lnTo>
                    <a:lnTo>
                      <a:pt x="4675" y="10541"/>
                    </a:lnTo>
                    <a:lnTo>
                      <a:pt x="4913" y="10741"/>
                    </a:lnTo>
                    <a:lnTo>
                      <a:pt x="5164" y="10917"/>
                    </a:lnTo>
                    <a:lnTo>
                      <a:pt x="5427" y="11092"/>
                    </a:lnTo>
                    <a:lnTo>
                      <a:pt x="5728" y="11243"/>
                    </a:lnTo>
                    <a:lnTo>
                      <a:pt x="6054" y="11381"/>
                    </a:lnTo>
                    <a:lnTo>
                      <a:pt x="6417" y="11493"/>
                    </a:lnTo>
                    <a:lnTo>
                      <a:pt x="6806" y="11594"/>
                    </a:lnTo>
                    <a:lnTo>
                      <a:pt x="7245" y="11681"/>
                    </a:lnTo>
                    <a:lnTo>
                      <a:pt x="7733" y="11744"/>
                    </a:lnTo>
                    <a:lnTo>
                      <a:pt x="8260" y="11782"/>
                    </a:lnTo>
                    <a:lnTo>
                      <a:pt x="8836" y="11794"/>
                    </a:lnTo>
                    <a:lnTo>
                      <a:pt x="8147" y="10090"/>
                    </a:lnTo>
                    <a:lnTo>
                      <a:pt x="7420" y="8322"/>
                    </a:lnTo>
                    <a:lnTo>
                      <a:pt x="6568" y="6279"/>
                    </a:lnTo>
                    <a:lnTo>
                      <a:pt x="5678" y="4174"/>
                    </a:lnTo>
                    <a:lnTo>
                      <a:pt x="4863" y="2269"/>
                    </a:lnTo>
                    <a:lnTo>
                      <a:pt x="4500" y="1467"/>
                    </a:lnTo>
                    <a:lnTo>
                      <a:pt x="4199" y="802"/>
                    </a:lnTo>
                    <a:lnTo>
                      <a:pt x="3948" y="301"/>
                    </a:lnTo>
                    <a:lnTo>
                      <a:pt x="3848" y="126"/>
                    </a:lnTo>
                    <a:lnTo>
                      <a:pt x="3773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3042376" y="3403648"/>
                <a:ext cx="773923" cy="425139"/>
              </a:xfrm>
              <a:custGeom>
                <a:avLst/>
                <a:gdLst/>
                <a:ahLst/>
                <a:cxnLst/>
                <a:rect l="l" t="t" r="r" b="b"/>
                <a:pathLst>
                  <a:path w="34431" h="18914" extrusionOk="0">
                    <a:moveTo>
                      <a:pt x="978" y="0"/>
                    </a:moveTo>
                    <a:lnTo>
                      <a:pt x="865" y="1203"/>
                    </a:lnTo>
                    <a:lnTo>
                      <a:pt x="602" y="4161"/>
                    </a:lnTo>
                    <a:lnTo>
                      <a:pt x="452" y="5966"/>
                    </a:lnTo>
                    <a:lnTo>
                      <a:pt x="314" y="7821"/>
                    </a:lnTo>
                    <a:lnTo>
                      <a:pt x="189" y="9601"/>
                    </a:lnTo>
                    <a:lnTo>
                      <a:pt x="101" y="11180"/>
                    </a:lnTo>
                    <a:lnTo>
                      <a:pt x="38" y="12496"/>
                    </a:lnTo>
                    <a:lnTo>
                      <a:pt x="13" y="13135"/>
                    </a:lnTo>
                    <a:lnTo>
                      <a:pt x="1" y="13737"/>
                    </a:lnTo>
                    <a:lnTo>
                      <a:pt x="13" y="14326"/>
                    </a:lnTo>
                    <a:lnTo>
                      <a:pt x="38" y="14890"/>
                    </a:lnTo>
                    <a:lnTo>
                      <a:pt x="63" y="15166"/>
                    </a:lnTo>
                    <a:lnTo>
                      <a:pt x="101" y="15429"/>
                    </a:lnTo>
                    <a:lnTo>
                      <a:pt x="139" y="15679"/>
                    </a:lnTo>
                    <a:lnTo>
                      <a:pt x="189" y="15930"/>
                    </a:lnTo>
                    <a:lnTo>
                      <a:pt x="239" y="16168"/>
                    </a:lnTo>
                    <a:lnTo>
                      <a:pt x="314" y="16394"/>
                    </a:lnTo>
                    <a:lnTo>
                      <a:pt x="389" y="16619"/>
                    </a:lnTo>
                    <a:lnTo>
                      <a:pt x="477" y="16833"/>
                    </a:lnTo>
                    <a:lnTo>
                      <a:pt x="577" y="17033"/>
                    </a:lnTo>
                    <a:lnTo>
                      <a:pt x="690" y="17234"/>
                    </a:lnTo>
                    <a:lnTo>
                      <a:pt x="815" y="17409"/>
                    </a:lnTo>
                    <a:lnTo>
                      <a:pt x="953" y="17585"/>
                    </a:lnTo>
                    <a:lnTo>
                      <a:pt x="1104" y="17747"/>
                    </a:lnTo>
                    <a:lnTo>
                      <a:pt x="1267" y="17898"/>
                    </a:lnTo>
                    <a:lnTo>
                      <a:pt x="1455" y="18048"/>
                    </a:lnTo>
                    <a:lnTo>
                      <a:pt x="1643" y="18174"/>
                    </a:lnTo>
                    <a:lnTo>
                      <a:pt x="1868" y="18286"/>
                    </a:lnTo>
                    <a:lnTo>
                      <a:pt x="2094" y="18399"/>
                    </a:lnTo>
                    <a:lnTo>
                      <a:pt x="2344" y="18487"/>
                    </a:lnTo>
                    <a:lnTo>
                      <a:pt x="2608" y="18562"/>
                    </a:lnTo>
                    <a:lnTo>
                      <a:pt x="2921" y="18637"/>
                    </a:lnTo>
                    <a:lnTo>
                      <a:pt x="3309" y="18700"/>
                    </a:lnTo>
                    <a:lnTo>
                      <a:pt x="3761" y="18750"/>
                    </a:lnTo>
                    <a:lnTo>
                      <a:pt x="4287" y="18800"/>
                    </a:lnTo>
                    <a:lnTo>
                      <a:pt x="4851" y="18825"/>
                    </a:lnTo>
                    <a:lnTo>
                      <a:pt x="5478" y="18863"/>
                    </a:lnTo>
                    <a:lnTo>
                      <a:pt x="6155" y="18888"/>
                    </a:lnTo>
                    <a:lnTo>
                      <a:pt x="6869" y="18901"/>
                    </a:lnTo>
                    <a:lnTo>
                      <a:pt x="8386" y="18913"/>
                    </a:lnTo>
                    <a:lnTo>
                      <a:pt x="10002" y="18913"/>
                    </a:lnTo>
                    <a:lnTo>
                      <a:pt x="11682" y="18901"/>
                    </a:lnTo>
                    <a:lnTo>
                      <a:pt x="13361" y="18863"/>
                    </a:lnTo>
                    <a:lnTo>
                      <a:pt x="15003" y="18825"/>
                    </a:lnTo>
                    <a:lnTo>
                      <a:pt x="16570" y="18775"/>
                    </a:lnTo>
                    <a:lnTo>
                      <a:pt x="19302" y="18675"/>
                    </a:lnTo>
                    <a:lnTo>
                      <a:pt x="21195" y="18600"/>
                    </a:lnTo>
                    <a:lnTo>
                      <a:pt x="21897" y="18562"/>
                    </a:lnTo>
                    <a:lnTo>
                      <a:pt x="22072" y="18061"/>
                    </a:lnTo>
                    <a:lnTo>
                      <a:pt x="22260" y="17497"/>
                    </a:lnTo>
                    <a:lnTo>
                      <a:pt x="22536" y="16745"/>
                    </a:lnTo>
                    <a:lnTo>
                      <a:pt x="22862" y="15855"/>
                    </a:lnTo>
                    <a:lnTo>
                      <a:pt x="23238" y="14877"/>
                    </a:lnTo>
                    <a:lnTo>
                      <a:pt x="23664" y="13812"/>
                    </a:lnTo>
                    <a:lnTo>
                      <a:pt x="24128" y="12722"/>
                    </a:lnTo>
                    <a:lnTo>
                      <a:pt x="24366" y="12183"/>
                    </a:lnTo>
                    <a:lnTo>
                      <a:pt x="24616" y="11631"/>
                    </a:lnTo>
                    <a:lnTo>
                      <a:pt x="24880" y="11092"/>
                    </a:lnTo>
                    <a:lnTo>
                      <a:pt x="25143" y="10566"/>
                    </a:lnTo>
                    <a:lnTo>
                      <a:pt x="25406" y="10065"/>
                    </a:lnTo>
                    <a:lnTo>
                      <a:pt x="25669" y="9576"/>
                    </a:lnTo>
                    <a:lnTo>
                      <a:pt x="25945" y="9112"/>
                    </a:lnTo>
                    <a:lnTo>
                      <a:pt x="26208" y="8686"/>
                    </a:lnTo>
                    <a:lnTo>
                      <a:pt x="26484" y="8285"/>
                    </a:lnTo>
                    <a:lnTo>
                      <a:pt x="26760" y="7921"/>
                    </a:lnTo>
                    <a:lnTo>
                      <a:pt x="27023" y="7608"/>
                    </a:lnTo>
                    <a:lnTo>
                      <a:pt x="27161" y="7458"/>
                    </a:lnTo>
                    <a:lnTo>
                      <a:pt x="27299" y="7332"/>
                    </a:lnTo>
                    <a:lnTo>
                      <a:pt x="27424" y="7207"/>
                    </a:lnTo>
                    <a:lnTo>
                      <a:pt x="27562" y="7107"/>
                    </a:lnTo>
                    <a:lnTo>
                      <a:pt x="27687" y="7019"/>
                    </a:lnTo>
                    <a:lnTo>
                      <a:pt x="27812" y="6944"/>
                    </a:lnTo>
                    <a:lnTo>
                      <a:pt x="27950" y="6881"/>
                    </a:lnTo>
                    <a:lnTo>
                      <a:pt x="28076" y="6831"/>
                    </a:lnTo>
                    <a:lnTo>
                      <a:pt x="28201" y="6806"/>
                    </a:lnTo>
                    <a:lnTo>
                      <a:pt x="28326" y="6793"/>
                    </a:lnTo>
                    <a:lnTo>
                      <a:pt x="29341" y="6743"/>
                    </a:lnTo>
                    <a:lnTo>
                      <a:pt x="30382" y="6718"/>
                    </a:lnTo>
                    <a:lnTo>
                      <a:pt x="32362" y="6681"/>
                    </a:lnTo>
                    <a:lnTo>
                      <a:pt x="33841" y="6668"/>
                    </a:lnTo>
                    <a:lnTo>
                      <a:pt x="34430" y="6655"/>
                    </a:lnTo>
                    <a:lnTo>
                      <a:pt x="32976" y="6442"/>
                    </a:lnTo>
                    <a:lnTo>
                      <a:pt x="31447" y="6204"/>
                    </a:lnTo>
                    <a:lnTo>
                      <a:pt x="29680" y="5929"/>
                    </a:lnTo>
                    <a:lnTo>
                      <a:pt x="27863" y="5628"/>
                    </a:lnTo>
                    <a:lnTo>
                      <a:pt x="26196" y="5327"/>
                    </a:lnTo>
                    <a:lnTo>
                      <a:pt x="25481" y="5189"/>
                    </a:lnTo>
                    <a:lnTo>
                      <a:pt x="24880" y="5064"/>
                    </a:lnTo>
                    <a:lnTo>
                      <a:pt x="24428" y="4951"/>
                    </a:lnTo>
                    <a:lnTo>
                      <a:pt x="24265" y="4901"/>
                    </a:lnTo>
                    <a:lnTo>
                      <a:pt x="24140" y="4863"/>
                    </a:lnTo>
                    <a:lnTo>
                      <a:pt x="24040" y="4813"/>
                    </a:lnTo>
                    <a:lnTo>
                      <a:pt x="23952" y="4738"/>
                    </a:lnTo>
                    <a:lnTo>
                      <a:pt x="23852" y="4638"/>
                    </a:lnTo>
                    <a:lnTo>
                      <a:pt x="23764" y="4525"/>
                    </a:lnTo>
                    <a:lnTo>
                      <a:pt x="23676" y="4399"/>
                    </a:lnTo>
                    <a:lnTo>
                      <a:pt x="23589" y="4249"/>
                    </a:lnTo>
                    <a:lnTo>
                      <a:pt x="23501" y="4086"/>
                    </a:lnTo>
                    <a:lnTo>
                      <a:pt x="23426" y="3923"/>
                    </a:lnTo>
                    <a:lnTo>
                      <a:pt x="23263" y="3547"/>
                    </a:lnTo>
                    <a:lnTo>
                      <a:pt x="23125" y="3134"/>
                    </a:lnTo>
                    <a:lnTo>
                      <a:pt x="22987" y="2707"/>
                    </a:lnTo>
                    <a:lnTo>
                      <a:pt x="22862" y="2269"/>
                    </a:lnTo>
                    <a:lnTo>
                      <a:pt x="22749" y="1843"/>
                    </a:lnTo>
                    <a:lnTo>
                      <a:pt x="22649" y="1429"/>
                    </a:lnTo>
                    <a:lnTo>
                      <a:pt x="22498" y="702"/>
                    </a:lnTo>
                    <a:lnTo>
                      <a:pt x="22398" y="188"/>
                    </a:lnTo>
                    <a:lnTo>
                      <a:pt x="223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3099851" y="3452672"/>
                <a:ext cx="462047" cy="296096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3173" extrusionOk="0">
                    <a:moveTo>
                      <a:pt x="715" y="0"/>
                    </a:moveTo>
                    <a:lnTo>
                      <a:pt x="564" y="1228"/>
                    </a:lnTo>
                    <a:lnTo>
                      <a:pt x="427" y="2432"/>
                    </a:lnTo>
                    <a:lnTo>
                      <a:pt x="276" y="3860"/>
                    </a:lnTo>
                    <a:lnTo>
                      <a:pt x="214" y="4625"/>
                    </a:lnTo>
                    <a:lnTo>
                      <a:pt x="138" y="5414"/>
                    </a:lnTo>
                    <a:lnTo>
                      <a:pt x="88" y="6192"/>
                    </a:lnTo>
                    <a:lnTo>
                      <a:pt x="38" y="6956"/>
                    </a:lnTo>
                    <a:lnTo>
                      <a:pt x="13" y="7683"/>
                    </a:lnTo>
                    <a:lnTo>
                      <a:pt x="0" y="8360"/>
                    </a:lnTo>
                    <a:lnTo>
                      <a:pt x="13" y="8986"/>
                    </a:lnTo>
                    <a:lnTo>
                      <a:pt x="26" y="9275"/>
                    </a:lnTo>
                    <a:lnTo>
                      <a:pt x="51" y="9538"/>
                    </a:lnTo>
                    <a:lnTo>
                      <a:pt x="63" y="9651"/>
                    </a:lnTo>
                    <a:lnTo>
                      <a:pt x="101" y="9751"/>
                    </a:lnTo>
                    <a:lnTo>
                      <a:pt x="163" y="9864"/>
                    </a:lnTo>
                    <a:lnTo>
                      <a:pt x="239" y="9977"/>
                    </a:lnTo>
                    <a:lnTo>
                      <a:pt x="339" y="10077"/>
                    </a:lnTo>
                    <a:lnTo>
                      <a:pt x="452" y="10190"/>
                    </a:lnTo>
                    <a:lnTo>
                      <a:pt x="590" y="10290"/>
                    </a:lnTo>
                    <a:lnTo>
                      <a:pt x="752" y="10390"/>
                    </a:lnTo>
                    <a:lnTo>
                      <a:pt x="928" y="10490"/>
                    </a:lnTo>
                    <a:lnTo>
                      <a:pt x="1116" y="10591"/>
                    </a:lnTo>
                    <a:lnTo>
                      <a:pt x="1329" y="10691"/>
                    </a:lnTo>
                    <a:lnTo>
                      <a:pt x="1567" y="10791"/>
                    </a:lnTo>
                    <a:lnTo>
                      <a:pt x="1818" y="10879"/>
                    </a:lnTo>
                    <a:lnTo>
                      <a:pt x="2094" y="10979"/>
                    </a:lnTo>
                    <a:lnTo>
                      <a:pt x="2708" y="11155"/>
                    </a:lnTo>
                    <a:lnTo>
                      <a:pt x="3397" y="11330"/>
                    </a:lnTo>
                    <a:lnTo>
                      <a:pt x="4162" y="11506"/>
                    </a:lnTo>
                    <a:lnTo>
                      <a:pt x="5001" y="11669"/>
                    </a:lnTo>
                    <a:lnTo>
                      <a:pt x="5929" y="11832"/>
                    </a:lnTo>
                    <a:lnTo>
                      <a:pt x="6944" y="11994"/>
                    </a:lnTo>
                    <a:lnTo>
                      <a:pt x="8022" y="12145"/>
                    </a:lnTo>
                    <a:lnTo>
                      <a:pt x="9200" y="12283"/>
                    </a:lnTo>
                    <a:lnTo>
                      <a:pt x="10441" y="12433"/>
                    </a:lnTo>
                    <a:lnTo>
                      <a:pt x="12321" y="12609"/>
                    </a:lnTo>
                    <a:lnTo>
                      <a:pt x="14126" y="12772"/>
                    </a:lnTo>
                    <a:lnTo>
                      <a:pt x="15830" y="12897"/>
                    </a:lnTo>
                    <a:lnTo>
                      <a:pt x="17359" y="12997"/>
                    </a:lnTo>
                    <a:lnTo>
                      <a:pt x="18650" y="13072"/>
                    </a:lnTo>
                    <a:lnTo>
                      <a:pt x="19653" y="13135"/>
                    </a:lnTo>
                    <a:lnTo>
                      <a:pt x="20543" y="13173"/>
                    </a:lnTo>
                    <a:lnTo>
                      <a:pt x="20555" y="12897"/>
                    </a:lnTo>
                    <a:lnTo>
                      <a:pt x="19665" y="12847"/>
                    </a:lnTo>
                    <a:lnTo>
                      <a:pt x="18663" y="12797"/>
                    </a:lnTo>
                    <a:lnTo>
                      <a:pt x="17372" y="12721"/>
                    </a:lnTo>
                    <a:lnTo>
                      <a:pt x="15843" y="12621"/>
                    </a:lnTo>
                    <a:lnTo>
                      <a:pt x="14151" y="12483"/>
                    </a:lnTo>
                    <a:lnTo>
                      <a:pt x="12346" y="12333"/>
                    </a:lnTo>
                    <a:lnTo>
                      <a:pt x="10478" y="12145"/>
                    </a:lnTo>
                    <a:lnTo>
                      <a:pt x="8924" y="11969"/>
                    </a:lnTo>
                    <a:lnTo>
                      <a:pt x="7546" y="11794"/>
                    </a:lnTo>
                    <a:lnTo>
                      <a:pt x="6317" y="11606"/>
                    </a:lnTo>
                    <a:lnTo>
                      <a:pt x="5227" y="11430"/>
                    </a:lnTo>
                    <a:lnTo>
                      <a:pt x="4274" y="11242"/>
                    </a:lnTo>
                    <a:lnTo>
                      <a:pt x="3460" y="11054"/>
                    </a:lnTo>
                    <a:lnTo>
                      <a:pt x="2745" y="10879"/>
                    </a:lnTo>
                    <a:lnTo>
                      <a:pt x="2156" y="10704"/>
                    </a:lnTo>
                    <a:lnTo>
                      <a:pt x="1667" y="10528"/>
                    </a:lnTo>
                    <a:lnTo>
                      <a:pt x="1266" y="10353"/>
                    </a:lnTo>
                    <a:lnTo>
                      <a:pt x="1103" y="10277"/>
                    </a:lnTo>
                    <a:lnTo>
                      <a:pt x="953" y="10190"/>
                    </a:lnTo>
                    <a:lnTo>
                      <a:pt x="828" y="10114"/>
                    </a:lnTo>
                    <a:lnTo>
                      <a:pt x="715" y="10039"/>
                    </a:lnTo>
                    <a:lnTo>
                      <a:pt x="615" y="9964"/>
                    </a:lnTo>
                    <a:lnTo>
                      <a:pt x="539" y="9889"/>
                    </a:lnTo>
                    <a:lnTo>
                      <a:pt x="477" y="9814"/>
                    </a:lnTo>
                    <a:lnTo>
                      <a:pt x="427" y="9751"/>
                    </a:lnTo>
                    <a:lnTo>
                      <a:pt x="389" y="9688"/>
                    </a:lnTo>
                    <a:lnTo>
                      <a:pt x="351" y="9626"/>
                    </a:lnTo>
                    <a:lnTo>
                      <a:pt x="339" y="9563"/>
                    </a:lnTo>
                    <a:lnTo>
                      <a:pt x="326" y="9513"/>
                    </a:lnTo>
                    <a:lnTo>
                      <a:pt x="314" y="9250"/>
                    </a:lnTo>
                    <a:lnTo>
                      <a:pt x="301" y="8961"/>
                    </a:lnTo>
                    <a:lnTo>
                      <a:pt x="289" y="8347"/>
                    </a:lnTo>
                    <a:lnTo>
                      <a:pt x="301" y="7658"/>
                    </a:lnTo>
                    <a:lnTo>
                      <a:pt x="326" y="6918"/>
                    </a:lnTo>
                    <a:lnTo>
                      <a:pt x="376" y="6154"/>
                    </a:lnTo>
                    <a:lnTo>
                      <a:pt x="427" y="5364"/>
                    </a:lnTo>
                    <a:lnTo>
                      <a:pt x="502" y="4575"/>
                    </a:lnTo>
                    <a:lnTo>
                      <a:pt x="564" y="3798"/>
                    </a:lnTo>
                    <a:lnTo>
                      <a:pt x="715" y="2369"/>
                    </a:lnTo>
                    <a:lnTo>
                      <a:pt x="853" y="1166"/>
                    </a:lnTo>
                    <a:lnTo>
                      <a:pt x="1003" y="38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3457356" y="3521970"/>
                <a:ext cx="183147" cy="302862"/>
              </a:xfrm>
              <a:custGeom>
                <a:avLst/>
                <a:gdLst/>
                <a:ahLst/>
                <a:cxnLst/>
                <a:rect l="l" t="t" r="r" b="b"/>
                <a:pathLst>
                  <a:path w="8148" h="13474" extrusionOk="0">
                    <a:moveTo>
                      <a:pt x="8097" y="0"/>
                    </a:moveTo>
                    <a:lnTo>
                      <a:pt x="7621" y="75"/>
                    </a:lnTo>
                    <a:lnTo>
                      <a:pt x="7157" y="163"/>
                    </a:lnTo>
                    <a:lnTo>
                      <a:pt x="6606" y="276"/>
                    </a:lnTo>
                    <a:lnTo>
                      <a:pt x="6016" y="414"/>
                    </a:lnTo>
                    <a:lnTo>
                      <a:pt x="5427" y="564"/>
                    </a:lnTo>
                    <a:lnTo>
                      <a:pt x="5139" y="652"/>
                    </a:lnTo>
                    <a:lnTo>
                      <a:pt x="4876" y="740"/>
                    </a:lnTo>
                    <a:lnTo>
                      <a:pt x="4650" y="827"/>
                    </a:lnTo>
                    <a:lnTo>
                      <a:pt x="4437" y="915"/>
                    </a:lnTo>
                    <a:lnTo>
                      <a:pt x="4362" y="965"/>
                    </a:lnTo>
                    <a:lnTo>
                      <a:pt x="4274" y="1053"/>
                    </a:lnTo>
                    <a:lnTo>
                      <a:pt x="4162" y="1178"/>
                    </a:lnTo>
                    <a:lnTo>
                      <a:pt x="4036" y="1379"/>
                    </a:lnTo>
                    <a:lnTo>
                      <a:pt x="3886" y="1667"/>
                    </a:lnTo>
                    <a:lnTo>
                      <a:pt x="3710" y="2043"/>
                    </a:lnTo>
                    <a:lnTo>
                      <a:pt x="3497" y="2532"/>
                    </a:lnTo>
                    <a:lnTo>
                      <a:pt x="3259" y="3134"/>
                    </a:lnTo>
                    <a:lnTo>
                      <a:pt x="2946" y="3998"/>
                    </a:lnTo>
                    <a:lnTo>
                      <a:pt x="2595" y="4989"/>
                    </a:lnTo>
                    <a:lnTo>
                      <a:pt x="2206" y="6117"/>
                    </a:lnTo>
                    <a:lnTo>
                      <a:pt x="1805" y="7382"/>
                    </a:lnTo>
                    <a:lnTo>
                      <a:pt x="1454" y="8498"/>
                    </a:lnTo>
                    <a:lnTo>
                      <a:pt x="1128" y="9588"/>
                    </a:lnTo>
                    <a:lnTo>
                      <a:pt x="552" y="11506"/>
                    </a:lnTo>
                    <a:lnTo>
                      <a:pt x="151" y="12872"/>
                    </a:lnTo>
                    <a:lnTo>
                      <a:pt x="0" y="13398"/>
                    </a:lnTo>
                    <a:lnTo>
                      <a:pt x="276" y="13474"/>
                    </a:lnTo>
                    <a:lnTo>
                      <a:pt x="427" y="12947"/>
                    </a:lnTo>
                    <a:lnTo>
                      <a:pt x="815" y="11594"/>
                    </a:lnTo>
                    <a:lnTo>
                      <a:pt x="1392" y="9676"/>
                    </a:lnTo>
                    <a:lnTo>
                      <a:pt x="1730" y="8586"/>
                    </a:lnTo>
                    <a:lnTo>
                      <a:pt x="2081" y="7470"/>
                    </a:lnTo>
                    <a:lnTo>
                      <a:pt x="2382" y="6505"/>
                    </a:lnTo>
                    <a:lnTo>
                      <a:pt x="2670" y="5640"/>
                    </a:lnTo>
                    <a:lnTo>
                      <a:pt x="2933" y="4876"/>
                    </a:lnTo>
                    <a:lnTo>
                      <a:pt x="3171" y="4199"/>
                    </a:lnTo>
                    <a:lnTo>
                      <a:pt x="3384" y="3622"/>
                    </a:lnTo>
                    <a:lnTo>
                      <a:pt x="3572" y="3109"/>
                    </a:lnTo>
                    <a:lnTo>
                      <a:pt x="3748" y="2682"/>
                    </a:lnTo>
                    <a:lnTo>
                      <a:pt x="3898" y="2319"/>
                    </a:lnTo>
                    <a:lnTo>
                      <a:pt x="4036" y="2006"/>
                    </a:lnTo>
                    <a:lnTo>
                      <a:pt x="4149" y="1767"/>
                    </a:lnTo>
                    <a:lnTo>
                      <a:pt x="4249" y="1567"/>
                    </a:lnTo>
                    <a:lnTo>
                      <a:pt x="4337" y="1429"/>
                    </a:lnTo>
                    <a:lnTo>
                      <a:pt x="4412" y="1316"/>
                    </a:lnTo>
                    <a:lnTo>
                      <a:pt x="4475" y="1241"/>
                    </a:lnTo>
                    <a:lnTo>
                      <a:pt x="4525" y="1191"/>
                    </a:lnTo>
                    <a:lnTo>
                      <a:pt x="4563" y="1166"/>
                    </a:lnTo>
                    <a:lnTo>
                      <a:pt x="4763" y="1078"/>
                    </a:lnTo>
                    <a:lnTo>
                      <a:pt x="4989" y="990"/>
                    </a:lnTo>
                    <a:lnTo>
                      <a:pt x="5252" y="915"/>
                    </a:lnTo>
                    <a:lnTo>
                      <a:pt x="5528" y="827"/>
                    </a:lnTo>
                    <a:lnTo>
                      <a:pt x="6117" y="677"/>
                    </a:lnTo>
                    <a:lnTo>
                      <a:pt x="6706" y="539"/>
                    </a:lnTo>
                    <a:lnTo>
                      <a:pt x="7257" y="439"/>
                    </a:lnTo>
                    <a:lnTo>
                      <a:pt x="7708" y="351"/>
                    </a:lnTo>
                    <a:lnTo>
                      <a:pt x="8147" y="276"/>
                    </a:lnTo>
                    <a:lnTo>
                      <a:pt x="80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3675410" y="3552944"/>
                <a:ext cx="460339" cy="972242"/>
              </a:xfrm>
              <a:custGeom>
                <a:avLst/>
                <a:gdLst/>
                <a:ahLst/>
                <a:cxnLst/>
                <a:rect l="l" t="t" r="r" b="b"/>
                <a:pathLst>
                  <a:path w="20480" h="43254" extrusionOk="0">
                    <a:moveTo>
                      <a:pt x="12007" y="1"/>
                    </a:moveTo>
                    <a:lnTo>
                      <a:pt x="10854" y="26"/>
                    </a:lnTo>
                    <a:lnTo>
                      <a:pt x="9714" y="64"/>
                    </a:lnTo>
                    <a:lnTo>
                      <a:pt x="9162" y="89"/>
                    </a:lnTo>
                    <a:lnTo>
                      <a:pt x="8623" y="126"/>
                    </a:lnTo>
                    <a:lnTo>
                      <a:pt x="8109" y="164"/>
                    </a:lnTo>
                    <a:lnTo>
                      <a:pt x="7621" y="214"/>
                    </a:lnTo>
                    <a:lnTo>
                      <a:pt x="7157" y="277"/>
                    </a:lnTo>
                    <a:lnTo>
                      <a:pt x="6731" y="339"/>
                    </a:lnTo>
                    <a:lnTo>
                      <a:pt x="6342" y="415"/>
                    </a:lnTo>
                    <a:lnTo>
                      <a:pt x="5991" y="502"/>
                    </a:lnTo>
                    <a:lnTo>
                      <a:pt x="5678" y="603"/>
                    </a:lnTo>
                    <a:lnTo>
                      <a:pt x="5415" y="703"/>
                    </a:lnTo>
                    <a:lnTo>
                      <a:pt x="5314" y="753"/>
                    </a:lnTo>
                    <a:lnTo>
                      <a:pt x="5214" y="816"/>
                    </a:lnTo>
                    <a:lnTo>
                      <a:pt x="5139" y="878"/>
                    </a:lnTo>
                    <a:lnTo>
                      <a:pt x="5064" y="941"/>
                    </a:lnTo>
                    <a:lnTo>
                      <a:pt x="4951" y="1104"/>
                    </a:lnTo>
                    <a:lnTo>
                      <a:pt x="4826" y="1304"/>
                    </a:lnTo>
                    <a:lnTo>
                      <a:pt x="4700" y="1543"/>
                    </a:lnTo>
                    <a:lnTo>
                      <a:pt x="4575" y="1818"/>
                    </a:lnTo>
                    <a:lnTo>
                      <a:pt x="4437" y="2132"/>
                    </a:lnTo>
                    <a:lnTo>
                      <a:pt x="4312" y="2483"/>
                    </a:lnTo>
                    <a:lnTo>
                      <a:pt x="4186" y="2859"/>
                    </a:lnTo>
                    <a:lnTo>
                      <a:pt x="4049" y="3260"/>
                    </a:lnTo>
                    <a:lnTo>
                      <a:pt x="3785" y="4124"/>
                    </a:lnTo>
                    <a:lnTo>
                      <a:pt x="3535" y="5039"/>
                    </a:lnTo>
                    <a:lnTo>
                      <a:pt x="3284" y="6004"/>
                    </a:lnTo>
                    <a:lnTo>
                      <a:pt x="3046" y="6969"/>
                    </a:lnTo>
                    <a:lnTo>
                      <a:pt x="2820" y="7922"/>
                    </a:lnTo>
                    <a:lnTo>
                      <a:pt x="2620" y="8824"/>
                    </a:lnTo>
                    <a:lnTo>
                      <a:pt x="2281" y="10404"/>
                    </a:lnTo>
                    <a:lnTo>
                      <a:pt x="2056" y="11507"/>
                    </a:lnTo>
                    <a:lnTo>
                      <a:pt x="1968" y="11920"/>
                    </a:lnTo>
                    <a:lnTo>
                      <a:pt x="8724" y="11920"/>
                    </a:lnTo>
                    <a:lnTo>
                      <a:pt x="0" y="42802"/>
                    </a:lnTo>
                    <a:lnTo>
                      <a:pt x="4738" y="43254"/>
                    </a:lnTo>
                    <a:lnTo>
                      <a:pt x="5252" y="42251"/>
                    </a:lnTo>
                    <a:lnTo>
                      <a:pt x="6618" y="39531"/>
                    </a:lnTo>
                    <a:lnTo>
                      <a:pt x="8586" y="35571"/>
                    </a:lnTo>
                    <a:lnTo>
                      <a:pt x="9714" y="33277"/>
                    </a:lnTo>
                    <a:lnTo>
                      <a:pt x="10904" y="30846"/>
                    </a:lnTo>
                    <a:lnTo>
                      <a:pt x="12108" y="28339"/>
                    </a:lnTo>
                    <a:lnTo>
                      <a:pt x="13311" y="25820"/>
                    </a:lnTo>
                    <a:lnTo>
                      <a:pt x="14464" y="23351"/>
                    </a:lnTo>
                    <a:lnTo>
                      <a:pt x="15554" y="20969"/>
                    </a:lnTo>
                    <a:lnTo>
                      <a:pt x="16056" y="19841"/>
                    </a:lnTo>
                    <a:lnTo>
                      <a:pt x="16532" y="18763"/>
                    </a:lnTo>
                    <a:lnTo>
                      <a:pt x="16983" y="17736"/>
                    </a:lnTo>
                    <a:lnTo>
                      <a:pt x="17384" y="16758"/>
                    </a:lnTo>
                    <a:lnTo>
                      <a:pt x="17748" y="15868"/>
                    </a:lnTo>
                    <a:lnTo>
                      <a:pt x="18061" y="15053"/>
                    </a:lnTo>
                    <a:lnTo>
                      <a:pt x="18324" y="14314"/>
                    </a:lnTo>
                    <a:lnTo>
                      <a:pt x="18537" y="13675"/>
                    </a:lnTo>
                    <a:lnTo>
                      <a:pt x="18901" y="12472"/>
                    </a:lnTo>
                    <a:lnTo>
                      <a:pt x="19239" y="11281"/>
                    </a:lnTo>
                    <a:lnTo>
                      <a:pt x="19552" y="10078"/>
                    </a:lnTo>
                    <a:lnTo>
                      <a:pt x="19703" y="9489"/>
                    </a:lnTo>
                    <a:lnTo>
                      <a:pt x="19828" y="8912"/>
                    </a:lnTo>
                    <a:lnTo>
                      <a:pt x="19954" y="8336"/>
                    </a:lnTo>
                    <a:lnTo>
                      <a:pt x="20066" y="7759"/>
                    </a:lnTo>
                    <a:lnTo>
                      <a:pt x="20179" y="7208"/>
                    </a:lnTo>
                    <a:lnTo>
                      <a:pt x="20267" y="6656"/>
                    </a:lnTo>
                    <a:lnTo>
                      <a:pt x="20342" y="6117"/>
                    </a:lnTo>
                    <a:lnTo>
                      <a:pt x="20392" y="5603"/>
                    </a:lnTo>
                    <a:lnTo>
                      <a:pt x="20442" y="5089"/>
                    </a:lnTo>
                    <a:lnTo>
                      <a:pt x="20467" y="4601"/>
                    </a:lnTo>
                    <a:lnTo>
                      <a:pt x="20480" y="4137"/>
                    </a:lnTo>
                    <a:lnTo>
                      <a:pt x="20480" y="3673"/>
                    </a:lnTo>
                    <a:lnTo>
                      <a:pt x="20455" y="3247"/>
                    </a:lnTo>
                    <a:lnTo>
                      <a:pt x="20405" y="2833"/>
                    </a:lnTo>
                    <a:lnTo>
                      <a:pt x="20342" y="2445"/>
                    </a:lnTo>
                    <a:lnTo>
                      <a:pt x="20254" y="2094"/>
                    </a:lnTo>
                    <a:lnTo>
                      <a:pt x="20204" y="1919"/>
                    </a:lnTo>
                    <a:lnTo>
                      <a:pt x="20142" y="1756"/>
                    </a:lnTo>
                    <a:lnTo>
                      <a:pt x="20079" y="1593"/>
                    </a:lnTo>
                    <a:lnTo>
                      <a:pt x="20004" y="1442"/>
                    </a:lnTo>
                    <a:lnTo>
                      <a:pt x="19928" y="1304"/>
                    </a:lnTo>
                    <a:lnTo>
                      <a:pt x="19853" y="1167"/>
                    </a:lnTo>
                    <a:lnTo>
                      <a:pt x="19766" y="1041"/>
                    </a:lnTo>
                    <a:lnTo>
                      <a:pt x="19665" y="916"/>
                    </a:lnTo>
                    <a:lnTo>
                      <a:pt x="19565" y="803"/>
                    </a:lnTo>
                    <a:lnTo>
                      <a:pt x="19465" y="703"/>
                    </a:lnTo>
                    <a:lnTo>
                      <a:pt x="19339" y="603"/>
                    </a:lnTo>
                    <a:lnTo>
                      <a:pt x="19227" y="515"/>
                    </a:lnTo>
                    <a:lnTo>
                      <a:pt x="19101" y="440"/>
                    </a:lnTo>
                    <a:lnTo>
                      <a:pt x="18963" y="364"/>
                    </a:lnTo>
                    <a:lnTo>
                      <a:pt x="18813" y="302"/>
                    </a:lnTo>
                    <a:lnTo>
                      <a:pt x="18663" y="252"/>
                    </a:lnTo>
                    <a:lnTo>
                      <a:pt x="18512" y="201"/>
                    </a:lnTo>
                    <a:lnTo>
                      <a:pt x="18349" y="176"/>
                    </a:lnTo>
                    <a:lnTo>
                      <a:pt x="18174" y="151"/>
                    </a:lnTo>
                    <a:lnTo>
                      <a:pt x="17998" y="126"/>
                    </a:lnTo>
                    <a:lnTo>
                      <a:pt x="17484" y="101"/>
                    </a:lnTo>
                    <a:lnTo>
                      <a:pt x="16156" y="64"/>
                    </a:lnTo>
                    <a:lnTo>
                      <a:pt x="15254" y="39"/>
                    </a:lnTo>
                    <a:lnTo>
                      <a:pt x="14238" y="13"/>
                    </a:lnTo>
                    <a:lnTo>
                      <a:pt x="13148" y="1"/>
                    </a:lnTo>
                    <a:close/>
                  </a:path>
                </a:pathLst>
              </a:custGeom>
              <a:solidFill>
                <a:srgbClr val="E08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3584983" y="4419227"/>
                <a:ext cx="347929" cy="312729"/>
              </a:xfrm>
              <a:custGeom>
                <a:avLst/>
                <a:gdLst/>
                <a:ahLst/>
                <a:cxnLst/>
                <a:rect l="l" t="t" r="r" b="b"/>
                <a:pathLst>
                  <a:path w="15479" h="13913" extrusionOk="0">
                    <a:moveTo>
                      <a:pt x="4688" y="1"/>
                    </a:moveTo>
                    <a:lnTo>
                      <a:pt x="3046" y="3836"/>
                    </a:lnTo>
                    <a:lnTo>
                      <a:pt x="1792" y="6756"/>
                    </a:lnTo>
                    <a:lnTo>
                      <a:pt x="1304" y="7935"/>
                    </a:lnTo>
                    <a:lnTo>
                      <a:pt x="978" y="8724"/>
                    </a:lnTo>
                    <a:lnTo>
                      <a:pt x="877" y="9012"/>
                    </a:lnTo>
                    <a:lnTo>
                      <a:pt x="790" y="9338"/>
                    </a:lnTo>
                    <a:lnTo>
                      <a:pt x="689" y="9702"/>
                    </a:lnTo>
                    <a:lnTo>
                      <a:pt x="602" y="10090"/>
                    </a:lnTo>
                    <a:lnTo>
                      <a:pt x="439" y="10892"/>
                    </a:lnTo>
                    <a:lnTo>
                      <a:pt x="288" y="11707"/>
                    </a:lnTo>
                    <a:lnTo>
                      <a:pt x="163" y="12447"/>
                    </a:lnTo>
                    <a:lnTo>
                      <a:pt x="75" y="13061"/>
                    </a:lnTo>
                    <a:lnTo>
                      <a:pt x="0" y="13625"/>
                    </a:lnTo>
                    <a:lnTo>
                      <a:pt x="1429" y="13625"/>
                    </a:lnTo>
                    <a:lnTo>
                      <a:pt x="2808" y="10354"/>
                    </a:lnTo>
                    <a:lnTo>
                      <a:pt x="2933" y="10780"/>
                    </a:lnTo>
                    <a:lnTo>
                      <a:pt x="3083" y="11218"/>
                    </a:lnTo>
                    <a:lnTo>
                      <a:pt x="3271" y="11745"/>
                    </a:lnTo>
                    <a:lnTo>
                      <a:pt x="3472" y="12309"/>
                    </a:lnTo>
                    <a:lnTo>
                      <a:pt x="3697" y="12848"/>
                    </a:lnTo>
                    <a:lnTo>
                      <a:pt x="3810" y="13086"/>
                    </a:lnTo>
                    <a:lnTo>
                      <a:pt x="3923" y="13299"/>
                    </a:lnTo>
                    <a:lnTo>
                      <a:pt x="4036" y="13487"/>
                    </a:lnTo>
                    <a:lnTo>
                      <a:pt x="4136" y="13625"/>
                    </a:lnTo>
                    <a:lnTo>
                      <a:pt x="4174" y="13662"/>
                    </a:lnTo>
                    <a:lnTo>
                      <a:pt x="4224" y="13687"/>
                    </a:lnTo>
                    <a:lnTo>
                      <a:pt x="4362" y="13738"/>
                    </a:lnTo>
                    <a:lnTo>
                      <a:pt x="4550" y="13775"/>
                    </a:lnTo>
                    <a:lnTo>
                      <a:pt x="4788" y="13813"/>
                    </a:lnTo>
                    <a:lnTo>
                      <a:pt x="5064" y="13850"/>
                    </a:lnTo>
                    <a:lnTo>
                      <a:pt x="5389" y="13875"/>
                    </a:lnTo>
                    <a:lnTo>
                      <a:pt x="6141" y="13900"/>
                    </a:lnTo>
                    <a:lnTo>
                      <a:pt x="7006" y="13913"/>
                    </a:lnTo>
                    <a:lnTo>
                      <a:pt x="7971" y="13913"/>
                    </a:lnTo>
                    <a:lnTo>
                      <a:pt x="8974" y="13900"/>
                    </a:lnTo>
                    <a:lnTo>
                      <a:pt x="10014" y="13875"/>
                    </a:lnTo>
                    <a:lnTo>
                      <a:pt x="12032" y="13800"/>
                    </a:lnTo>
                    <a:lnTo>
                      <a:pt x="13787" y="13725"/>
                    </a:lnTo>
                    <a:lnTo>
                      <a:pt x="15479" y="13625"/>
                    </a:lnTo>
                    <a:lnTo>
                      <a:pt x="15441" y="13499"/>
                    </a:lnTo>
                    <a:lnTo>
                      <a:pt x="15354" y="13148"/>
                    </a:lnTo>
                    <a:lnTo>
                      <a:pt x="15216" y="12647"/>
                    </a:lnTo>
                    <a:lnTo>
                      <a:pt x="15015" y="12033"/>
                    </a:lnTo>
                    <a:lnTo>
                      <a:pt x="14890" y="11707"/>
                    </a:lnTo>
                    <a:lnTo>
                      <a:pt x="14764" y="11381"/>
                    </a:lnTo>
                    <a:lnTo>
                      <a:pt x="14627" y="11043"/>
                    </a:lnTo>
                    <a:lnTo>
                      <a:pt x="14464" y="10730"/>
                    </a:lnTo>
                    <a:lnTo>
                      <a:pt x="14301" y="10429"/>
                    </a:lnTo>
                    <a:lnTo>
                      <a:pt x="14125" y="10153"/>
                    </a:lnTo>
                    <a:lnTo>
                      <a:pt x="14025" y="10028"/>
                    </a:lnTo>
                    <a:lnTo>
                      <a:pt x="13937" y="9902"/>
                    </a:lnTo>
                    <a:lnTo>
                      <a:pt x="13837" y="9802"/>
                    </a:lnTo>
                    <a:lnTo>
                      <a:pt x="13737" y="9702"/>
                    </a:lnTo>
                    <a:lnTo>
                      <a:pt x="13624" y="9614"/>
                    </a:lnTo>
                    <a:lnTo>
                      <a:pt x="13499" y="9526"/>
                    </a:lnTo>
                    <a:lnTo>
                      <a:pt x="13348" y="9426"/>
                    </a:lnTo>
                    <a:lnTo>
                      <a:pt x="13198" y="9351"/>
                    </a:lnTo>
                    <a:lnTo>
                      <a:pt x="12847" y="9175"/>
                    </a:lnTo>
                    <a:lnTo>
                      <a:pt x="12458" y="9012"/>
                    </a:lnTo>
                    <a:lnTo>
                      <a:pt x="12032" y="8862"/>
                    </a:lnTo>
                    <a:lnTo>
                      <a:pt x="11594" y="8724"/>
                    </a:lnTo>
                    <a:lnTo>
                      <a:pt x="11155" y="8586"/>
                    </a:lnTo>
                    <a:lnTo>
                      <a:pt x="10704" y="8461"/>
                    </a:lnTo>
                    <a:lnTo>
                      <a:pt x="9876" y="8248"/>
                    </a:lnTo>
                    <a:lnTo>
                      <a:pt x="9162" y="8098"/>
                    </a:lnTo>
                    <a:lnTo>
                      <a:pt x="8498" y="7960"/>
                    </a:lnTo>
                    <a:lnTo>
                      <a:pt x="10541" y="1405"/>
                    </a:lnTo>
                    <a:lnTo>
                      <a:pt x="4688" y="1"/>
                    </a:lnTo>
                    <a:close/>
                  </a:path>
                </a:pathLst>
              </a:custGeom>
              <a:solidFill>
                <a:srgbClr val="6C58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3490308" y="3552944"/>
                <a:ext cx="460362" cy="972242"/>
              </a:xfrm>
              <a:custGeom>
                <a:avLst/>
                <a:gdLst/>
                <a:ahLst/>
                <a:cxnLst/>
                <a:rect l="l" t="t" r="r" b="b"/>
                <a:pathLst>
                  <a:path w="20481" h="43254" extrusionOk="0">
                    <a:moveTo>
                      <a:pt x="11995" y="1"/>
                    </a:moveTo>
                    <a:lnTo>
                      <a:pt x="10842" y="26"/>
                    </a:lnTo>
                    <a:lnTo>
                      <a:pt x="9714" y="64"/>
                    </a:lnTo>
                    <a:lnTo>
                      <a:pt x="9163" y="89"/>
                    </a:lnTo>
                    <a:lnTo>
                      <a:pt x="8624" y="126"/>
                    </a:lnTo>
                    <a:lnTo>
                      <a:pt x="8110" y="164"/>
                    </a:lnTo>
                    <a:lnTo>
                      <a:pt x="7621" y="214"/>
                    </a:lnTo>
                    <a:lnTo>
                      <a:pt x="7157" y="277"/>
                    </a:lnTo>
                    <a:lnTo>
                      <a:pt x="6731" y="339"/>
                    </a:lnTo>
                    <a:lnTo>
                      <a:pt x="6330" y="415"/>
                    </a:lnTo>
                    <a:lnTo>
                      <a:pt x="5979" y="502"/>
                    </a:lnTo>
                    <a:lnTo>
                      <a:pt x="5678" y="603"/>
                    </a:lnTo>
                    <a:lnTo>
                      <a:pt x="5415" y="703"/>
                    </a:lnTo>
                    <a:lnTo>
                      <a:pt x="5302" y="753"/>
                    </a:lnTo>
                    <a:lnTo>
                      <a:pt x="5215" y="816"/>
                    </a:lnTo>
                    <a:lnTo>
                      <a:pt x="5127" y="878"/>
                    </a:lnTo>
                    <a:lnTo>
                      <a:pt x="5064" y="941"/>
                    </a:lnTo>
                    <a:lnTo>
                      <a:pt x="4939" y="1104"/>
                    </a:lnTo>
                    <a:lnTo>
                      <a:pt x="4826" y="1304"/>
                    </a:lnTo>
                    <a:lnTo>
                      <a:pt x="4701" y="1543"/>
                    </a:lnTo>
                    <a:lnTo>
                      <a:pt x="4563" y="1818"/>
                    </a:lnTo>
                    <a:lnTo>
                      <a:pt x="4438" y="2132"/>
                    </a:lnTo>
                    <a:lnTo>
                      <a:pt x="4312" y="2483"/>
                    </a:lnTo>
                    <a:lnTo>
                      <a:pt x="4174" y="2859"/>
                    </a:lnTo>
                    <a:lnTo>
                      <a:pt x="4049" y="3260"/>
                    </a:lnTo>
                    <a:lnTo>
                      <a:pt x="3786" y="4124"/>
                    </a:lnTo>
                    <a:lnTo>
                      <a:pt x="3535" y="5039"/>
                    </a:lnTo>
                    <a:lnTo>
                      <a:pt x="3285" y="6004"/>
                    </a:lnTo>
                    <a:lnTo>
                      <a:pt x="3046" y="6969"/>
                    </a:lnTo>
                    <a:lnTo>
                      <a:pt x="2821" y="7922"/>
                    </a:lnTo>
                    <a:lnTo>
                      <a:pt x="2620" y="8824"/>
                    </a:lnTo>
                    <a:lnTo>
                      <a:pt x="2269" y="10404"/>
                    </a:lnTo>
                    <a:lnTo>
                      <a:pt x="2056" y="11507"/>
                    </a:lnTo>
                    <a:lnTo>
                      <a:pt x="1969" y="11920"/>
                    </a:lnTo>
                    <a:lnTo>
                      <a:pt x="8724" y="11920"/>
                    </a:lnTo>
                    <a:lnTo>
                      <a:pt x="1" y="42802"/>
                    </a:lnTo>
                    <a:lnTo>
                      <a:pt x="4738" y="43254"/>
                    </a:lnTo>
                    <a:lnTo>
                      <a:pt x="5252" y="42251"/>
                    </a:lnTo>
                    <a:lnTo>
                      <a:pt x="6619" y="39531"/>
                    </a:lnTo>
                    <a:lnTo>
                      <a:pt x="8586" y="35571"/>
                    </a:lnTo>
                    <a:lnTo>
                      <a:pt x="9714" y="33277"/>
                    </a:lnTo>
                    <a:lnTo>
                      <a:pt x="10892" y="30846"/>
                    </a:lnTo>
                    <a:lnTo>
                      <a:pt x="12108" y="28339"/>
                    </a:lnTo>
                    <a:lnTo>
                      <a:pt x="13311" y="25820"/>
                    </a:lnTo>
                    <a:lnTo>
                      <a:pt x="14464" y="23351"/>
                    </a:lnTo>
                    <a:lnTo>
                      <a:pt x="15555" y="20969"/>
                    </a:lnTo>
                    <a:lnTo>
                      <a:pt x="16056" y="19841"/>
                    </a:lnTo>
                    <a:lnTo>
                      <a:pt x="16532" y="18763"/>
                    </a:lnTo>
                    <a:lnTo>
                      <a:pt x="16971" y="17736"/>
                    </a:lnTo>
                    <a:lnTo>
                      <a:pt x="17385" y="16758"/>
                    </a:lnTo>
                    <a:lnTo>
                      <a:pt x="17736" y="15868"/>
                    </a:lnTo>
                    <a:lnTo>
                      <a:pt x="18062" y="15053"/>
                    </a:lnTo>
                    <a:lnTo>
                      <a:pt x="18325" y="14314"/>
                    </a:lnTo>
                    <a:lnTo>
                      <a:pt x="18538" y="13675"/>
                    </a:lnTo>
                    <a:lnTo>
                      <a:pt x="18901" y="12472"/>
                    </a:lnTo>
                    <a:lnTo>
                      <a:pt x="19240" y="11281"/>
                    </a:lnTo>
                    <a:lnTo>
                      <a:pt x="19553" y="10078"/>
                    </a:lnTo>
                    <a:lnTo>
                      <a:pt x="19691" y="9489"/>
                    </a:lnTo>
                    <a:lnTo>
                      <a:pt x="19829" y="8912"/>
                    </a:lnTo>
                    <a:lnTo>
                      <a:pt x="19954" y="8336"/>
                    </a:lnTo>
                    <a:lnTo>
                      <a:pt x="20067" y="7759"/>
                    </a:lnTo>
                    <a:lnTo>
                      <a:pt x="20167" y="7208"/>
                    </a:lnTo>
                    <a:lnTo>
                      <a:pt x="20255" y="6656"/>
                    </a:lnTo>
                    <a:lnTo>
                      <a:pt x="20330" y="6117"/>
                    </a:lnTo>
                    <a:lnTo>
                      <a:pt x="20393" y="5603"/>
                    </a:lnTo>
                    <a:lnTo>
                      <a:pt x="20443" y="5089"/>
                    </a:lnTo>
                    <a:lnTo>
                      <a:pt x="20468" y="4601"/>
                    </a:lnTo>
                    <a:lnTo>
                      <a:pt x="20480" y="4137"/>
                    </a:lnTo>
                    <a:lnTo>
                      <a:pt x="20480" y="3673"/>
                    </a:lnTo>
                    <a:lnTo>
                      <a:pt x="20443" y="3247"/>
                    </a:lnTo>
                    <a:lnTo>
                      <a:pt x="20405" y="2833"/>
                    </a:lnTo>
                    <a:lnTo>
                      <a:pt x="20343" y="2445"/>
                    </a:lnTo>
                    <a:lnTo>
                      <a:pt x="20255" y="2094"/>
                    </a:lnTo>
                    <a:lnTo>
                      <a:pt x="20192" y="1919"/>
                    </a:lnTo>
                    <a:lnTo>
                      <a:pt x="20142" y="1756"/>
                    </a:lnTo>
                    <a:lnTo>
                      <a:pt x="20079" y="1593"/>
                    </a:lnTo>
                    <a:lnTo>
                      <a:pt x="20004" y="1442"/>
                    </a:lnTo>
                    <a:lnTo>
                      <a:pt x="19929" y="1304"/>
                    </a:lnTo>
                    <a:lnTo>
                      <a:pt x="19854" y="1167"/>
                    </a:lnTo>
                    <a:lnTo>
                      <a:pt x="19766" y="1041"/>
                    </a:lnTo>
                    <a:lnTo>
                      <a:pt x="19666" y="916"/>
                    </a:lnTo>
                    <a:lnTo>
                      <a:pt x="19566" y="803"/>
                    </a:lnTo>
                    <a:lnTo>
                      <a:pt x="19453" y="703"/>
                    </a:lnTo>
                    <a:lnTo>
                      <a:pt x="19340" y="603"/>
                    </a:lnTo>
                    <a:lnTo>
                      <a:pt x="19215" y="515"/>
                    </a:lnTo>
                    <a:lnTo>
                      <a:pt x="19089" y="440"/>
                    </a:lnTo>
                    <a:lnTo>
                      <a:pt x="18951" y="364"/>
                    </a:lnTo>
                    <a:lnTo>
                      <a:pt x="18814" y="302"/>
                    </a:lnTo>
                    <a:lnTo>
                      <a:pt x="18663" y="252"/>
                    </a:lnTo>
                    <a:lnTo>
                      <a:pt x="18513" y="201"/>
                    </a:lnTo>
                    <a:lnTo>
                      <a:pt x="18337" y="176"/>
                    </a:lnTo>
                    <a:lnTo>
                      <a:pt x="18174" y="151"/>
                    </a:lnTo>
                    <a:lnTo>
                      <a:pt x="17986" y="126"/>
                    </a:lnTo>
                    <a:lnTo>
                      <a:pt x="17485" y="101"/>
                    </a:lnTo>
                    <a:lnTo>
                      <a:pt x="16144" y="64"/>
                    </a:lnTo>
                    <a:lnTo>
                      <a:pt x="15242" y="39"/>
                    </a:lnTo>
                    <a:lnTo>
                      <a:pt x="14239" y="13"/>
                    </a:lnTo>
                    <a:lnTo>
                      <a:pt x="13136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2905174" y="2952885"/>
                <a:ext cx="192452" cy="252175"/>
              </a:xfrm>
              <a:custGeom>
                <a:avLst/>
                <a:gdLst/>
                <a:ahLst/>
                <a:cxnLst/>
                <a:rect l="l" t="t" r="r" b="b"/>
                <a:pathLst>
                  <a:path w="8562" h="11219" extrusionOk="0">
                    <a:moveTo>
                      <a:pt x="3021" y="1"/>
                    </a:moveTo>
                    <a:lnTo>
                      <a:pt x="1" y="4613"/>
                    </a:lnTo>
                    <a:lnTo>
                      <a:pt x="101" y="4939"/>
                    </a:lnTo>
                    <a:lnTo>
                      <a:pt x="364" y="5766"/>
                    </a:lnTo>
                    <a:lnTo>
                      <a:pt x="552" y="6318"/>
                    </a:lnTo>
                    <a:lnTo>
                      <a:pt x="778" y="6919"/>
                    </a:lnTo>
                    <a:lnTo>
                      <a:pt x="1016" y="7571"/>
                    </a:lnTo>
                    <a:lnTo>
                      <a:pt x="1279" y="8223"/>
                    </a:lnTo>
                    <a:lnTo>
                      <a:pt x="1555" y="8862"/>
                    </a:lnTo>
                    <a:lnTo>
                      <a:pt x="1856" y="9476"/>
                    </a:lnTo>
                    <a:lnTo>
                      <a:pt x="2006" y="9764"/>
                    </a:lnTo>
                    <a:lnTo>
                      <a:pt x="2157" y="10028"/>
                    </a:lnTo>
                    <a:lnTo>
                      <a:pt x="2307" y="10278"/>
                    </a:lnTo>
                    <a:lnTo>
                      <a:pt x="2457" y="10504"/>
                    </a:lnTo>
                    <a:lnTo>
                      <a:pt x="2608" y="10704"/>
                    </a:lnTo>
                    <a:lnTo>
                      <a:pt x="2758" y="10880"/>
                    </a:lnTo>
                    <a:lnTo>
                      <a:pt x="2896" y="11018"/>
                    </a:lnTo>
                    <a:lnTo>
                      <a:pt x="3047" y="11118"/>
                    </a:lnTo>
                    <a:lnTo>
                      <a:pt x="3122" y="11156"/>
                    </a:lnTo>
                    <a:lnTo>
                      <a:pt x="3197" y="11193"/>
                    </a:lnTo>
                    <a:lnTo>
                      <a:pt x="3260" y="11206"/>
                    </a:lnTo>
                    <a:lnTo>
                      <a:pt x="3335" y="11218"/>
                    </a:lnTo>
                    <a:lnTo>
                      <a:pt x="3397" y="11218"/>
                    </a:lnTo>
                    <a:lnTo>
                      <a:pt x="3473" y="11193"/>
                    </a:lnTo>
                    <a:lnTo>
                      <a:pt x="3535" y="11168"/>
                    </a:lnTo>
                    <a:lnTo>
                      <a:pt x="3598" y="11130"/>
                    </a:lnTo>
                    <a:lnTo>
                      <a:pt x="3736" y="11030"/>
                    </a:lnTo>
                    <a:lnTo>
                      <a:pt x="3886" y="10905"/>
                    </a:lnTo>
                    <a:lnTo>
                      <a:pt x="4049" y="10742"/>
                    </a:lnTo>
                    <a:lnTo>
                      <a:pt x="4212" y="10566"/>
                    </a:lnTo>
                    <a:lnTo>
                      <a:pt x="4388" y="10366"/>
                    </a:lnTo>
                    <a:lnTo>
                      <a:pt x="4576" y="10140"/>
                    </a:lnTo>
                    <a:lnTo>
                      <a:pt x="4964" y="9626"/>
                    </a:lnTo>
                    <a:lnTo>
                      <a:pt x="5365" y="9075"/>
                    </a:lnTo>
                    <a:lnTo>
                      <a:pt x="5779" y="8473"/>
                    </a:lnTo>
                    <a:lnTo>
                      <a:pt x="6192" y="7847"/>
                    </a:lnTo>
                    <a:lnTo>
                      <a:pt x="6606" y="7220"/>
                    </a:lnTo>
                    <a:lnTo>
                      <a:pt x="7358" y="6004"/>
                    </a:lnTo>
                    <a:lnTo>
                      <a:pt x="7972" y="4977"/>
                    </a:lnTo>
                    <a:lnTo>
                      <a:pt x="8561" y="3986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3044624" y="3403648"/>
                <a:ext cx="540382" cy="89888"/>
              </a:xfrm>
              <a:custGeom>
                <a:avLst/>
                <a:gdLst/>
                <a:ahLst/>
                <a:cxnLst/>
                <a:rect l="l" t="t" r="r" b="b"/>
                <a:pathLst>
                  <a:path w="24041" h="3999" extrusionOk="0">
                    <a:moveTo>
                      <a:pt x="878" y="0"/>
                    </a:moveTo>
                    <a:lnTo>
                      <a:pt x="1" y="3998"/>
                    </a:lnTo>
                    <a:lnTo>
                      <a:pt x="13487" y="3998"/>
                    </a:lnTo>
                    <a:lnTo>
                      <a:pt x="14728" y="1329"/>
                    </a:lnTo>
                    <a:lnTo>
                      <a:pt x="15730" y="3998"/>
                    </a:lnTo>
                    <a:lnTo>
                      <a:pt x="24040" y="3998"/>
                    </a:lnTo>
                    <a:lnTo>
                      <a:pt x="226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3064359" y="2616531"/>
                <a:ext cx="540067" cy="787140"/>
              </a:xfrm>
              <a:custGeom>
                <a:avLst/>
                <a:gdLst/>
                <a:ahLst/>
                <a:cxnLst/>
                <a:rect l="l" t="t" r="r" b="b"/>
                <a:pathLst>
                  <a:path w="24027" h="35019" extrusionOk="0">
                    <a:moveTo>
                      <a:pt x="8398" y="0"/>
                    </a:moveTo>
                    <a:lnTo>
                      <a:pt x="1642" y="1429"/>
                    </a:lnTo>
                    <a:lnTo>
                      <a:pt x="1529" y="4086"/>
                    </a:lnTo>
                    <a:lnTo>
                      <a:pt x="1279" y="10039"/>
                    </a:lnTo>
                    <a:lnTo>
                      <a:pt x="1128" y="13310"/>
                    </a:lnTo>
                    <a:lnTo>
                      <a:pt x="978" y="16281"/>
                    </a:lnTo>
                    <a:lnTo>
                      <a:pt x="903" y="17522"/>
                    </a:lnTo>
                    <a:lnTo>
                      <a:pt x="840" y="18549"/>
                    </a:lnTo>
                    <a:lnTo>
                      <a:pt x="790" y="19314"/>
                    </a:lnTo>
                    <a:lnTo>
                      <a:pt x="740" y="19765"/>
                    </a:lnTo>
                    <a:lnTo>
                      <a:pt x="690" y="20179"/>
                    </a:lnTo>
                    <a:lnTo>
                      <a:pt x="639" y="20843"/>
                    </a:lnTo>
                    <a:lnTo>
                      <a:pt x="527" y="22761"/>
                    </a:lnTo>
                    <a:lnTo>
                      <a:pt x="401" y="25230"/>
                    </a:lnTo>
                    <a:lnTo>
                      <a:pt x="276" y="27937"/>
                    </a:lnTo>
                    <a:lnTo>
                      <a:pt x="75" y="32837"/>
                    </a:lnTo>
                    <a:lnTo>
                      <a:pt x="0" y="35018"/>
                    </a:lnTo>
                    <a:lnTo>
                      <a:pt x="21808" y="35018"/>
                    </a:lnTo>
                    <a:lnTo>
                      <a:pt x="19954" y="18048"/>
                    </a:lnTo>
                    <a:lnTo>
                      <a:pt x="20154" y="17860"/>
                    </a:lnTo>
                    <a:lnTo>
                      <a:pt x="20680" y="17371"/>
                    </a:lnTo>
                    <a:lnTo>
                      <a:pt x="21019" y="17033"/>
                    </a:lnTo>
                    <a:lnTo>
                      <a:pt x="21395" y="16657"/>
                    </a:lnTo>
                    <a:lnTo>
                      <a:pt x="21808" y="16231"/>
                    </a:lnTo>
                    <a:lnTo>
                      <a:pt x="22210" y="15792"/>
                    </a:lnTo>
                    <a:lnTo>
                      <a:pt x="22611" y="15328"/>
                    </a:lnTo>
                    <a:lnTo>
                      <a:pt x="22999" y="14852"/>
                    </a:lnTo>
                    <a:lnTo>
                      <a:pt x="23175" y="14626"/>
                    </a:lnTo>
                    <a:lnTo>
                      <a:pt x="23338" y="14388"/>
                    </a:lnTo>
                    <a:lnTo>
                      <a:pt x="23488" y="14163"/>
                    </a:lnTo>
                    <a:lnTo>
                      <a:pt x="23626" y="13950"/>
                    </a:lnTo>
                    <a:lnTo>
                      <a:pt x="23739" y="13724"/>
                    </a:lnTo>
                    <a:lnTo>
                      <a:pt x="23851" y="13524"/>
                    </a:lnTo>
                    <a:lnTo>
                      <a:pt x="23927" y="13323"/>
                    </a:lnTo>
                    <a:lnTo>
                      <a:pt x="23989" y="13135"/>
                    </a:lnTo>
                    <a:lnTo>
                      <a:pt x="24027" y="12960"/>
                    </a:lnTo>
                    <a:lnTo>
                      <a:pt x="24027" y="12784"/>
                    </a:lnTo>
                    <a:lnTo>
                      <a:pt x="24027" y="12709"/>
                    </a:lnTo>
                    <a:lnTo>
                      <a:pt x="24014" y="12634"/>
                    </a:lnTo>
                    <a:lnTo>
                      <a:pt x="23989" y="12571"/>
                    </a:lnTo>
                    <a:lnTo>
                      <a:pt x="23964" y="12508"/>
                    </a:lnTo>
                    <a:lnTo>
                      <a:pt x="23801" y="12145"/>
                    </a:lnTo>
                    <a:lnTo>
                      <a:pt x="23551" y="11618"/>
                    </a:lnTo>
                    <a:lnTo>
                      <a:pt x="22899" y="10114"/>
                    </a:lnTo>
                    <a:lnTo>
                      <a:pt x="22059" y="8234"/>
                    </a:lnTo>
                    <a:lnTo>
                      <a:pt x="21132" y="6166"/>
                    </a:lnTo>
                    <a:lnTo>
                      <a:pt x="20655" y="5139"/>
                    </a:lnTo>
                    <a:lnTo>
                      <a:pt x="20192" y="4149"/>
                    </a:lnTo>
                    <a:lnTo>
                      <a:pt x="19740" y="3221"/>
                    </a:lnTo>
                    <a:lnTo>
                      <a:pt x="19314" y="2381"/>
                    </a:lnTo>
                    <a:lnTo>
                      <a:pt x="18926" y="1667"/>
                    </a:lnTo>
                    <a:lnTo>
                      <a:pt x="18750" y="1366"/>
                    </a:lnTo>
                    <a:lnTo>
                      <a:pt x="18587" y="1103"/>
                    </a:lnTo>
                    <a:lnTo>
                      <a:pt x="18437" y="877"/>
                    </a:lnTo>
                    <a:lnTo>
                      <a:pt x="18312" y="702"/>
                    </a:lnTo>
                    <a:lnTo>
                      <a:pt x="18186" y="577"/>
                    </a:lnTo>
                    <a:lnTo>
                      <a:pt x="18136" y="539"/>
                    </a:lnTo>
                    <a:lnTo>
                      <a:pt x="18099" y="501"/>
                    </a:lnTo>
                    <a:lnTo>
                      <a:pt x="18011" y="476"/>
                    </a:lnTo>
                    <a:lnTo>
                      <a:pt x="17898" y="451"/>
                    </a:lnTo>
                    <a:lnTo>
                      <a:pt x="17572" y="389"/>
                    </a:lnTo>
                    <a:lnTo>
                      <a:pt x="17159" y="326"/>
                    </a:lnTo>
                    <a:lnTo>
                      <a:pt x="16707" y="263"/>
                    </a:lnTo>
                    <a:lnTo>
                      <a:pt x="15918" y="163"/>
                    </a:lnTo>
                    <a:lnTo>
                      <a:pt x="15554" y="125"/>
                    </a:lnTo>
                    <a:lnTo>
                      <a:pt x="8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3217319" y="3094605"/>
                <a:ext cx="272180" cy="240037"/>
              </a:xfrm>
              <a:custGeom>
                <a:avLst/>
                <a:gdLst/>
                <a:ahLst/>
                <a:cxnLst/>
                <a:rect l="l" t="t" r="r" b="b"/>
                <a:pathLst>
                  <a:path w="12109" h="10679" extrusionOk="0">
                    <a:moveTo>
                      <a:pt x="11920" y="0"/>
                    </a:moveTo>
                    <a:lnTo>
                      <a:pt x="1" y="10466"/>
                    </a:lnTo>
                    <a:lnTo>
                      <a:pt x="189" y="10679"/>
                    </a:lnTo>
                    <a:lnTo>
                      <a:pt x="12108" y="213"/>
                    </a:lnTo>
                    <a:lnTo>
                      <a:pt x="119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>
                <a:off x="3391722" y="3207577"/>
                <a:ext cx="72423" cy="96923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4312" extrusionOk="0">
                    <a:moveTo>
                      <a:pt x="2983" y="0"/>
                    </a:moveTo>
                    <a:lnTo>
                      <a:pt x="0" y="4149"/>
                    </a:lnTo>
                    <a:lnTo>
                      <a:pt x="238" y="4311"/>
                    </a:lnTo>
                    <a:lnTo>
                      <a:pt x="3221" y="163"/>
                    </a:lnTo>
                    <a:lnTo>
                      <a:pt x="298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3173937" y="2616531"/>
                <a:ext cx="243724" cy="169615"/>
              </a:xfrm>
              <a:custGeom>
                <a:avLst/>
                <a:gdLst/>
                <a:ahLst/>
                <a:cxnLst/>
                <a:rect l="l" t="t" r="r" b="b"/>
                <a:pathLst>
                  <a:path w="10843" h="7546" extrusionOk="0">
                    <a:moveTo>
                      <a:pt x="3523" y="0"/>
                    </a:moveTo>
                    <a:lnTo>
                      <a:pt x="1" y="752"/>
                    </a:lnTo>
                    <a:lnTo>
                      <a:pt x="214" y="1166"/>
                    </a:lnTo>
                    <a:lnTo>
                      <a:pt x="490" y="1642"/>
                    </a:lnTo>
                    <a:lnTo>
                      <a:pt x="853" y="2244"/>
                    </a:lnTo>
                    <a:lnTo>
                      <a:pt x="1116" y="2645"/>
                    </a:lnTo>
                    <a:lnTo>
                      <a:pt x="1405" y="3071"/>
                    </a:lnTo>
                    <a:lnTo>
                      <a:pt x="1718" y="3522"/>
                    </a:lnTo>
                    <a:lnTo>
                      <a:pt x="2069" y="3973"/>
                    </a:lnTo>
                    <a:lnTo>
                      <a:pt x="2432" y="4437"/>
                    </a:lnTo>
                    <a:lnTo>
                      <a:pt x="2833" y="4888"/>
                    </a:lnTo>
                    <a:lnTo>
                      <a:pt x="3247" y="5327"/>
                    </a:lnTo>
                    <a:lnTo>
                      <a:pt x="3460" y="5540"/>
                    </a:lnTo>
                    <a:lnTo>
                      <a:pt x="3686" y="5753"/>
                    </a:lnTo>
                    <a:lnTo>
                      <a:pt x="3911" y="5953"/>
                    </a:lnTo>
                    <a:lnTo>
                      <a:pt x="4137" y="6154"/>
                    </a:lnTo>
                    <a:lnTo>
                      <a:pt x="4375" y="6329"/>
                    </a:lnTo>
                    <a:lnTo>
                      <a:pt x="4613" y="6505"/>
                    </a:lnTo>
                    <a:lnTo>
                      <a:pt x="4851" y="6680"/>
                    </a:lnTo>
                    <a:lnTo>
                      <a:pt x="5102" y="6831"/>
                    </a:lnTo>
                    <a:lnTo>
                      <a:pt x="5353" y="6969"/>
                    </a:lnTo>
                    <a:lnTo>
                      <a:pt x="5603" y="7094"/>
                    </a:lnTo>
                    <a:lnTo>
                      <a:pt x="5866" y="7207"/>
                    </a:lnTo>
                    <a:lnTo>
                      <a:pt x="6117" y="7307"/>
                    </a:lnTo>
                    <a:lnTo>
                      <a:pt x="6380" y="7395"/>
                    </a:lnTo>
                    <a:lnTo>
                      <a:pt x="6656" y="7457"/>
                    </a:lnTo>
                    <a:lnTo>
                      <a:pt x="6919" y="7508"/>
                    </a:lnTo>
                    <a:lnTo>
                      <a:pt x="7182" y="7533"/>
                    </a:lnTo>
                    <a:lnTo>
                      <a:pt x="7458" y="7545"/>
                    </a:lnTo>
                    <a:lnTo>
                      <a:pt x="7734" y="7533"/>
                    </a:lnTo>
                    <a:lnTo>
                      <a:pt x="7960" y="7495"/>
                    </a:lnTo>
                    <a:lnTo>
                      <a:pt x="8185" y="7457"/>
                    </a:lnTo>
                    <a:lnTo>
                      <a:pt x="8398" y="7407"/>
                    </a:lnTo>
                    <a:lnTo>
                      <a:pt x="8599" y="7332"/>
                    </a:lnTo>
                    <a:lnTo>
                      <a:pt x="8787" y="7257"/>
                    </a:lnTo>
                    <a:lnTo>
                      <a:pt x="8962" y="7157"/>
                    </a:lnTo>
                    <a:lnTo>
                      <a:pt x="9125" y="7056"/>
                    </a:lnTo>
                    <a:lnTo>
                      <a:pt x="9288" y="6944"/>
                    </a:lnTo>
                    <a:lnTo>
                      <a:pt x="9438" y="6818"/>
                    </a:lnTo>
                    <a:lnTo>
                      <a:pt x="9576" y="6680"/>
                    </a:lnTo>
                    <a:lnTo>
                      <a:pt x="9702" y="6542"/>
                    </a:lnTo>
                    <a:lnTo>
                      <a:pt x="9827" y="6392"/>
                    </a:lnTo>
                    <a:lnTo>
                      <a:pt x="9940" y="6229"/>
                    </a:lnTo>
                    <a:lnTo>
                      <a:pt x="10040" y="6066"/>
                    </a:lnTo>
                    <a:lnTo>
                      <a:pt x="10140" y="5891"/>
                    </a:lnTo>
                    <a:lnTo>
                      <a:pt x="10228" y="5715"/>
                    </a:lnTo>
                    <a:lnTo>
                      <a:pt x="10316" y="5527"/>
                    </a:lnTo>
                    <a:lnTo>
                      <a:pt x="10391" y="5339"/>
                    </a:lnTo>
                    <a:lnTo>
                      <a:pt x="10454" y="5151"/>
                    </a:lnTo>
                    <a:lnTo>
                      <a:pt x="10516" y="4951"/>
                    </a:lnTo>
                    <a:lnTo>
                      <a:pt x="10617" y="4550"/>
                    </a:lnTo>
                    <a:lnTo>
                      <a:pt x="10704" y="4136"/>
                    </a:lnTo>
                    <a:lnTo>
                      <a:pt x="10767" y="3722"/>
                    </a:lnTo>
                    <a:lnTo>
                      <a:pt x="10805" y="3309"/>
                    </a:lnTo>
                    <a:lnTo>
                      <a:pt x="10830" y="2895"/>
                    </a:lnTo>
                    <a:lnTo>
                      <a:pt x="10842" y="2507"/>
                    </a:lnTo>
                    <a:lnTo>
                      <a:pt x="10842" y="2018"/>
                    </a:lnTo>
                    <a:lnTo>
                      <a:pt x="10830" y="1579"/>
                    </a:lnTo>
                    <a:lnTo>
                      <a:pt x="10805" y="1166"/>
                    </a:lnTo>
                    <a:lnTo>
                      <a:pt x="10767" y="815"/>
                    </a:lnTo>
                    <a:lnTo>
                      <a:pt x="10704" y="313"/>
                    </a:lnTo>
                    <a:lnTo>
                      <a:pt x="10679" y="125"/>
                    </a:lnTo>
                    <a:lnTo>
                      <a:pt x="3523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2905174" y="2026879"/>
                <a:ext cx="384590" cy="452742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20142" extrusionOk="0">
                    <a:moveTo>
                      <a:pt x="9739" y="1"/>
                    </a:moveTo>
                    <a:lnTo>
                      <a:pt x="9301" y="13"/>
                    </a:lnTo>
                    <a:lnTo>
                      <a:pt x="8862" y="38"/>
                    </a:lnTo>
                    <a:lnTo>
                      <a:pt x="8649" y="63"/>
                    </a:lnTo>
                    <a:lnTo>
                      <a:pt x="8436" y="101"/>
                    </a:lnTo>
                    <a:lnTo>
                      <a:pt x="8223" y="139"/>
                    </a:lnTo>
                    <a:lnTo>
                      <a:pt x="8022" y="189"/>
                    </a:lnTo>
                    <a:lnTo>
                      <a:pt x="7822" y="251"/>
                    </a:lnTo>
                    <a:lnTo>
                      <a:pt x="7621" y="314"/>
                    </a:lnTo>
                    <a:lnTo>
                      <a:pt x="7433" y="402"/>
                    </a:lnTo>
                    <a:lnTo>
                      <a:pt x="7245" y="490"/>
                    </a:lnTo>
                    <a:lnTo>
                      <a:pt x="7070" y="590"/>
                    </a:lnTo>
                    <a:lnTo>
                      <a:pt x="6894" y="690"/>
                    </a:lnTo>
                    <a:lnTo>
                      <a:pt x="6731" y="815"/>
                    </a:lnTo>
                    <a:lnTo>
                      <a:pt x="6568" y="953"/>
                    </a:lnTo>
                    <a:lnTo>
                      <a:pt x="6431" y="1091"/>
                    </a:lnTo>
                    <a:lnTo>
                      <a:pt x="6293" y="1242"/>
                    </a:lnTo>
                    <a:lnTo>
                      <a:pt x="6167" y="1392"/>
                    </a:lnTo>
                    <a:lnTo>
                      <a:pt x="6042" y="1555"/>
                    </a:lnTo>
                    <a:lnTo>
                      <a:pt x="5942" y="1718"/>
                    </a:lnTo>
                    <a:lnTo>
                      <a:pt x="5841" y="1893"/>
                    </a:lnTo>
                    <a:lnTo>
                      <a:pt x="5741" y="2069"/>
                    </a:lnTo>
                    <a:lnTo>
                      <a:pt x="5666" y="2257"/>
                    </a:lnTo>
                    <a:lnTo>
                      <a:pt x="5578" y="2432"/>
                    </a:lnTo>
                    <a:lnTo>
                      <a:pt x="5516" y="2633"/>
                    </a:lnTo>
                    <a:lnTo>
                      <a:pt x="5378" y="3009"/>
                    </a:lnTo>
                    <a:lnTo>
                      <a:pt x="5277" y="3410"/>
                    </a:lnTo>
                    <a:lnTo>
                      <a:pt x="5190" y="3798"/>
                    </a:lnTo>
                    <a:lnTo>
                      <a:pt x="5102" y="4350"/>
                    </a:lnTo>
                    <a:lnTo>
                      <a:pt x="5027" y="4901"/>
                    </a:lnTo>
                    <a:lnTo>
                      <a:pt x="4964" y="5453"/>
                    </a:lnTo>
                    <a:lnTo>
                      <a:pt x="4927" y="6004"/>
                    </a:lnTo>
                    <a:lnTo>
                      <a:pt x="4901" y="6556"/>
                    </a:lnTo>
                    <a:lnTo>
                      <a:pt x="4876" y="7120"/>
                    </a:lnTo>
                    <a:lnTo>
                      <a:pt x="4864" y="8235"/>
                    </a:lnTo>
                    <a:lnTo>
                      <a:pt x="4864" y="9351"/>
                    </a:lnTo>
                    <a:lnTo>
                      <a:pt x="4864" y="10466"/>
                    </a:lnTo>
                    <a:lnTo>
                      <a:pt x="4851" y="11018"/>
                    </a:lnTo>
                    <a:lnTo>
                      <a:pt x="4826" y="11582"/>
                    </a:lnTo>
                    <a:lnTo>
                      <a:pt x="4789" y="12133"/>
                    </a:lnTo>
                    <a:lnTo>
                      <a:pt x="4751" y="12684"/>
                    </a:lnTo>
                    <a:lnTo>
                      <a:pt x="4688" y="13161"/>
                    </a:lnTo>
                    <a:lnTo>
                      <a:pt x="4613" y="13637"/>
                    </a:lnTo>
                    <a:lnTo>
                      <a:pt x="4563" y="13875"/>
                    </a:lnTo>
                    <a:lnTo>
                      <a:pt x="4500" y="14101"/>
                    </a:lnTo>
                    <a:lnTo>
                      <a:pt x="4438" y="14339"/>
                    </a:lnTo>
                    <a:lnTo>
                      <a:pt x="4363" y="14564"/>
                    </a:lnTo>
                    <a:lnTo>
                      <a:pt x="4287" y="14778"/>
                    </a:lnTo>
                    <a:lnTo>
                      <a:pt x="4200" y="15003"/>
                    </a:lnTo>
                    <a:lnTo>
                      <a:pt x="4099" y="15216"/>
                    </a:lnTo>
                    <a:lnTo>
                      <a:pt x="3987" y="15417"/>
                    </a:lnTo>
                    <a:lnTo>
                      <a:pt x="3861" y="15617"/>
                    </a:lnTo>
                    <a:lnTo>
                      <a:pt x="3723" y="15805"/>
                    </a:lnTo>
                    <a:lnTo>
                      <a:pt x="3573" y="15981"/>
                    </a:lnTo>
                    <a:lnTo>
                      <a:pt x="3410" y="16156"/>
                    </a:lnTo>
                    <a:lnTo>
                      <a:pt x="3235" y="16319"/>
                    </a:lnTo>
                    <a:lnTo>
                      <a:pt x="3034" y="16457"/>
                    </a:lnTo>
                    <a:lnTo>
                      <a:pt x="2833" y="16582"/>
                    </a:lnTo>
                    <a:lnTo>
                      <a:pt x="2620" y="16683"/>
                    </a:lnTo>
                    <a:lnTo>
                      <a:pt x="2395" y="16770"/>
                    </a:lnTo>
                    <a:lnTo>
                      <a:pt x="2157" y="16833"/>
                    </a:lnTo>
                    <a:lnTo>
                      <a:pt x="1918" y="16883"/>
                    </a:lnTo>
                    <a:lnTo>
                      <a:pt x="1680" y="16908"/>
                    </a:lnTo>
                    <a:lnTo>
                      <a:pt x="1455" y="16908"/>
                    </a:lnTo>
                    <a:lnTo>
                      <a:pt x="1217" y="16896"/>
                    </a:lnTo>
                    <a:lnTo>
                      <a:pt x="991" y="16858"/>
                    </a:lnTo>
                    <a:lnTo>
                      <a:pt x="778" y="16783"/>
                    </a:lnTo>
                    <a:lnTo>
                      <a:pt x="565" y="16695"/>
                    </a:lnTo>
                    <a:lnTo>
                      <a:pt x="377" y="16582"/>
                    </a:lnTo>
                    <a:lnTo>
                      <a:pt x="289" y="16507"/>
                    </a:lnTo>
                    <a:lnTo>
                      <a:pt x="201" y="16432"/>
                    </a:lnTo>
                    <a:lnTo>
                      <a:pt x="114" y="16357"/>
                    </a:lnTo>
                    <a:lnTo>
                      <a:pt x="38" y="16269"/>
                    </a:lnTo>
                    <a:lnTo>
                      <a:pt x="13" y="16457"/>
                    </a:lnTo>
                    <a:lnTo>
                      <a:pt x="1" y="16658"/>
                    </a:lnTo>
                    <a:lnTo>
                      <a:pt x="13" y="16846"/>
                    </a:lnTo>
                    <a:lnTo>
                      <a:pt x="38" y="17046"/>
                    </a:lnTo>
                    <a:lnTo>
                      <a:pt x="89" y="17247"/>
                    </a:lnTo>
                    <a:lnTo>
                      <a:pt x="151" y="17435"/>
                    </a:lnTo>
                    <a:lnTo>
                      <a:pt x="226" y="17635"/>
                    </a:lnTo>
                    <a:lnTo>
                      <a:pt x="314" y="17823"/>
                    </a:lnTo>
                    <a:lnTo>
                      <a:pt x="414" y="18011"/>
                    </a:lnTo>
                    <a:lnTo>
                      <a:pt x="515" y="18187"/>
                    </a:lnTo>
                    <a:lnTo>
                      <a:pt x="640" y="18362"/>
                    </a:lnTo>
                    <a:lnTo>
                      <a:pt x="765" y="18525"/>
                    </a:lnTo>
                    <a:lnTo>
                      <a:pt x="891" y="18688"/>
                    </a:lnTo>
                    <a:lnTo>
                      <a:pt x="1041" y="18838"/>
                    </a:lnTo>
                    <a:lnTo>
                      <a:pt x="1179" y="18976"/>
                    </a:lnTo>
                    <a:lnTo>
                      <a:pt x="1329" y="19102"/>
                    </a:lnTo>
                    <a:lnTo>
                      <a:pt x="1480" y="19227"/>
                    </a:lnTo>
                    <a:lnTo>
                      <a:pt x="1643" y="19340"/>
                    </a:lnTo>
                    <a:lnTo>
                      <a:pt x="1806" y="19440"/>
                    </a:lnTo>
                    <a:lnTo>
                      <a:pt x="1969" y="19540"/>
                    </a:lnTo>
                    <a:lnTo>
                      <a:pt x="2144" y="19615"/>
                    </a:lnTo>
                    <a:lnTo>
                      <a:pt x="2320" y="19703"/>
                    </a:lnTo>
                    <a:lnTo>
                      <a:pt x="2495" y="19778"/>
                    </a:lnTo>
                    <a:lnTo>
                      <a:pt x="2671" y="19841"/>
                    </a:lnTo>
                    <a:lnTo>
                      <a:pt x="3047" y="19941"/>
                    </a:lnTo>
                    <a:lnTo>
                      <a:pt x="3423" y="20029"/>
                    </a:lnTo>
                    <a:lnTo>
                      <a:pt x="3811" y="20092"/>
                    </a:lnTo>
                    <a:lnTo>
                      <a:pt x="4200" y="20129"/>
                    </a:lnTo>
                    <a:lnTo>
                      <a:pt x="4638" y="20142"/>
                    </a:lnTo>
                    <a:lnTo>
                      <a:pt x="5077" y="20129"/>
                    </a:lnTo>
                    <a:lnTo>
                      <a:pt x="5516" y="20092"/>
                    </a:lnTo>
                    <a:lnTo>
                      <a:pt x="5942" y="20017"/>
                    </a:lnTo>
                    <a:lnTo>
                      <a:pt x="6368" y="19916"/>
                    </a:lnTo>
                    <a:lnTo>
                      <a:pt x="6794" y="19791"/>
                    </a:lnTo>
                    <a:lnTo>
                      <a:pt x="7208" y="19641"/>
                    </a:lnTo>
                    <a:lnTo>
                      <a:pt x="7408" y="19553"/>
                    </a:lnTo>
                    <a:lnTo>
                      <a:pt x="7596" y="19465"/>
                    </a:lnTo>
                    <a:lnTo>
                      <a:pt x="7797" y="19365"/>
                    </a:lnTo>
                    <a:lnTo>
                      <a:pt x="7985" y="19265"/>
                    </a:lnTo>
                    <a:lnTo>
                      <a:pt x="8173" y="19152"/>
                    </a:lnTo>
                    <a:lnTo>
                      <a:pt x="8348" y="19026"/>
                    </a:lnTo>
                    <a:lnTo>
                      <a:pt x="8524" y="18901"/>
                    </a:lnTo>
                    <a:lnTo>
                      <a:pt x="8687" y="18776"/>
                    </a:lnTo>
                    <a:lnTo>
                      <a:pt x="8849" y="18638"/>
                    </a:lnTo>
                    <a:lnTo>
                      <a:pt x="9012" y="18487"/>
                    </a:lnTo>
                    <a:lnTo>
                      <a:pt x="9163" y="18337"/>
                    </a:lnTo>
                    <a:lnTo>
                      <a:pt x="9313" y="18187"/>
                    </a:lnTo>
                    <a:lnTo>
                      <a:pt x="9451" y="18024"/>
                    </a:lnTo>
                    <a:lnTo>
                      <a:pt x="9576" y="17848"/>
                    </a:lnTo>
                    <a:lnTo>
                      <a:pt x="9702" y="17673"/>
                    </a:lnTo>
                    <a:lnTo>
                      <a:pt x="9815" y="17497"/>
                    </a:lnTo>
                    <a:lnTo>
                      <a:pt x="9915" y="17309"/>
                    </a:lnTo>
                    <a:lnTo>
                      <a:pt x="10015" y="17109"/>
                    </a:lnTo>
                    <a:lnTo>
                      <a:pt x="10128" y="16858"/>
                    </a:lnTo>
                    <a:lnTo>
                      <a:pt x="10228" y="16607"/>
                    </a:lnTo>
                    <a:lnTo>
                      <a:pt x="10303" y="16357"/>
                    </a:lnTo>
                    <a:lnTo>
                      <a:pt x="10379" y="16094"/>
                    </a:lnTo>
                    <a:lnTo>
                      <a:pt x="10441" y="15830"/>
                    </a:lnTo>
                    <a:lnTo>
                      <a:pt x="10479" y="15555"/>
                    </a:lnTo>
                    <a:lnTo>
                      <a:pt x="10529" y="15291"/>
                    </a:lnTo>
                    <a:lnTo>
                      <a:pt x="10554" y="15016"/>
                    </a:lnTo>
                    <a:lnTo>
                      <a:pt x="10592" y="14464"/>
                    </a:lnTo>
                    <a:lnTo>
                      <a:pt x="10604" y="13913"/>
                    </a:lnTo>
                    <a:lnTo>
                      <a:pt x="10604" y="13361"/>
                    </a:lnTo>
                    <a:lnTo>
                      <a:pt x="10592" y="12810"/>
                    </a:lnTo>
                    <a:lnTo>
                      <a:pt x="10567" y="12058"/>
                    </a:lnTo>
                    <a:lnTo>
                      <a:pt x="10529" y="11293"/>
                    </a:lnTo>
                    <a:lnTo>
                      <a:pt x="10441" y="9752"/>
                    </a:lnTo>
                    <a:lnTo>
                      <a:pt x="10416" y="8987"/>
                    </a:lnTo>
                    <a:lnTo>
                      <a:pt x="10404" y="8223"/>
                    </a:lnTo>
                    <a:lnTo>
                      <a:pt x="10416" y="7458"/>
                    </a:lnTo>
                    <a:lnTo>
                      <a:pt x="10429" y="7082"/>
                    </a:lnTo>
                    <a:lnTo>
                      <a:pt x="10466" y="6706"/>
                    </a:lnTo>
                    <a:lnTo>
                      <a:pt x="10479" y="6556"/>
                    </a:lnTo>
                    <a:lnTo>
                      <a:pt x="10504" y="6418"/>
                    </a:lnTo>
                    <a:lnTo>
                      <a:pt x="10529" y="6280"/>
                    </a:lnTo>
                    <a:lnTo>
                      <a:pt x="10579" y="6155"/>
                    </a:lnTo>
                    <a:lnTo>
                      <a:pt x="10617" y="6042"/>
                    </a:lnTo>
                    <a:lnTo>
                      <a:pt x="10667" y="5929"/>
                    </a:lnTo>
                    <a:lnTo>
                      <a:pt x="10730" y="5829"/>
                    </a:lnTo>
                    <a:lnTo>
                      <a:pt x="10792" y="5741"/>
                    </a:lnTo>
                    <a:lnTo>
                      <a:pt x="10867" y="5666"/>
                    </a:lnTo>
                    <a:lnTo>
                      <a:pt x="10943" y="5591"/>
                    </a:lnTo>
                    <a:lnTo>
                      <a:pt x="11018" y="5528"/>
                    </a:lnTo>
                    <a:lnTo>
                      <a:pt x="11093" y="5478"/>
                    </a:lnTo>
                    <a:lnTo>
                      <a:pt x="11181" y="5440"/>
                    </a:lnTo>
                    <a:lnTo>
                      <a:pt x="11268" y="5403"/>
                    </a:lnTo>
                    <a:lnTo>
                      <a:pt x="11369" y="5378"/>
                    </a:lnTo>
                    <a:lnTo>
                      <a:pt x="11469" y="5352"/>
                    </a:lnTo>
                    <a:lnTo>
                      <a:pt x="11757" y="5352"/>
                    </a:lnTo>
                    <a:lnTo>
                      <a:pt x="11870" y="5365"/>
                    </a:lnTo>
                    <a:lnTo>
                      <a:pt x="11970" y="5390"/>
                    </a:lnTo>
                    <a:lnTo>
                      <a:pt x="12071" y="5428"/>
                    </a:lnTo>
                    <a:lnTo>
                      <a:pt x="12284" y="5515"/>
                    </a:lnTo>
                    <a:lnTo>
                      <a:pt x="12497" y="5628"/>
                    </a:lnTo>
                    <a:lnTo>
                      <a:pt x="12697" y="5779"/>
                    </a:lnTo>
                    <a:lnTo>
                      <a:pt x="12885" y="5954"/>
                    </a:lnTo>
                    <a:lnTo>
                      <a:pt x="13073" y="6167"/>
                    </a:lnTo>
                    <a:lnTo>
                      <a:pt x="13199" y="6330"/>
                    </a:lnTo>
                    <a:lnTo>
                      <a:pt x="13299" y="6518"/>
                    </a:lnTo>
                    <a:lnTo>
                      <a:pt x="13399" y="6706"/>
                    </a:lnTo>
                    <a:lnTo>
                      <a:pt x="13499" y="6919"/>
                    </a:lnTo>
                    <a:lnTo>
                      <a:pt x="13700" y="7345"/>
                    </a:lnTo>
                    <a:lnTo>
                      <a:pt x="13813" y="7546"/>
                    </a:lnTo>
                    <a:lnTo>
                      <a:pt x="13913" y="7759"/>
                    </a:lnTo>
                    <a:lnTo>
                      <a:pt x="14038" y="7947"/>
                    </a:lnTo>
                    <a:lnTo>
                      <a:pt x="14164" y="8122"/>
                    </a:lnTo>
                    <a:lnTo>
                      <a:pt x="14314" y="8273"/>
                    </a:lnTo>
                    <a:lnTo>
                      <a:pt x="14389" y="8348"/>
                    </a:lnTo>
                    <a:lnTo>
                      <a:pt x="14477" y="8398"/>
                    </a:lnTo>
                    <a:lnTo>
                      <a:pt x="14565" y="8461"/>
                    </a:lnTo>
                    <a:lnTo>
                      <a:pt x="14652" y="8498"/>
                    </a:lnTo>
                    <a:lnTo>
                      <a:pt x="14753" y="8536"/>
                    </a:lnTo>
                    <a:lnTo>
                      <a:pt x="14853" y="8574"/>
                    </a:lnTo>
                    <a:lnTo>
                      <a:pt x="14966" y="8586"/>
                    </a:lnTo>
                    <a:lnTo>
                      <a:pt x="15079" y="8599"/>
                    </a:lnTo>
                    <a:lnTo>
                      <a:pt x="15191" y="8599"/>
                    </a:lnTo>
                    <a:lnTo>
                      <a:pt x="15329" y="8586"/>
                    </a:lnTo>
                    <a:lnTo>
                      <a:pt x="15517" y="8548"/>
                    </a:lnTo>
                    <a:lnTo>
                      <a:pt x="15705" y="8486"/>
                    </a:lnTo>
                    <a:lnTo>
                      <a:pt x="15881" y="8398"/>
                    </a:lnTo>
                    <a:lnTo>
                      <a:pt x="16044" y="8285"/>
                    </a:lnTo>
                    <a:lnTo>
                      <a:pt x="16194" y="8172"/>
                    </a:lnTo>
                    <a:lnTo>
                      <a:pt x="16332" y="8022"/>
                    </a:lnTo>
                    <a:lnTo>
                      <a:pt x="16457" y="7872"/>
                    </a:lnTo>
                    <a:lnTo>
                      <a:pt x="16570" y="7709"/>
                    </a:lnTo>
                    <a:lnTo>
                      <a:pt x="16683" y="7533"/>
                    </a:lnTo>
                    <a:lnTo>
                      <a:pt x="16771" y="7358"/>
                    </a:lnTo>
                    <a:lnTo>
                      <a:pt x="16858" y="7170"/>
                    </a:lnTo>
                    <a:lnTo>
                      <a:pt x="16921" y="6982"/>
                    </a:lnTo>
                    <a:lnTo>
                      <a:pt x="16984" y="6794"/>
                    </a:lnTo>
                    <a:lnTo>
                      <a:pt x="17034" y="6606"/>
                    </a:lnTo>
                    <a:lnTo>
                      <a:pt x="17071" y="6405"/>
                    </a:lnTo>
                    <a:lnTo>
                      <a:pt x="17096" y="6230"/>
                    </a:lnTo>
                    <a:lnTo>
                      <a:pt x="17109" y="5967"/>
                    </a:lnTo>
                    <a:lnTo>
                      <a:pt x="17109" y="5829"/>
                    </a:lnTo>
                    <a:lnTo>
                      <a:pt x="17096" y="5716"/>
                    </a:lnTo>
                    <a:lnTo>
                      <a:pt x="17021" y="5290"/>
                    </a:lnTo>
                    <a:lnTo>
                      <a:pt x="16934" y="4876"/>
                    </a:lnTo>
                    <a:lnTo>
                      <a:pt x="16808" y="4463"/>
                    </a:lnTo>
                    <a:lnTo>
                      <a:pt x="16658" y="4062"/>
                    </a:lnTo>
                    <a:lnTo>
                      <a:pt x="16470" y="3673"/>
                    </a:lnTo>
                    <a:lnTo>
                      <a:pt x="16269" y="3297"/>
                    </a:lnTo>
                    <a:lnTo>
                      <a:pt x="16044" y="2921"/>
                    </a:lnTo>
                    <a:lnTo>
                      <a:pt x="15793" y="2570"/>
                    </a:lnTo>
                    <a:lnTo>
                      <a:pt x="15530" y="2244"/>
                    </a:lnTo>
                    <a:lnTo>
                      <a:pt x="15229" y="1931"/>
                    </a:lnTo>
                    <a:lnTo>
                      <a:pt x="15079" y="1793"/>
                    </a:lnTo>
                    <a:lnTo>
                      <a:pt x="14916" y="1643"/>
                    </a:lnTo>
                    <a:lnTo>
                      <a:pt x="14753" y="1505"/>
                    </a:lnTo>
                    <a:lnTo>
                      <a:pt x="14590" y="1379"/>
                    </a:lnTo>
                    <a:lnTo>
                      <a:pt x="14414" y="1254"/>
                    </a:lnTo>
                    <a:lnTo>
                      <a:pt x="14239" y="1141"/>
                    </a:lnTo>
                    <a:lnTo>
                      <a:pt x="14063" y="1041"/>
                    </a:lnTo>
                    <a:lnTo>
                      <a:pt x="13875" y="941"/>
                    </a:lnTo>
                    <a:lnTo>
                      <a:pt x="13687" y="840"/>
                    </a:lnTo>
                    <a:lnTo>
                      <a:pt x="13487" y="753"/>
                    </a:lnTo>
                    <a:lnTo>
                      <a:pt x="13299" y="678"/>
                    </a:lnTo>
                    <a:lnTo>
                      <a:pt x="13098" y="615"/>
                    </a:lnTo>
                    <a:lnTo>
                      <a:pt x="12722" y="502"/>
                    </a:lnTo>
                    <a:lnTo>
                      <a:pt x="12334" y="402"/>
                    </a:lnTo>
                    <a:lnTo>
                      <a:pt x="11933" y="302"/>
                    </a:lnTo>
                    <a:lnTo>
                      <a:pt x="11507" y="214"/>
                    </a:lnTo>
                    <a:lnTo>
                      <a:pt x="11080" y="126"/>
                    </a:lnTo>
                    <a:lnTo>
                      <a:pt x="10629" y="76"/>
                    </a:lnTo>
                    <a:lnTo>
                      <a:pt x="10191" y="26"/>
                    </a:lnTo>
                    <a:lnTo>
                      <a:pt x="97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3190278" y="2121262"/>
                <a:ext cx="180607" cy="150734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6706" extrusionOk="0">
                    <a:moveTo>
                      <a:pt x="3786" y="0"/>
                    </a:moveTo>
                    <a:lnTo>
                      <a:pt x="3510" y="25"/>
                    </a:lnTo>
                    <a:lnTo>
                      <a:pt x="3247" y="51"/>
                    </a:lnTo>
                    <a:lnTo>
                      <a:pt x="2971" y="101"/>
                    </a:lnTo>
                    <a:lnTo>
                      <a:pt x="2708" y="176"/>
                    </a:lnTo>
                    <a:lnTo>
                      <a:pt x="2457" y="251"/>
                    </a:lnTo>
                    <a:lnTo>
                      <a:pt x="2194" y="364"/>
                    </a:lnTo>
                    <a:lnTo>
                      <a:pt x="1943" y="477"/>
                    </a:lnTo>
                    <a:lnTo>
                      <a:pt x="1693" y="627"/>
                    </a:lnTo>
                    <a:lnTo>
                      <a:pt x="1467" y="790"/>
                    </a:lnTo>
                    <a:lnTo>
                      <a:pt x="1254" y="978"/>
                    </a:lnTo>
                    <a:lnTo>
                      <a:pt x="1054" y="1166"/>
                    </a:lnTo>
                    <a:lnTo>
                      <a:pt x="891" y="1367"/>
                    </a:lnTo>
                    <a:lnTo>
                      <a:pt x="740" y="1580"/>
                    </a:lnTo>
                    <a:lnTo>
                      <a:pt x="602" y="1805"/>
                    </a:lnTo>
                    <a:lnTo>
                      <a:pt x="477" y="2043"/>
                    </a:lnTo>
                    <a:lnTo>
                      <a:pt x="377" y="2281"/>
                    </a:lnTo>
                    <a:lnTo>
                      <a:pt x="289" y="2532"/>
                    </a:lnTo>
                    <a:lnTo>
                      <a:pt x="214" y="2783"/>
                    </a:lnTo>
                    <a:lnTo>
                      <a:pt x="151" y="3033"/>
                    </a:lnTo>
                    <a:lnTo>
                      <a:pt x="101" y="3284"/>
                    </a:lnTo>
                    <a:lnTo>
                      <a:pt x="63" y="3547"/>
                    </a:lnTo>
                    <a:lnTo>
                      <a:pt x="38" y="3798"/>
                    </a:lnTo>
                    <a:lnTo>
                      <a:pt x="13" y="4049"/>
                    </a:lnTo>
                    <a:lnTo>
                      <a:pt x="1" y="4299"/>
                    </a:lnTo>
                    <a:lnTo>
                      <a:pt x="13" y="4776"/>
                    </a:lnTo>
                    <a:lnTo>
                      <a:pt x="26" y="5227"/>
                    </a:lnTo>
                    <a:lnTo>
                      <a:pt x="76" y="5640"/>
                    </a:lnTo>
                    <a:lnTo>
                      <a:pt x="126" y="5991"/>
                    </a:lnTo>
                    <a:lnTo>
                      <a:pt x="176" y="6292"/>
                    </a:lnTo>
                    <a:lnTo>
                      <a:pt x="214" y="6518"/>
                    </a:lnTo>
                    <a:lnTo>
                      <a:pt x="264" y="6706"/>
                    </a:lnTo>
                    <a:lnTo>
                      <a:pt x="377" y="6568"/>
                    </a:lnTo>
                    <a:lnTo>
                      <a:pt x="515" y="6405"/>
                    </a:lnTo>
                    <a:lnTo>
                      <a:pt x="703" y="6192"/>
                    </a:lnTo>
                    <a:lnTo>
                      <a:pt x="966" y="5929"/>
                    </a:lnTo>
                    <a:lnTo>
                      <a:pt x="1279" y="5603"/>
                    </a:lnTo>
                    <a:lnTo>
                      <a:pt x="1655" y="5252"/>
                    </a:lnTo>
                    <a:lnTo>
                      <a:pt x="2094" y="4863"/>
                    </a:lnTo>
                    <a:lnTo>
                      <a:pt x="2595" y="4450"/>
                    </a:lnTo>
                    <a:lnTo>
                      <a:pt x="3172" y="3999"/>
                    </a:lnTo>
                    <a:lnTo>
                      <a:pt x="3798" y="3535"/>
                    </a:lnTo>
                    <a:lnTo>
                      <a:pt x="4149" y="3309"/>
                    </a:lnTo>
                    <a:lnTo>
                      <a:pt x="4513" y="3059"/>
                    </a:lnTo>
                    <a:lnTo>
                      <a:pt x="4889" y="2820"/>
                    </a:lnTo>
                    <a:lnTo>
                      <a:pt x="5290" y="2582"/>
                    </a:lnTo>
                    <a:lnTo>
                      <a:pt x="5703" y="2332"/>
                    </a:lnTo>
                    <a:lnTo>
                      <a:pt x="6130" y="2093"/>
                    </a:lnTo>
                    <a:lnTo>
                      <a:pt x="6581" y="1855"/>
                    </a:lnTo>
                    <a:lnTo>
                      <a:pt x="7045" y="1605"/>
                    </a:lnTo>
                    <a:lnTo>
                      <a:pt x="7533" y="1367"/>
                    </a:lnTo>
                    <a:lnTo>
                      <a:pt x="8035" y="1128"/>
                    </a:lnTo>
                    <a:lnTo>
                      <a:pt x="7872" y="1041"/>
                    </a:lnTo>
                    <a:lnTo>
                      <a:pt x="7671" y="940"/>
                    </a:lnTo>
                    <a:lnTo>
                      <a:pt x="7408" y="815"/>
                    </a:lnTo>
                    <a:lnTo>
                      <a:pt x="7095" y="677"/>
                    </a:lnTo>
                    <a:lnTo>
                      <a:pt x="6719" y="539"/>
                    </a:lnTo>
                    <a:lnTo>
                      <a:pt x="6293" y="389"/>
                    </a:lnTo>
                    <a:lnTo>
                      <a:pt x="5841" y="251"/>
                    </a:lnTo>
                    <a:lnTo>
                      <a:pt x="5603" y="188"/>
                    </a:lnTo>
                    <a:lnTo>
                      <a:pt x="5353" y="138"/>
                    </a:lnTo>
                    <a:lnTo>
                      <a:pt x="5102" y="88"/>
                    </a:lnTo>
                    <a:lnTo>
                      <a:pt x="4839" y="51"/>
                    </a:lnTo>
                    <a:lnTo>
                      <a:pt x="4575" y="25"/>
                    </a:lnTo>
                    <a:lnTo>
                      <a:pt x="43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3173937" y="2135355"/>
                <a:ext cx="400077" cy="346536"/>
              </a:xfrm>
              <a:custGeom>
                <a:avLst/>
                <a:gdLst/>
                <a:ahLst/>
                <a:cxnLst/>
                <a:rect l="l" t="t" r="r" b="b"/>
                <a:pathLst>
                  <a:path w="17799" h="15417" extrusionOk="0">
                    <a:moveTo>
                      <a:pt x="9514" y="0"/>
                    </a:moveTo>
                    <a:lnTo>
                      <a:pt x="9138" y="13"/>
                    </a:lnTo>
                    <a:lnTo>
                      <a:pt x="8762" y="38"/>
                    </a:lnTo>
                    <a:lnTo>
                      <a:pt x="8373" y="63"/>
                    </a:lnTo>
                    <a:lnTo>
                      <a:pt x="7997" y="100"/>
                    </a:lnTo>
                    <a:lnTo>
                      <a:pt x="7245" y="188"/>
                    </a:lnTo>
                    <a:lnTo>
                      <a:pt x="6756" y="251"/>
                    </a:lnTo>
                    <a:lnTo>
                      <a:pt x="6268" y="338"/>
                    </a:lnTo>
                    <a:lnTo>
                      <a:pt x="5779" y="439"/>
                    </a:lnTo>
                    <a:lnTo>
                      <a:pt x="5302" y="552"/>
                    </a:lnTo>
                    <a:lnTo>
                      <a:pt x="4839" y="689"/>
                    </a:lnTo>
                    <a:lnTo>
                      <a:pt x="4613" y="777"/>
                    </a:lnTo>
                    <a:lnTo>
                      <a:pt x="4387" y="865"/>
                    </a:lnTo>
                    <a:lnTo>
                      <a:pt x="4162" y="953"/>
                    </a:lnTo>
                    <a:lnTo>
                      <a:pt x="3936" y="1065"/>
                    </a:lnTo>
                    <a:lnTo>
                      <a:pt x="3723" y="1178"/>
                    </a:lnTo>
                    <a:lnTo>
                      <a:pt x="3510" y="1304"/>
                    </a:lnTo>
                    <a:lnTo>
                      <a:pt x="3285" y="1441"/>
                    </a:lnTo>
                    <a:lnTo>
                      <a:pt x="3071" y="1592"/>
                    </a:lnTo>
                    <a:lnTo>
                      <a:pt x="2858" y="1755"/>
                    </a:lnTo>
                    <a:lnTo>
                      <a:pt x="2670" y="1930"/>
                    </a:lnTo>
                    <a:lnTo>
                      <a:pt x="2482" y="2106"/>
                    </a:lnTo>
                    <a:lnTo>
                      <a:pt x="2294" y="2294"/>
                    </a:lnTo>
                    <a:lnTo>
                      <a:pt x="2119" y="2494"/>
                    </a:lnTo>
                    <a:lnTo>
                      <a:pt x="1956" y="2695"/>
                    </a:lnTo>
                    <a:lnTo>
                      <a:pt x="1806" y="2895"/>
                    </a:lnTo>
                    <a:lnTo>
                      <a:pt x="1655" y="3108"/>
                    </a:lnTo>
                    <a:lnTo>
                      <a:pt x="1505" y="3334"/>
                    </a:lnTo>
                    <a:lnTo>
                      <a:pt x="1379" y="3560"/>
                    </a:lnTo>
                    <a:lnTo>
                      <a:pt x="1242" y="3798"/>
                    </a:lnTo>
                    <a:lnTo>
                      <a:pt x="1129" y="4023"/>
                    </a:lnTo>
                    <a:lnTo>
                      <a:pt x="1016" y="4274"/>
                    </a:lnTo>
                    <a:lnTo>
                      <a:pt x="903" y="4512"/>
                    </a:lnTo>
                    <a:lnTo>
                      <a:pt x="715" y="5013"/>
                    </a:lnTo>
                    <a:lnTo>
                      <a:pt x="552" y="5540"/>
                    </a:lnTo>
                    <a:lnTo>
                      <a:pt x="402" y="6066"/>
                    </a:lnTo>
                    <a:lnTo>
                      <a:pt x="289" y="6593"/>
                    </a:lnTo>
                    <a:lnTo>
                      <a:pt x="189" y="7132"/>
                    </a:lnTo>
                    <a:lnTo>
                      <a:pt x="101" y="7670"/>
                    </a:lnTo>
                    <a:lnTo>
                      <a:pt x="51" y="8222"/>
                    </a:lnTo>
                    <a:lnTo>
                      <a:pt x="1" y="8748"/>
                    </a:lnTo>
                    <a:lnTo>
                      <a:pt x="1" y="9174"/>
                    </a:lnTo>
                    <a:lnTo>
                      <a:pt x="13" y="9588"/>
                    </a:lnTo>
                    <a:lnTo>
                      <a:pt x="63" y="9989"/>
                    </a:lnTo>
                    <a:lnTo>
                      <a:pt x="139" y="10390"/>
                    </a:lnTo>
                    <a:lnTo>
                      <a:pt x="239" y="10779"/>
                    </a:lnTo>
                    <a:lnTo>
                      <a:pt x="364" y="11167"/>
                    </a:lnTo>
                    <a:lnTo>
                      <a:pt x="515" y="11531"/>
                    </a:lnTo>
                    <a:lnTo>
                      <a:pt x="690" y="11894"/>
                    </a:lnTo>
                    <a:lnTo>
                      <a:pt x="891" y="12233"/>
                    </a:lnTo>
                    <a:lnTo>
                      <a:pt x="1104" y="12571"/>
                    </a:lnTo>
                    <a:lnTo>
                      <a:pt x="1342" y="12884"/>
                    </a:lnTo>
                    <a:lnTo>
                      <a:pt x="1605" y="13185"/>
                    </a:lnTo>
                    <a:lnTo>
                      <a:pt x="1881" y="13473"/>
                    </a:lnTo>
                    <a:lnTo>
                      <a:pt x="2169" y="13749"/>
                    </a:lnTo>
                    <a:lnTo>
                      <a:pt x="2470" y="14000"/>
                    </a:lnTo>
                    <a:lnTo>
                      <a:pt x="2796" y="14238"/>
                    </a:lnTo>
                    <a:lnTo>
                      <a:pt x="2996" y="14376"/>
                    </a:lnTo>
                    <a:lnTo>
                      <a:pt x="3209" y="14501"/>
                    </a:lnTo>
                    <a:lnTo>
                      <a:pt x="3422" y="14614"/>
                    </a:lnTo>
                    <a:lnTo>
                      <a:pt x="3635" y="14727"/>
                    </a:lnTo>
                    <a:lnTo>
                      <a:pt x="3861" y="14840"/>
                    </a:lnTo>
                    <a:lnTo>
                      <a:pt x="4074" y="14927"/>
                    </a:lnTo>
                    <a:lnTo>
                      <a:pt x="4312" y="15015"/>
                    </a:lnTo>
                    <a:lnTo>
                      <a:pt x="4538" y="15103"/>
                    </a:lnTo>
                    <a:lnTo>
                      <a:pt x="4776" y="15165"/>
                    </a:lnTo>
                    <a:lnTo>
                      <a:pt x="5014" y="15228"/>
                    </a:lnTo>
                    <a:lnTo>
                      <a:pt x="5252" y="15291"/>
                    </a:lnTo>
                    <a:lnTo>
                      <a:pt x="5490" y="15328"/>
                    </a:lnTo>
                    <a:lnTo>
                      <a:pt x="5741" y="15366"/>
                    </a:lnTo>
                    <a:lnTo>
                      <a:pt x="5992" y="15391"/>
                    </a:lnTo>
                    <a:lnTo>
                      <a:pt x="6242" y="15416"/>
                    </a:lnTo>
                    <a:lnTo>
                      <a:pt x="6994" y="15416"/>
                    </a:lnTo>
                    <a:lnTo>
                      <a:pt x="7496" y="15391"/>
                    </a:lnTo>
                    <a:lnTo>
                      <a:pt x="8010" y="15353"/>
                    </a:lnTo>
                    <a:lnTo>
                      <a:pt x="8524" y="15303"/>
                    </a:lnTo>
                    <a:lnTo>
                      <a:pt x="9050" y="15228"/>
                    </a:lnTo>
                    <a:lnTo>
                      <a:pt x="9564" y="15140"/>
                    </a:lnTo>
                    <a:lnTo>
                      <a:pt x="10090" y="15028"/>
                    </a:lnTo>
                    <a:lnTo>
                      <a:pt x="10604" y="14902"/>
                    </a:lnTo>
                    <a:lnTo>
                      <a:pt x="11118" y="14764"/>
                    </a:lnTo>
                    <a:lnTo>
                      <a:pt x="11619" y="14601"/>
                    </a:lnTo>
                    <a:lnTo>
                      <a:pt x="12121" y="14426"/>
                    </a:lnTo>
                    <a:lnTo>
                      <a:pt x="12609" y="14225"/>
                    </a:lnTo>
                    <a:lnTo>
                      <a:pt x="13086" y="14012"/>
                    </a:lnTo>
                    <a:lnTo>
                      <a:pt x="13549" y="13787"/>
                    </a:lnTo>
                    <a:lnTo>
                      <a:pt x="14001" y="13524"/>
                    </a:lnTo>
                    <a:lnTo>
                      <a:pt x="14439" y="13260"/>
                    </a:lnTo>
                    <a:lnTo>
                      <a:pt x="14853" y="12972"/>
                    </a:lnTo>
                    <a:lnTo>
                      <a:pt x="15254" y="12659"/>
                    </a:lnTo>
                    <a:lnTo>
                      <a:pt x="15617" y="12333"/>
                    </a:lnTo>
                    <a:lnTo>
                      <a:pt x="15805" y="12157"/>
                    </a:lnTo>
                    <a:lnTo>
                      <a:pt x="15968" y="11982"/>
                    </a:lnTo>
                    <a:lnTo>
                      <a:pt x="16144" y="11806"/>
                    </a:lnTo>
                    <a:lnTo>
                      <a:pt x="16294" y="11618"/>
                    </a:lnTo>
                    <a:lnTo>
                      <a:pt x="16445" y="11418"/>
                    </a:lnTo>
                    <a:lnTo>
                      <a:pt x="16595" y="11230"/>
                    </a:lnTo>
                    <a:lnTo>
                      <a:pt x="16733" y="11029"/>
                    </a:lnTo>
                    <a:lnTo>
                      <a:pt x="16871" y="10816"/>
                    </a:lnTo>
                    <a:lnTo>
                      <a:pt x="16984" y="10603"/>
                    </a:lnTo>
                    <a:lnTo>
                      <a:pt x="17109" y="10390"/>
                    </a:lnTo>
                    <a:lnTo>
                      <a:pt x="17209" y="10177"/>
                    </a:lnTo>
                    <a:lnTo>
                      <a:pt x="17309" y="9952"/>
                    </a:lnTo>
                    <a:lnTo>
                      <a:pt x="17397" y="9713"/>
                    </a:lnTo>
                    <a:lnTo>
                      <a:pt x="17485" y="9475"/>
                    </a:lnTo>
                    <a:lnTo>
                      <a:pt x="17560" y="9237"/>
                    </a:lnTo>
                    <a:lnTo>
                      <a:pt x="17623" y="8986"/>
                    </a:lnTo>
                    <a:lnTo>
                      <a:pt x="17673" y="8736"/>
                    </a:lnTo>
                    <a:lnTo>
                      <a:pt x="17723" y="8485"/>
                    </a:lnTo>
                    <a:lnTo>
                      <a:pt x="17761" y="8222"/>
                    </a:lnTo>
                    <a:lnTo>
                      <a:pt x="17786" y="7959"/>
                    </a:lnTo>
                    <a:lnTo>
                      <a:pt x="17798" y="7683"/>
                    </a:lnTo>
                    <a:lnTo>
                      <a:pt x="17798" y="7407"/>
                    </a:lnTo>
                    <a:lnTo>
                      <a:pt x="17798" y="7119"/>
                    </a:lnTo>
                    <a:lnTo>
                      <a:pt x="17786" y="6831"/>
                    </a:lnTo>
                    <a:lnTo>
                      <a:pt x="17748" y="6542"/>
                    </a:lnTo>
                    <a:lnTo>
                      <a:pt x="17711" y="6242"/>
                    </a:lnTo>
                    <a:lnTo>
                      <a:pt x="17673" y="6004"/>
                    </a:lnTo>
                    <a:lnTo>
                      <a:pt x="17623" y="5778"/>
                    </a:lnTo>
                    <a:lnTo>
                      <a:pt x="17573" y="5552"/>
                    </a:lnTo>
                    <a:lnTo>
                      <a:pt x="17510" y="5314"/>
                    </a:lnTo>
                    <a:lnTo>
                      <a:pt x="17435" y="5101"/>
                    </a:lnTo>
                    <a:lnTo>
                      <a:pt x="17360" y="4876"/>
                    </a:lnTo>
                    <a:lnTo>
                      <a:pt x="17284" y="4650"/>
                    </a:lnTo>
                    <a:lnTo>
                      <a:pt x="17184" y="4437"/>
                    </a:lnTo>
                    <a:lnTo>
                      <a:pt x="17084" y="4224"/>
                    </a:lnTo>
                    <a:lnTo>
                      <a:pt x="16984" y="4011"/>
                    </a:lnTo>
                    <a:lnTo>
                      <a:pt x="16745" y="3610"/>
                    </a:lnTo>
                    <a:lnTo>
                      <a:pt x="16495" y="3209"/>
                    </a:lnTo>
                    <a:lnTo>
                      <a:pt x="16207" y="2833"/>
                    </a:lnTo>
                    <a:lnTo>
                      <a:pt x="15906" y="2469"/>
                    </a:lnTo>
                    <a:lnTo>
                      <a:pt x="15580" y="2131"/>
                    </a:lnTo>
                    <a:lnTo>
                      <a:pt x="15229" y="1817"/>
                    </a:lnTo>
                    <a:lnTo>
                      <a:pt x="15053" y="1667"/>
                    </a:lnTo>
                    <a:lnTo>
                      <a:pt x="14865" y="1517"/>
                    </a:lnTo>
                    <a:lnTo>
                      <a:pt x="14677" y="1379"/>
                    </a:lnTo>
                    <a:lnTo>
                      <a:pt x="14477" y="1253"/>
                    </a:lnTo>
                    <a:lnTo>
                      <a:pt x="14276" y="1116"/>
                    </a:lnTo>
                    <a:lnTo>
                      <a:pt x="14076" y="1003"/>
                    </a:lnTo>
                    <a:lnTo>
                      <a:pt x="13863" y="890"/>
                    </a:lnTo>
                    <a:lnTo>
                      <a:pt x="13662" y="790"/>
                    </a:lnTo>
                    <a:lnTo>
                      <a:pt x="13437" y="689"/>
                    </a:lnTo>
                    <a:lnTo>
                      <a:pt x="13224" y="602"/>
                    </a:lnTo>
                    <a:lnTo>
                      <a:pt x="12873" y="464"/>
                    </a:lnTo>
                    <a:lnTo>
                      <a:pt x="12509" y="351"/>
                    </a:lnTo>
                    <a:lnTo>
                      <a:pt x="12146" y="263"/>
                    </a:lnTo>
                    <a:lnTo>
                      <a:pt x="11782" y="176"/>
                    </a:lnTo>
                    <a:lnTo>
                      <a:pt x="11406" y="113"/>
                    </a:lnTo>
                    <a:lnTo>
                      <a:pt x="11030" y="75"/>
                    </a:lnTo>
                    <a:lnTo>
                      <a:pt x="10654" y="38"/>
                    </a:lnTo>
                    <a:lnTo>
                      <a:pt x="10278" y="13"/>
                    </a:lnTo>
                    <a:lnTo>
                      <a:pt x="99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3475675" y="2366357"/>
                <a:ext cx="64241" cy="82852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686" extrusionOk="0">
                    <a:moveTo>
                      <a:pt x="1366" y="0"/>
                    </a:moveTo>
                    <a:lnTo>
                      <a:pt x="1153" y="13"/>
                    </a:lnTo>
                    <a:lnTo>
                      <a:pt x="953" y="38"/>
                    </a:lnTo>
                    <a:lnTo>
                      <a:pt x="777" y="63"/>
                    </a:lnTo>
                    <a:lnTo>
                      <a:pt x="527" y="126"/>
                    </a:lnTo>
                    <a:lnTo>
                      <a:pt x="426" y="163"/>
                    </a:lnTo>
                    <a:lnTo>
                      <a:pt x="0" y="3435"/>
                    </a:lnTo>
                    <a:lnTo>
                      <a:pt x="326" y="3547"/>
                    </a:lnTo>
                    <a:lnTo>
                      <a:pt x="639" y="3623"/>
                    </a:lnTo>
                    <a:lnTo>
                      <a:pt x="790" y="3660"/>
                    </a:lnTo>
                    <a:lnTo>
                      <a:pt x="940" y="3673"/>
                    </a:lnTo>
                    <a:lnTo>
                      <a:pt x="1091" y="3685"/>
                    </a:lnTo>
                    <a:lnTo>
                      <a:pt x="1354" y="3685"/>
                    </a:lnTo>
                    <a:lnTo>
                      <a:pt x="1492" y="3660"/>
                    </a:lnTo>
                    <a:lnTo>
                      <a:pt x="1617" y="3635"/>
                    </a:lnTo>
                    <a:lnTo>
                      <a:pt x="1730" y="3610"/>
                    </a:lnTo>
                    <a:lnTo>
                      <a:pt x="1843" y="3572"/>
                    </a:lnTo>
                    <a:lnTo>
                      <a:pt x="1955" y="3522"/>
                    </a:lnTo>
                    <a:lnTo>
                      <a:pt x="2056" y="3460"/>
                    </a:lnTo>
                    <a:lnTo>
                      <a:pt x="2156" y="3397"/>
                    </a:lnTo>
                    <a:lnTo>
                      <a:pt x="2244" y="3334"/>
                    </a:lnTo>
                    <a:lnTo>
                      <a:pt x="2331" y="3247"/>
                    </a:lnTo>
                    <a:lnTo>
                      <a:pt x="2419" y="3159"/>
                    </a:lnTo>
                    <a:lnTo>
                      <a:pt x="2494" y="3071"/>
                    </a:lnTo>
                    <a:lnTo>
                      <a:pt x="2557" y="2958"/>
                    </a:lnTo>
                    <a:lnTo>
                      <a:pt x="2620" y="2846"/>
                    </a:lnTo>
                    <a:lnTo>
                      <a:pt x="2670" y="2733"/>
                    </a:lnTo>
                    <a:lnTo>
                      <a:pt x="2720" y="2607"/>
                    </a:lnTo>
                    <a:lnTo>
                      <a:pt x="2757" y="2470"/>
                    </a:lnTo>
                    <a:lnTo>
                      <a:pt x="2795" y="2332"/>
                    </a:lnTo>
                    <a:lnTo>
                      <a:pt x="2820" y="2181"/>
                    </a:lnTo>
                    <a:lnTo>
                      <a:pt x="2845" y="2031"/>
                    </a:lnTo>
                    <a:lnTo>
                      <a:pt x="2858" y="1868"/>
                    </a:lnTo>
                    <a:lnTo>
                      <a:pt x="2858" y="1692"/>
                    </a:lnTo>
                    <a:lnTo>
                      <a:pt x="2858" y="1341"/>
                    </a:lnTo>
                    <a:lnTo>
                      <a:pt x="2833" y="1153"/>
                    </a:lnTo>
                    <a:lnTo>
                      <a:pt x="2808" y="991"/>
                    </a:lnTo>
                    <a:lnTo>
                      <a:pt x="2757" y="840"/>
                    </a:lnTo>
                    <a:lnTo>
                      <a:pt x="2707" y="715"/>
                    </a:lnTo>
                    <a:lnTo>
                      <a:pt x="2645" y="589"/>
                    </a:lnTo>
                    <a:lnTo>
                      <a:pt x="2569" y="489"/>
                    </a:lnTo>
                    <a:lnTo>
                      <a:pt x="2494" y="389"/>
                    </a:lnTo>
                    <a:lnTo>
                      <a:pt x="2407" y="314"/>
                    </a:lnTo>
                    <a:lnTo>
                      <a:pt x="2319" y="239"/>
                    </a:lnTo>
                    <a:lnTo>
                      <a:pt x="2231" y="176"/>
                    </a:lnTo>
                    <a:lnTo>
                      <a:pt x="2131" y="126"/>
                    </a:lnTo>
                    <a:lnTo>
                      <a:pt x="2018" y="88"/>
                    </a:lnTo>
                    <a:lnTo>
                      <a:pt x="1918" y="51"/>
                    </a:lnTo>
                    <a:lnTo>
                      <a:pt x="1805" y="25"/>
                    </a:lnTo>
                    <a:lnTo>
                      <a:pt x="1579" y="0"/>
                    </a:lnTo>
                    <a:close/>
                  </a:path>
                </a:pathLst>
              </a:custGeom>
              <a:solidFill>
                <a:srgbClr val="E08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3253103" y="2418752"/>
                <a:ext cx="131583" cy="277799"/>
              </a:xfrm>
              <a:custGeom>
                <a:avLst/>
                <a:gdLst/>
                <a:ahLst/>
                <a:cxnLst/>
                <a:rect l="l" t="t" r="r" b="b"/>
                <a:pathLst>
                  <a:path w="5854" h="12359" extrusionOk="0">
                    <a:moveTo>
                      <a:pt x="214" y="1"/>
                    </a:moveTo>
                    <a:lnTo>
                      <a:pt x="1" y="8799"/>
                    </a:lnTo>
                    <a:lnTo>
                      <a:pt x="1" y="9125"/>
                    </a:lnTo>
                    <a:lnTo>
                      <a:pt x="26" y="9451"/>
                    </a:lnTo>
                    <a:lnTo>
                      <a:pt x="76" y="9764"/>
                    </a:lnTo>
                    <a:lnTo>
                      <a:pt x="151" y="10065"/>
                    </a:lnTo>
                    <a:lnTo>
                      <a:pt x="251" y="10353"/>
                    </a:lnTo>
                    <a:lnTo>
                      <a:pt x="364" y="10641"/>
                    </a:lnTo>
                    <a:lnTo>
                      <a:pt x="515" y="10905"/>
                    </a:lnTo>
                    <a:lnTo>
                      <a:pt x="677" y="11143"/>
                    </a:lnTo>
                    <a:lnTo>
                      <a:pt x="853" y="11368"/>
                    </a:lnTo>
                    <a:lnTo>
                      <a:pt x="1053" y="11581"/>
                    </a:lnTo>
                    <a:lnTo>
                      <a:pt x="1279" y="11769"/>
                    </a:lnTo>
                    <a:lnTo>
                      <a:pt x="1505" y="11932"/>
                    </a:lnTo>
                    <a:lnTo>
                      <a:pt x="1755" y="12070"/>
                    </a:lnTo>
                    <a:lnTo>
                      <a:pt x="1881" y="12133"/>
                    </a:lnTo>
                    <a:lnTo>
                      <a:pt x="2019" y="12183"/>
                    </a:lnTo>
                    <a:lnTo>
                      <a:pt x="2156" y="12233"/>
                    </a:lnTo>
                    <a:lnTo>
                      <a:pt x="2294" y="12271"/>
                    </a:lnTo>
                    <a:lnTo>
                      <a:pt x="2432" y="12308"/>
                    </a:lnTo>
                    <a:lnTo>
                      <a:pt x="2570" y="12333"/>
                    </a:lnTo>
                    <a:lnTo>
                      <a:pt x="2746" y="12346"/>
                    </a:lnTo>
                    <a:lnTo>
                      <a:pt x="2908" y="12359"/>
                    </a:lnTo>
                    <a:lnTo>
                      <a:pt x="3071" y="12346"/>
                    </a:lnTo>
                    <a:lnTo>
                      <a:pt x="3222" y="12333"/>
                    </a:lnTo>
                    <a:lnTo>
                      <a:pt x="3385" y="12308"/>
                    </a:lnTo>
                    <a:lnTo>
                      <a:pt x="3535" y="12283"/>
                    </a:lnTo>
                    <a:lnTo>
                      <a:pt x="3698" y="12233"/>
                    </a:lnTo>
                    <a:lnTo>
                      <a:pt x="3848" y="12183"/>
                    </a:lnTo>
                    <a:lnTo>
                      <a:pt x="3986" y="12133"/>
                    </a:lnTo>
                    <a:lnTo>
                      <a:pt x="4137" y="12058"/>
                    </a:lnTo>
                    <a:lnTo>
                      <a:pt x="4275" y="11983"/>
                    </a:lnTo>
                    <a:lnTo>
                      <a:pt x="4412" y="11895"/>
                    </a:lnTo>
                    <a:lnTo>
                      <a:pt x="4538" y="11807"/>
                    </a:lnTo>
                    <a:lnTo>
                      <a:pt x="4663" y="11707"/>
                    </a:lnTo>
                    <a:lnTo>
                      <a:pt x="4788" y="11594"/>
                    </a:lnTo>
                    <a:lnTo>
                      <a:pt x="4901" y="11481"/>
                    </a:lnTo>
                    <a:lnTo>
                      <a:pt x="5014" y="11356"/>
                    </a:lnTo>
                    <a:lnTo>
                      <a:pt x="5114" y="11231"/>
                    </a:lnTo>
                    <a:lnTo>
                      <a:pt x="5215" y="11105"/>
                    </a:lnTo>
                    <a:lnTo>
                      <a:pt x="5315" y="10955"/>
                    </a:lnTo>
                    <a:lnTo>
                      <a:pt x="5390" y="10817"/>
                    </a:lnTo>
                    <a:lnTo>
                      <a:pt x="5478" y="10667"/>
                    </a:lnTo>
                    <a:lnTo>
                      <a:pt x="5553" y="10504"/>
                    </a:lnTo>
                    <a:lnTo>
                      <a:pt x="5616" y="10353"/>
                    </a:lnTo>
                    <a:lnTo>
                      <a:pt x="5678" y="10178"/>
                    </a:lnTo>
                    <a:lnTo>
                      <a:pt x="5728" y="10015"/>
                    </a:lnTo>
                    <a:lnTo>
                      <a:pt x="5766" y="9839"/>
                    </a:lnTo>
                    <a:lnTo>
                      <a:pt x="5804" y="9664"/>
                    </a:lnTo>
                    <a:lnTo>
                      <a:pt x="5829" y="9476"/>
                    </a:lnTo>
                    <a:lnTo>
                      <a:pt x="5854" y="9300"/>
                    </a:lnTo>
                    <a:lnTo>
                      <a:pt x="5854" y="9112"/>
                    </a:lnTo>
                    <a:lnTo>
                      <a:pt x="5854" y="8912"/>
                    </a:lnTo>
                    <a:lnTo>
                      <a:pt x="5716" y="740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3277334" y="2464404"/>
                <a:ext cx="107645" cy="154668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6881" extrusionOk="0">
                    <a:moveTo>
                      <a:pt x="88" y="0"/>
                    </a:moveTo>
                    <a:lnTo>
                      <a:pt x="51" y="288"/>
                    </a:lnTo>
                    <a:lnTo>
                      <a:pt x="26" y="627"/>
                    </a:lnTo>
                    <a:lnTo>
                      <a:pt x="1" y="1053"/>
                    </a:lnTo>
                    <a:lnTo>
                      <a:pt x="1" y="1567"/>
                    </a:lnTo>
                    <a:lnTo>
                      <a:pt x="13" y="1855"/>
                    </a:lnTo>
                    <a:lnTo>
                      <a:pt x="26" y="2143"/>
                    </a:lnTo>
                    <a:lnTo>
                      <a:pt x="63" y="2444"/>
                    </a:lnTo>
                    <a:lnTo>
                      <a:pt x="101" y="2757"/>
                    </a:lnTo>
                    <a:lnTo>
                      <a:pt x="163" y="3083"/>
                    </a:lnTo>
                    <a:lnTo>
                      <a:pt x="239" y="3397"/>
                    </a:lnTo>
                    <a:lnTo>
                      <a:pt x="326" y="3722"/>
                    </a:lnTo>
                    <a:lnTo>
                      <a:pt x="439" y="4036"/>
                    </a:lnTo>
                    <a:lnTo>
                      <a:pt x="577" y="4349"/>
                    </a:lnTo>
                    <a:lnTo>
                      <a:pt x="727" y="4650"/>
                    </a:lnTo>
                    <a:lnTo>
                      <a:pt x="903" y="4951"/>
                    </a:lnTo>
                    <a:lnTo>
                      <a:pt x="1104" y="5239"/>
                    </a:lnTo>
                    <a:lnTo>
                      <a:pt x="1204" y="5377"/>
                    </a:lnTo>
                    <a:lnTo>
                      <a:pt x="1329" y="5502"/>
                    </a:lnTo>
                    <a:lnTo>
                      <a:pt x="1442" y="5640"/>
                    </a:lnTo>
                    <a:lnTo>
                      <a:pt x="1580" y="5765"/>
                    </a:lnTo>
                    <a:lnTo>
                      <a:pt x="1718" y="5878"/>
                    </a:lnTo>
                    <a:lnTo>
                      <a:pt x="1856" y="5991"/>
                    </a:lnTo>
                    <a:lnTo>
                      <a:pt x="2018" y="6104"/>
                    </a:lnTo>
                    <a:lnTo>
                      <a:pt x="2169" y="6204"/>
                    </a:lnTo>
                    <a:lnTo>
                      <a:pt x="2344" y="6304"/>
                    </a:lnTo>
                    <a:lnTo>
                      <a:pt x="2520" y="6392"/>
                    </a:lnTo>
                    <a:lnTo>
                      <a:pt x="2708" y="6480"/>
                    </a:lnTo>
                    <a:lnTo>
                      <a:pt x="2896" y="6555"/>
                    </a:lnTo>
                    <a:lnTo>
                      <a:pt x="3096" y="6630"/>
                    </a:lnTo>
                    <a:lnTo>
                      <a:pt x="3309" y="6693"/>
                    </a:lnTo>
                    <a:lnTo>
                      <a:pt x="3535" y="6743"/>
                    </a:lnTo>
                    <a:lnTo>
                      <a:pt x="3761" y="6793"/>
                    </a:lnTo>
                    <a:lnTo>
                      <a:pt x="3999" y="6831"/>
                    </a:lnTo>
                    <a:lnTo>
                      <a:pt x="4249" y="6856"/>
                    </a:lnTo>
                    <a:lnTo>
                      <a:pt x="4513" y="6881"/>
                    </a:lnTo>
                    <a:lnTo>
                      <a:pt x="4776" y="6881"/>
                    </a:lnTo>
                    <a:lnTo>
                      <a:pt x="4788" y="3447"/>
                    </a:lnTo>
                    <a:lnTo>
                      <a:pt x="4575" y="3434"/>
                    </a:lnTo>
                    <a:lnTo>
                      <a:pt x="4362" y="3397"/>
                    </a:lnTo>
                    <a:lnTo>
                      <a:pt x="4149" y="3346"/>
                    </a:lnTo>
                    <a:lnTo>
                      <a:pt x="3936" y="3284"/>
                    </a:lnTo>
                    <a:lnTo>
                      <a:pt x="3723" y="3196"/>
                    </a:lnTo>
                    <a:lnTo>
                      <a:pt x="3510" y="3108"/>
                    </a:lnTo>
                    <a:lnTo>
                      <a:pt x="3297" y="2996"/>
                    </a:lnTo>
                    <a:lnTo>
                      <a:pt x="3096" y="2883"/>
                    </a:lnTo>
                    <a:lnTo>
                      <a:pt x="2896" y="2757"/>
                    </a:lnTo>
                    <a:lnTo>
                      <a:pt x="2695" y="2620"/>
                    </a:lnTo>
                    <a:lnTo>
                      <a:pt x="2495" y="2469"/>
                    </a:lnTo>
                    <a:lnTo>
                      <a:pt x="2307" y="2331"/>
                    </a:lnTo>
                    <a:lnTo>
                      <a:pt x="1931" y="2018"/>
                    </a:lnTo>
                    <a:lnTo>
                      <a:pt x="1592" y="1692"/>
                    </a:lnTo>
                    <a:lnTo>
                      <a:pt x="1266" y="1379"/>
                    </a:lnTo>
                    <a:lnTo>
                      <a:pt x="978" y="1065"/>
                    </a:lnTo>
                    <a:lnTo>
                      <a:pt x="727" y="790"/>
                    </a:lnTo>
                    <a:lnTo>
                      <a:pt x="502" y="526"/>
                    </a:lnTo>
                    <a:lnTo>
                      <a:pt x="201" y="138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70019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>
                <a:off x="3277334" y="2464404"/>
                <a:ext cx="107645" cy="154668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6881" fill="none" extrusionOk="0">
                    <a:moveTo>
                      <a:pt x="4788" y="3447"/>
                    </a:moveTo>
                    <a:lnTo>
                      <a:pt x="4788" y="3447"/>
                    </a:lnTo>
                    <a:lnTo>
                      <a:pt x="4575" y="3434"/>
                    </a:lnTo>
                    <a:lnTo>
                      <a:pt x="4362" y="3397"/>
                    </a:lnTo>
                    <a:lnTo>
                      <a:pt x="4149" y="3346"/>
                    </a:lnTo>
                    <a:lnTo>
                      <a:pt x="3936" y="3284"/>
                    </a:lnTo>
                    <a:lnTo>
                      <a:pt x="3723" y="3196"/>
                    </a:lnTo>
                    <a:lnTo>
                      <a:pt x="3510" y="3108"/>
                    </a:lnTo>
                    <a:lnTo>
                      <a:pt x="3297" y="2996"/>
                    </a:lnTo>
                    <a:lnTo>
                      <a:pt x="3096" y="2883"/>
                    </a:lnTo>
                    <a:lnTo>
                      <a:pt x="2896" y="2757"/>
                    </a:lnTo>
                    <a:lnTo>
                      <a:pt x="2695" y="2620"/>
                    </a:lnTo>
                    <a:lnTo>
                      <a:pt x="2495" y="2469"/>
                    </a:lnTo>
                    <a:lnTo>
                      <a:pt x="2307" y="2331"/>
                    </a:lnTo>
                    <a:lnTo>
                      <a:pt x="1931" y="2018"/>
                    </a:lnTo>
                    <a:lnTo>
                      <a:pt x="1592" y="1692"/>
                    </a:lnTo>
                    <a:lnTo>
                      <a:pt x="1266" y="1379"/>
                    </a:lnTo>
                    <a:lnTo>
                      <a:pt x="978" y="1065"/>
                    </a:lnTo>
                    <a:lnTo>
                      <a:pt x="727" y="790"/>
                    </a:lnTo>
                    <a:lnTo>
                      <a:pt x="502" y="526"/>
                    </a:lnTo>
                    <a:lnTo>
                      <a:pt x="201" y="138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51" y="288"/>
                    </a:lnTo>
                    <a:lnTo>
                      <a:pt x="26" y="627"/>
                    </a:lnTo>
                    <a:lnTo>
                      <a:pt x="1" y="1053"/>
                    </a:lnTo>
                    <a:lnTo>
                      <a:pt x="1" y="1567"/>
                    </a:lnTo>
                    <a:lnTo>
                      <a:pt x="13" y="1855"/>
                    </a:lnTo>
                    <a:lnTo>
                      <a:pt x="26" y="2143"/>
                    </a:lnTo>
                    <a:lnTo>
                      <a:pt x="63" y="2444"/>
                    </a:lnTo>
                    <a:lnTo>
                      <a:pt x="101" y="2757"/>
                    </a:lnTo>
                    <a:lnTo>
                      <a:pt x="163" y="3083"/>
                    </a:lnTo>
                    <a:lnTo>
                      <a:pt x="239" y="3397"/>
                    </a:lnTo>
                    <a:lnTo>
                      <a:pt x="326" y="3722"/>
                    </a:lnTo>
                    <a:lnTo>
                      <a:pt x="439" y="4036"/>
                    </a:lnTo>
                    <a:lnTo>
                      <a:pt x="577" y="4349"/>
                    </a:lnTo>
                    <a:lnTo>
                      <a:pt x="727" y="4650"/>
                    </a:lnTo>
                    <a:lnTo>
                      <a:pt x="903" y="4951"/>
                    </a:lnTo>
                    <a:lnTo>
                      <a:pt x="1104" y="5239"/>
                    </a:lnTo>
                    <a:lnTo>
                      <a:pt x="1204" y="5377"/>
                    </a:lnTo>
                    <a:lnTo>
                      <a:pt x="1329" y="5502"/>
                    </a:lnTo>
                    <a:lnTo>
                      <a:pt x="1442" y="5640"/>
                    </a:lnTo>
                    <a:lnTo>
                      <a:pt x="1580" y="5765"/>
                    </a:lnTo>
                    <a:lnTo>
                      <a:pt x="1718" y="5878"/>
                    </a:lnTo>
                    <a:lnTo>
                      <a:pt x="1856" y="5991"/>
                    </a:lnTo>
                    <a:lnTo>
                      <a:pt x="2018" y="6104"/>
                    </a:lnTo>
                    <a:lnTo>
                      <a:pt x="2169" y="6204"/>
                    </a:lnTo>
                    <a:lnTo>
                      <a:pt x="2344" y="6304"/>
                    </a:lnTo>
                    <a:lnTo>
                      <a:pt x="2520" y="6392"/>
                    </a:lnTo>
                    <a:lnTo>
                      <a:pt x="2708" y="6480"/>
                    </a:lnTo>
                    <a:lnTo>
                      <a:pt x="2896" y="6555"/>
                    </a:lnTo>
                    <a:lnTo>
                      <a:pt x="3096" y="6630"/>
                    </a:lnTo>
                    <a:lnTo>
                      <a:pt x="3309" y="6693"/>
                    </a:lnTo>
                    <a:lnTo>
                      <a:pt x="3535" y="6743"/>
                    </a:lnTo>
                    <a:lnTo>
                      <a:pt x="3761" y="6793"/>
                    </a:lnTo>
                    <a:lnTo>
                      <a:pt x="3999" y="6831"/>
                    </a:lnTo>
                    <a:lnTo>
                      <a:pt x="4249" y="6856"/>
                    </a:lnTo>
                    <a:lnTo>
                      <a:pt x="4513" y="6881"/>
                    </a:lnTo>
                    <a:lnTo>
                      <a:pt x="4776" y="6881"/>
                    </a:lnTo>
                    <a:lnTo>
                      <a:pt x="4788" y="344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>
                <a:off x="3273670" y="2215645"/>
                <a:ext cx="234126" cy="359775"/>
              </a:xfrm>
              <a:custGeom>
                <a:avLst/>
                <a:gdLst/>
                <a:ahLst/>
                <a:cxnLst/>
                <a:rect l="l" t="t" r="r" b="b"/>
                <a:pathLst>
                  <a:path w="10416" h="16006" extrusionOk="0">
                    <a:moveTo>
                      <a:pt x="4287" y="0"/>
                    </a:moveTo>
                    <a:lnTo>
                      <a:pt x="4049" y="38"/>
                    </a:lnTo>
                    <a:lnTo>
                      <a:pt x="3798" y="88"/>
                    </a:lnTo>
                    <a:lnTo>
                      <a:pt x="3472" y="163"/>
                    </a:lnTo>
                    <a:lnTo>
                      <a:pt x="3159" y="263"/>
                    </a:lnTo>
                    <a:lnTo>
                      <a:pt x="2871" y="376"/>
                    </a:lnTo>
                    <a:lnTo>
                      <a:pt x="2595" y="501"/>
                    </a:lnTo>
                    <a:lnTo>
                      <a:pt x="2344" y="639"/>
                    </a:lnTo>
                    <a:lnTo>
                      <a:pt x="2106" y="777"/>
                    </a:lnTo>
                    <a:lnTo>
                      <a:pt x="1881" y="928"/>
                    </a:lnTo>
                    <a:lnTo>
                      <a:pt x="1668" y="1090"/>
                    </a:lnTo>
                    <a:lnTo>
                      <a:pt x="1480" y="1266"/>
                    </a:lnTo>
                    <a:lnTo>
                      <a:pt x="1304" y="1441"/>
                    </a:lnTo>
                    <a:lnTo>
                      <a:pt x="1141" y="1629"/>
                    </a:lnTo>
                    <a:lnTo>
                      <a:pt x="991" y="1817"/>
                    </a:lnTo>
                    <a:lnTo>
                      <a:pt x="853" y="2005"/>
                    </a:lnTo>
                    <a:lnTo>
                      <a:pt x="728" y="2218"/>
                    </a:lnTo>
                    <a:lnTo>
                      <a:pt x="615" y="2419"/>
                    </a:lnTo>
                    <a:lnTo>
                      <a:pt x="514" y="2632"/>
                    </a:lnTo>
                    <a:lnTo>
                      <a:pt x="427" y="2845"/>
                    </a:lnTo>
                    <a:lnTo>
                      <a:pt x="339" y="3058"/>
                    </a:lnTo>
                    <a:lnTo>
                      <a:pt x="276" y="3271"/>
                    </a:lnTo>
                    <a:lnTo>
                      <a:pt x="214" y="3497"/>
                    </a:lnTo>
                    <a:lnTo>
                      <a:pt x="164" y="3722"/>
                    </a:lnTo>
                    <a:lnTo>
                      <a:pt x="113" y="3936"/>
                    </a:lnTo>
                    <a:lnTo>
                      <a:pt x="51" y="4374"/>
                    </a:lnTo>
                    <a:lnTo>
                      <a:pt x="13" y="4813"/>
                    </a:lnTo>
                    <a:lnTo>
                      <a:pt x="1" y="5239"/>
                    </a:lnTo>
                    <a:lnTo>
                      <a:pt x="1" y="5640"/>
                    </a:lnTo>
                    <a:lnTo>
                      <a:pt x="13" y="6029"/>
                    </a:lnTo>
                    <a:lnTo>
                      <a:pt x="51" y="6655"/>
                    </a:lnTo>
                    <a:lnTo>
                      <a:pt x="51" y="6856"/>
                    </a:lnTo>
                    <a:lnTo>
                      <a:pt x="38" y="7232"/>
                    </a:lnTo>
                    <a:lnTo>
                      <a:pt x="26" y="7746"/>
                    </a:lnTo>
                    <a:lnTo>
                      <a:pt x="26" y="8372"/>
                    </a:lnTo>
                    <a:lnTo>
                      <a:pt x="38" y="8723"/>
                    </a:lnTo>
                    <a:lnTo>
                      <a:pt x="51" y="9087"/>
                    </a:lnTo>
                    <a:lnTo>
                      <a:pt x="76" y="9475"/>
                    </a:lnTo>
                    <a:lnTo>
                      <a:pt x="113" y="9876"/>
                    </a:lnTo>
                    <a:lnTo>
                      <a:pt x="164" y="10290"/>
                    </a:lnTo>
                    <a:lnTo>
                      <a:pt x="226" y="10704"/>
                    </a:lnTo>
                    <a:lnTo>
                      <a:pt x="314" y="11130"/>
                    </a:lnTo>
                    <a:lnTo>
                      <a:pt x="414" y="11556"/>
                    </a:lnTo>
                    <a:lnTo>
                      <a:pt x="540" y="11969"/>
                    </a:lnTo>
                    <a:lnTo>
                      <a:pt x="677" y="12396"/>
                    </a:lnTo>
                    <a:lnTo>
                      <a:pt x="840" y="12797"/>
                    </a:lnTo>
                    <a:lnTo>
                      <a:pt x="1028" y="13198"/>
                    </a:lnTo>
                    <a:lnTo>
                      <a:pt x="1129" y="13398"/>
                    </a:lnTo>
                    <a:lnTo>
                      <a:pt x="1241" y="13586"/>
                    </a:lnTo>
                    <a:lnTo>
                      <a:pt x="1354" y="13774"/>
                    </a:lnTo>
                    <a:lnTo>
                      <a:pt x="1480" y="13950"/>
                    </a:lnTo>
                    <a:lnTo>
                      <a:pt x="1617" y="14125"/>
                    </a:lnTo>
                    <a:lnTo>
                      <a:pt x="1755" y="14301"/>
                    </a:lnTo>
                    <a:lnTo>
                      <a:pt x="1893" y="14464"/>
                    </a:lnTo>
                    <a:lnTo>
                      <a:pt x="2056" y="14627"/>
                    </a:lnTo>
                    <a:lnTo>
                      <a:pt x="2219" y="14777"/>
                    </a:lnTo>
                    <a:lnTo>
                      <a:pt x="2382" y="14915"/>
                    </a:lnTo>
                    <a:lnTo>
                      <a:pt x="2570" y="15053"/>
                    </a:lnTo>
                    <a:lnTo>
                      <a:pt x="2758" y="15191"/>
                    </a:lnTo>
                    <a:lnTo>
                      <a:pt x="2946" y="15316"/>
                    </a:lnTo>
                    <a:lnTo>
                      <a:pt x="3159" y="15429"/>
                    </a:lnTo>
                    <a:lnTo>
                      <a:pt x="3372" y="15529"/>
                    </a:lnTo>
                    <a:lnTo>
                      <a:pt x="3598" y="15617"/>
                    </a:lnTo>
                    <a:lnTo>
                      <a:pt x="3836" y="15704"/>
                    </a:lnTo>
                    <a:lnTo>
                      <a:pt x="4074" y="15780"/>
                    </a:lnTo>
                    <a:lnTo>
                      <a:pt x="4337" y="15842"/>
                    </a:lnTo>
                    <a:lnTo>
                      <a:pt x="4600" y="15905"/>
                    </a:lnTo>
                    <a:lnTo>
                      <a:pt x="4876" y="15943"/>
                    </a:lnTo>
                    <a:lnTo>
                      <a:pt x="5164" y="15980"/>
                    </a:lnTo>
                    <a:lnTo>
                      <a:pt x="5465" y="15993"/>
                    </a:lnTo>
                    <a:lnTo>
                      <a:pt x="5766" y="16005"/>
                    </a:lnTo>
                    <a:lnTo>
                      <a:pt x="5954" y="15993"/>
                    </a:lnTo>
                    <a:lnTo>
                      <a:pt x="6129" y="15980"/>
                    </a:lnTo>
                    <a:lnTo>
                      <a:pt x="6305" y="15955"/>
                    </a:lnTo>
                    <a:lnTo>
                      <a:pt x="6480" y="15930"/>
                    </a:lnTo>
                    <a:lnTo>
                      <a:pt x="6643" y="15880"/>
                    </a:lnTo>
                    <a:lnTo>
                      <a:pt x="6806" y="15830"/>
                    </a:lnTo>
                    <a:lnTo>
                      <a:pt x="6957" y="15780"/>
                    </a:lnTo>
                    <a:lnTo>
                      <a:pt x="7107" y="15704"/>
                    </a:lnTo>
                    <a:lnTo>
                      <a:pt x="7257" y="15629"/>
                    </a:lnTo>
                    <a:lnTo>
                      <a:pt x="7408" y="15554"/>
                    </a:lnTo>
                    <a:lnTo>
                      <a:pt x="7546" y="15466"/>
                    </a:lnTo>
                    <a:lnTo>
                      <a:pt x="7671" y="15366"/>
                    </a:lnTo>
                    <a:lnTo>
                      <a:pt x="7809" y="15266"/>
                    </a:lnTo>
                    <a:lnTo>
                      <a:pt x="7934" y="15153"/>
                    </a:lnTo>
                    <a:lnTo>
                      <a:pt x="8172" y="14915"/>
                    </a:lnTo>
                    <a:lnTo>
                      <a:pt x="8398" y="14664"/>
                    </a:lnTo>
                    <a:lnTo>
                      <a:pt x="8611" y="14376"/>
                    </a:lnTo>
                    <a:lnTo>
                      <a:pt x="8799" y="14075"/>
                    </a:lnTo>
                    <a:lnTo>
                      <a:pt x="8987" y="13762"/>
                    </a:lnTo>
                    <a:lnTo>
                      <a:pt x="9150" y="13436"/>
                    </a:lnTo>
                    <a:lnTo>
                      <a:pt x="9300" y="13085"/>
                    </a:lnTo>
                    <a:lnTo>
                      <a:pt x="9451" y="12734"/>
                    </a:lnTo>
                    <a:lnTo>
                      <a:pt x="9576" y="12358"/>
                    </a:lnTo>
                    <a:lnTo>
                      <a:pt x="9689" y="11995"/>
                    </a:lnTo>
                    <a:lnTo>
                      <a:pt x="9802" y="11606"/>
                    </a:lnTo>
                    <a:lnTo>
                      <a:pt x="9902" y="11230"/>
                    </a:lnTo>
                    <a:lnTo>
                      <a:pt x="9977" y="10841"/>
                    </a:lnTo>
                    <a:lnTo>
                      <a:pt x="10065" y="10465"/>
                    </a:lnTo>
                    <a:lnTo>
                      <a:pt x="10128" y="10077"/>
                    </a:lnTo>
                    <a:lnTo>
                      <a:pt x="10240" y="9337"/>
                    </a:lnTo>
                    <a:lnTo>
                      <a:pt x="10316" y="8623"/>
                    </a:lnTo>
                    <a:lnTo>
                      <a:pt x="10366" y="7971"/>
                    </a:lnTo>
                    <a:lnTo>
                      <a:pt x="10403" y="7370"/>
                    </a:lnTo>
                    <a:lnTo>
                      <a:pt x="10416" y="6856"/>
                    </a:lnTo>
                    <a:lnTo>
                      <a:pt x="10416" y="6254"/>
                    </a:lnTo>
                    <a:lnTo>
                      <a:pt x="10391" y="5778"/>
                    </a:lnTo>
                    <a:lnTo>
                      <a:pt x="10366" y="5377"/>
                    </a:lnTo>
                    <a:lnTo>
                      <a:pt x="10316" y="5076"/>
                    </a:lnTo>
                    <a:lnTo>
                      <a:pt x="10240" y="4775"/>
                    </a:lnTo>
                    <a:lnTo>
                      <a:pt x="10153" y="4474"/>
                    </a:lnTo>
                    <a:lnTo>
                      <a:pt x="10052" y="4186"/>
                    </a:lnTo>
                    <a:lnTo>
                      <a:pt x="9927" y="3910"/>
                    </a:lnTo>
                    <a:lnTo>
                      <a:pt x="9789" y="3635"/>
                    </a:lnTo>
                    <a:lnTo>
                      <a:pt x="9651" y="3359"/>
                    </a:lnTo>
                    <a:lnTo>
                      <a:pt x="9488" y="3096"/>
                    </a:lnTo>
                    <a:lnTo>
                      <a:pt x="9326" y="2833"/>
                    </a:lnTo>
                    <a:lnTo>
                      <a:pt x="9138" y="2594"/>
                    </a:lnTo>
                    <a:lnTo>
                      <a:pt x="8950" y="2344"/>
                    </a:lnTo>
                    <a:lnTo>
                      <a:pt x="8749" y="2118"/>
                    </a:lnTo>
                    <a:lnTo>
                      <a:pt x="8536" y="1893"/>
                    </a:lnTo>
                    <a:lnTo>
                      <a:pt x="8323" y="1680"/>
                    </a:lnTo>
                    <a:lnTo>
                      <a:pt x="8085" y="1479"/>
                    </a:lnTo>
                    <a:lnTo>
                      <a:pt x="7859" y="1291"/>
                    </a:lnTo>
                    <a:lnTo>
                      <a:pt x="7621" y="1103"/>
                    </a:lnTo>
                    <a:lnTo>
                      <a:pt x="7370" y="940"/>
                    </a:lnTo>
                    <a:lnTo>
                      <a:pt x="7132" y="777"/>
                    </a:lnTo>
                    <a:lnTo>
                      <a:pt x="6869" y="639"/>
                    </a:lnTo>
                    <a:lnTo>
                      <a:pt x="6618" y="501"/>
                    </a:lnTo>
                    <a:lnTo>
                      <a:pt x="6355" y="389"/>
                    </a:lnTo>
                    <a:lnTo>
                      <a:pt x="6104" y="288"/>
                    </a:lnTo>
                    <a:lnTo>
                      <a:pt x="5841" y="201"/>
                    </a:lnTo>
                    <a:lnTo>
                      <a:pt x="5578" y="125"/>
                    </a:lnTo>
                    <a:lnTo>
                      <a:pt x="5315" y="63"/>
                    </a:lnTo>
                    <a:lnTo>
                      <a:pt x="5064" y="25"/>
                    </a:lnTo>
                    <a:lnTo>
                      <a:pt x="4801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6"/>
              <p:cNvSpPr/>
              <p:nvPr/>
            </p:nvSpPr>
            <p:spPr>
              <a:xfrm>
                <a:off x="3246067" y="2184649"/>
                <a:ext cx="303154" cy="186226"/>
              </a:xfrm>
              <a:custGeom>
                <a:avLst/>
                <a:gdLst/>
                <a:ahLst/>
                <a:cxnLst/>
                <a:rect l="l" t="t" r="r" b="b"/>
                <a:pathLst>
                  <a:path w="13487" h="8285" extrusionOk="0">
                    <a:moveTo>
                      <a:pt x="5791" y="0"/>
                    </a:moveTo>
                    <a:lnTo>
                      <a:pt x="5402" y="25"/>
                    </a:lnTo>
                    <a:lnTo>
                      <a:pt x="5026" y="63"/>
                    </a:lnTo>
                    <a:lnTo>
                      <a:pt x="4650" y="138"/>
                    </a:lnTo>
                    <a:lnTo>
                      <a:pt x="4274" y="226"/>
                    </a:lnTo>
                    <a:lnTo>
                      <a:pt x="3911" y="339"/>
                    </a:lnTo>
                    <a:lnTo>
                      <a:pt x="3547" y="464"/>
                    </a:lnTo>
                    <a:lnTo>
                      <a:pt x="3196" y="627"/>
                    </a:lnTo>
                    <a:lnTo>
                      <a:pt x="2845" y="790"/>
                    </a:lnTo>
                    <a:lnTo>
                      <a:pt x="2507" y="991"/>
                    </a:lnTo>
                    <a:lnTo>
                      <a:pt x="2181" y="1204"/>
                    </a:lnTo>
                    <a:lnTo>
                      <a:pt x="1868" y="1429"/>
                    </a:lnTo>
                    <a:lnTo>
                      <a:pt x="1554" y="1680"/>
                    </a:lnTo>
                    <a:lnTo>
                      <a:pt x="1279" y="1943"/>
                    </a:lnTo>
                    <a:lnTo>
                      <a:pt x="1028" y="2219"/>
                    </a:lnTo>
                    <a:lnTo>
                      <a:pt x="815" y="2495"/>
                    </a:lnTo>
                    <a:lnTo>
                      <a:pt x="627" y="2770"/>
                    </a:lnTo>
                    <a:lnTo>
                      <a:pt x="464" y="3046"/>
                    </a:lnTo>
                    <a:lnTo>
                      <a:pt x="326" y="3322"/>
                    </a:lnTo>
                    <a:lnTo>
                      <a:pt x="226" y="3610"/>
                    </a:lnTo>
                    <a:lnTo>
                      <a:pt x="138" y="3898"/>
                    </a:lnTo>
                    <a:lnTo>
                      <a:pt x="76" y="4174"/>
                    </a:lnTo>
                    <a:lnTo>
                      <a:pt x="25" y="4450"/>
                    </a:lnTo>
                    <a:lnTo>
                      <a:pt x="13" y="4725"/>
                    </a:lnTo>
                    <a:lnTo>
                      <a:pt x="0" y="5001"/>
                    </a:lnTo>
                    <a:lnTo>
                      <a:pt x="13" y="5277"/>
                    </a:lnTo>
                    <a:lnTo>
                      <a:pt x="38" y="5540"/>
                    </a:lnTo>
                    <a:lnTo>
                      <a:pt x="76" y="5791"/>
                    </a:lnTo>
                    <a:lnTo>
                      <a:pt x="126" y="6041"/>
                    </a:lnTo>
                    <a:lnTo>
                      <a:pt x="188" y="6280"/>
                    </a:lnTo>
                    <a:lnTo>
                      <a:pt x="251" y="6518"/>
                    </a:lnTo>
                    <a:lnTo>
                      <a:pt x="339" y="6731"/>
                    </a:lnTo>
                    <a:lnTo>
                      <a:pt x="414" y="6944"/>
                    </a:lnTo>
                    <a:lnTo>
                      <a:pt x="502" y="7144"/>
                    </a:lnTo>
                    <a:lnTo>
                      <a:pt x="589" y="7320"/>
                    </a:lnTo>
                    <a:lnTo>
                      <a:pt x="690" y="7495"/>
                    </a:lnTo>
                    <a:lnTo>
                      <a:pt x="777" y="7646"/>
                    </a:lnTo>
                    <a:lnTo>
                      <a:pt x="878" y="7796"/>
                    </a:lnTo>
                    <a:lnTo>
                      <a:pt x="965" y="7909"/>
                    </a:lnTo>
                    <a:lnTo>
                      <a:pt x="1053" y="8022"/>
                    </a:lnTo>
                    <a:lnTo>
                      <a:pt x="1128" y="8109"/>
                    </a:lnTo>
                    <a:lnTo>
                      <a:pt x="1204" y="8172"/>
                    </a:lnTo>
                    <a:lnTo>
                      <a:pt x="1266" y="8222"/>
                    </a:lnTo>
                    <a:lnTo>
                      <a:pt x="1316" y="8247"/>
                    </a:lnTo>
                    <a:lnTo>
                      <a:pt x="1454" y="8272"/>
                    </a:lnTo>
                    <a:lnTo>
                      <a:pt x="1592" y="8285"/>
                    </a:lnTo>
                    <a:lnTo>
                      <a:pt x="1717" y="8272"/>
                    </a:lnTo>
                    <a:lnTo>
                      <a:pt x="1843" y="8235"/>
                    </a:lnTo>
                    <a:lnTo>
                      <a:pt x="1956" y="8172"/>
                    </a:lnTo>
                    <a:lnTo>
                      <a:pt x="2068" y="8097"/>
                    </a:lnTo>
                    <a:lnTo>
                      <a:pt x="2169" y="8009"/>
                    </a:lnTo>
                    <a:lnTo>
                      <a:pt x="2269" y="7896"/>
                    </a:lnTo>
                    <a:lnTo>
                      <a:pt x="2357" y="7771"/>
                    </a:lnTo>
                    <a:lnTo>
                      <a:pt x="2444" y="7646"/>
                    </a:lnTo>
                    <a:lnTo>
                      <a:pt x="2532" y="7495"/>
                    </a:lnTo>
                    <a:lnTo>
                      <a:pt x="2607" y="7332"/>
                    </a:lnTo>
                    <a:lnTo>
                      <a:pt x="2683" y="7169"/>
                    </a:lnTo>
                    <a:lnTo>
                      <a:pt x="2745" y="6994"/>
                    </a:lnTo>
                    <a:lnTo>
                      <a:pt x="2858" y="6631"/>
                    </a:lnTo>
                    <a:lnTo>
                      <a:pt x="2958" y="6255"/>
                    </a:lnTo>
                    <a:lnTo>
                      <a:pt x="3046" y="5866"/>
                    </a:lnTo>
                    <a:lnTo>
                      <a:pt x="3109" y="5490"/>
                    </a:lnTo>
                    <a:lnTo>
                      <a:pt x="3159" y="5139"/>
                    </a:lnTo>
                    <a:lnTo>
                      <a:pt x="3184" y="4813"/>
                    </a:lnTo>
                    <a:lnTo>
                      <a:pt x="3209" y="4525"/>
                    </a:lnTo>
                    <a:lnTo>
                      <a:pt x="3209" y="4299"/>
                    </a:lnTo>
                    <a:lnTo>
                      <a:pt x="3209" y="4124"/>
                    </a:lnTo>
                    <a:lnTo>
                      <a:pt x="4400" y="4675"/>
                    </a:lnTo>
                    <a:lnTo>
                      <a:pt x="5415" y="5139"/>
                    </a:lnTo>
                    <a:lnTo>
                      <a:pt x="6004" y="5390"/>
                    </a:lnTo>
                    <a:lnTo>
                      <a:pt x="6618" y="5653"/>
                    </a:lnTo>
                    <a:lnTo>
                      <a:pt x="7270" y="5916"/>
                    </a:lnTo>
                    <a:lnTo>
                      <a:pt x="7934" y="6167"/>
                    </a:lnTo>
                    <a:lnTo>
                      <a:pt x="8623" y="6417"/>
                    </a:lnTo>
                    <a:lnTo>
                      <a:pt x="9300" y="6643"/>
                    </a:lnTo>
                    <a:lnTo>
                      <a:pt x="9977" y="6856"/>
                    </a:lnTo>
                    <a:lnTo>
                      <a:pt x="10629" y="7044"/>
                    </a:lnTo>
                    <a:lnTo>
                      <a:pt x="10955" y="7119"/>
                    </a:lnTo>
                    <a:lnTo>
                      <a:pt x="11268" y="7195"/>
                    </a:lnTo>
                    <a:lnTo>
                      <a:pt x="11569" y="7245"/>
                    </a:lnTo>
                    <a:lnTo>
                      <a:pt x="11870" y="7295"/>
                    </a:lnTo>
                    <a:lnTo>
                      <a:pt x="12058" y="7320"/>
                    </a:lnTo>
                    <a:lnTo>
                      <a:pt x="12233" y="7320"/>
                    </a:lnTo>
                    <a:lnTo>
                      <a:pt x="12383" y="7307"/>
                    </a:lnTo>
                    <a:lnTo>
                      <a:pt x="12534" y="7270"/>
                    </a:lnTo>
                    <a:lnTo>
                      <a:pt x="12659" y="7232"/>
                    </a:lnTo>
                    <a:lnTo>
                      <a:pt x="12784" y="7169"/>
                    </a:lnTo>
                    <a:lnTo>
                      <a:pt x="12885" y="7094"/>
                    </a:lnTo>
                    <a:lnTo>
                      <a:pt x="12985" y="7019"/>
                    </a:lnTo>
                    <a:lnTo>
                      <a:pt x="13073" y="6931"/>
                    </a:lnTo>
                    <a:lnTo>
                      <a:pt x="13148" y="6831"/>
                    </a:lnTo>
                    <a:lnTo>
                      <a:pt x="13211" y="6718"/>
                    </a:lnTo>
                    <a:lnTo>
                      <a:pt x="13273" y="6605"/>
                    </a:lnTo>
                    <a:lnTo>
                      <a:pt x="13323" y="6493"/>
                    </a:lnTo>
                    <a:lnTo>
                      <a:pt x="13361" y="6367"/>
                    </a:lnTo>
                    <a:lnTo>
                      <a:pt x="13424" y="6117"/>
                    </a:lnTo>
                    <a:lnTo>
                      <a:pt x="13461" y="5866"/>
                    </a:lnTo>
                    <a:lnTo>
                      <a:pt x="13486" y="5615"/>
                    </a:lnTo>
                    <a:lnTo>
                      <a:pt x="13486" y="5390"/>
                    </a:lnTo>
                    <a:lnTo>
                      <a:pt x="13486" y="5177"/>
                    </a:lnTo>
                    <a:lnTo>
                      <a:pt x="13461" y="4876"/>
                    </a:lnTo>
                    <a:lnTo>
                      <a:pt x="13461" y="4801"/>
                    </a:lnTo>
                    <a:lnTo>
                      <a:pt x="13461" y="4788"/>
                    </a:lnTo>
                    <a:lnTo>
                      <a:pt x="13374" y="4613"/>
                    </a:lnTo>
                    <a:lnTo>
                      <a:pt x="13261" y="4437"/>
                    </a:lnTo>
                    <a:lnTo>
                      <a:pt x="13148" y="4262"/>
                    </a:lnTo>
                    <a:lnTo>
                      <a:pt x="13023" y="4086"/>
                    </a:lnTo>
                    <a:lnTo>
                      <a:pt x="12747" y="3735"/>
                    </a:lnTo>
                    <a:lnTo>
                      <a:pt x="12446" y="3397"/>
                    </a:lnTo>
                    <a:lnTo>
                      <a:pt x="12108" y="3059"/>
                    </a:lnTo>
                    <a:lnTo>
                      <a:pt x="11744" y="2720"/>
                    </a:lnTo>
                    <a:lnTo>
                      <a:pt x="11356" y="2394"/>
                    </a:lnTo>
                    <a:lnTo>
                      <a:pt x="10955" y="2081"/>
                    </a:lnTo>
                    <a:lnTo>
                      <a:pt x="10541" y="1780"/>
                    </a:lnTo>
                    <a:lnTo>
                      <a:pt x="10127" y="1504"/>
                    </a:lnTo>
                    <a:lnTo>
                      <a:pt x="9701" y="1241"/>
                    </a:lnTo>
                    <a:lnTo>
                      <a:pt x="9288" y="991"/>
                    </a:lnTo>
                    <a:lnTo>
                      <a:pt x="8861" y="777"/>
                    </a:lnTo>
                    <a:lnTo>
                      <a:pt x="8460" y="577"/>
                    </a:lnTo>
                    <a:lnTo>
                      <a:pt x="8059" y="414"/>
                    </a:lnTo>
                    <a:lnTo>
                      <a:pt x="7683" y="276"/>
                    </a:lnTo>
                    <a:lnTo>
                      <a:pt x="7307" y="176"/>
                    </a:lnTo>
                    <a:lnTo>
                      <a:pt x="6931" y="88"/>
                    </a:lnTo>
                    <a:lnTo>
                      <a:pt x="6555" y="38"/>
                    </a:lnTo>
                    <a:lnTo>
                      <a:pt x="6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6"/>
              <p:cNvSpPr/>
              <p:nvPr/>
            </p:nvSpPr>
            <p:spPr>
              <a:xfrm>
                <a:off x="2942374" y="2648629"/>
                <a:ext cx="242015" cy="393873"/>
              </a:xfrm>
              <a:custGeom>
                <a:avLst/>
                <a:gdLst/>
                <a:ahLst/>
                <a:cxnLst/>
                <a:rect l="l" t="t" r="r" b="b"/>
                <a:pathLst>
                  <a:path w="10767" h="17523" extrusionOk="0">
                    <a:moveTo>
                      <a:pt x="7069" y="1"/>
                    </a:moveTo>
                    <a:lnTo>
                      <a:pt x="6956" y="13"/>
                    </a:lnTo>
                    <a:lnTo>
                      <a:pt x="6844" y="51"/>
                    </a:lnTo>
                    <a:lnTo>
                      <a:pt x="6731" y="89"/>
                    </a:lnTo>
                    <a:lnTo>
                      <a:pt x="6618" y="151"/>
                    </a:lnTo>
                    <a:lnTo>
                      <a:pt x="6493" y="226"/>
                    </a:lnTo>
                    <a:lnTo>
                      <a:pt x="6380" y="314"/>
                    </a:lnTo>
                    <a:lnTo>
                      <a:pt x="6267" y="414"/>
                    </a:lnTo>
                    <a:lnTo>
                      <a:pt x="6142" y="540"/>
                    </a:lnTo>
                    <a:lnTo>
                      <a:pt x="6016" y="665"/>
                    </a:lnTo>
                    <a:lnTo>
                      <a:pt x="5904" y="803"/>
                    </a:lnTo>
                    <a:lnTo>
                      <a:pt x="5653" y="1129"/>
                    </a:lnTo>
                    <a:lnTo>
                      <a:pt x="5402" y="1505"/>
                    </a:lnTo>
                    <a:lnTo>
                      <a:pt x="5152" y="1906"/>
                    </a:lnTo>
                    <a:lnTo>
                      <a:pt x="4901" y="2357"/>
                    </a:lnTo>
                    <a:lnTo>
                      <a:pt x="4650" y="2846"/>
                    </a:lnTo>
                    <a:lnTo>
                      <a:pt x="4400" y="3372"/>
                    </a:lnTo>
                    <a:lnTo>
                      <a:pt x="4136" y="3911"/>
                    </a:lnTo>
                    <a:lnTo>
                      <a:pt x="3886" y="4488"/>
                    </a:lnTo>
                    <a:lnTo>
                      <a:pt x="3635" y="5089"/>
                    </a:lnTo>
                    <a:lnTo>
                      <a:pt x="3384" y="5704"/>
                    </a:lnTo>
                    <a:lnTo>
                      <a:pt x="3134" y="6330"/>
                    </a:lnTo>
                    <a:lnTo>
                      <a:pt x="2657" y="7621"/>
                    </a:lnTo>
                    <a:lnTo>
                      <a:pt x="2181" y="8925"/>
                    </a:lnTo>
                    <a:lnTo>
                      <a:pt x="1742" y="10216"/>
                    </a:lnTo>
                    <a:lnTo>
                      <a:pt x="1316" y="11481"/>
                    </a:lnTo>
                    <a:lnTo>
                      <a:pt x="577" y="13788"/>
                    </a:lnTo>
                    <a:lnTo>
                      <a:pt x="0" y="15617"/>
                    </a:lnTo>
                    <a:lnTo>
                      <a:pt x="6906" y="17522"/>
                    </a:lnTo>
                    <a:lnTo>
                      <a:pt x="7270" y="16570"/>
                    </a:lnTo>
                    <a:lnTo>
                      <a:pt x="8160" y="14201"/>
                    </a:lnTo>
                    <a:lnTo>
                      <a:pt x="9263" y="11181"/>
                    </a:lnTo>
                    <a:lnTo>
                      <a:pt x="9814" y="9677"/>
                    </a:lnTo>
                    <a:lnTo>
                      <a:pt x="10303" y="8285"/>
                    </a:lnTo>
                    <a:lnTo>
                      <a:pt x="10403" y="7960"/>
                    </a:lnTo>
                    <a:lnTo>
                      <a:pt x="10491" y="7634"/>
                    </a:lnTo>
                    <a:lnTo>
                      <a:pt x="10566" y="7283"/>
                    </a:lnTo>
                    <a:lnTo>
                      <a:pt x="10641" y="6944"/>
                    </a:lnTo>
                    <a:lnTo>
                      <a:pt x="10691" y="6593"/>
                    </a:lnTo>
                    <a:lnTo>
                      <a:pt x="10729" y="6242"/>
                    </a:lnTo>
                    <a:lnTo>
                      <a:pt x="10754" y="5879"/>
                    </a:lnTo>
                    <a:lnTo>
                      <a:pt x="10767" y="5528"/>
                    </a:lnTo>
                    <a:lnTo>
                      <a:pt x="10767" y="5177"/>
                    </a:lnTo>
                    <a:lnTo>
                      <a:pt x="10754" y="4826"/>
                    </a:lnTo>
                    <a:lnTo>
                      <a:pt x="10729" y="4475"/>
                    </a:lnTo>
                    <a:lnTo>
                      <a:pt x="10679" y="4124"/>
                    </a:lnTo>
                    <a:lnTo>
                      <a:pt x="10629" y="3786"/>
                    </a:lnTo>
                    <a:lnTo>
                      <a:pt x="10566" y="3460"/>
                    </a:lnTo>
                    <a:lnTo>
                      <a:pt x="10478" y="3134"/>
                    </a:lnTo>
                    <a:lnTo>
                      <a:pt x="10391" y="2821"/>
                    </a:lnTo>
                    <a:lnTo>
                      <a:pt x="10278" y="2508"/>
                    </a:lnTo>
                    <a:lnTo>
                      <a:pt x="10165" y="2219"/>
                    </a:lnTo>
                    <a:lnTo>
                      <a:pt x="10027" y="1931"/>
                    </a:lnTo>
                    <a:lnTo>
                      <a:pt x="9877" y="1668"/>
                    </a:lnTo>
                    <a:lnTo>
                      <a:pt x="9726" y="1417"/>
                    </a:lnTo>
                    <a:lnTo>
                      <a:pt x="9551" y="1179"/>
                    </a:lnTo>
                    <a:lnTo>
                      <a:pt x="9363" y="966"/>
                    </a:lnTo>
                    <a:lnTo>
                      <a:pt x="9162" y="765"/>
                    </a:lnTo>
                    <a:lnTo>
                      <a:pt x="8949" y="590"/>
                    </a:lnTo>
                    <a:lnTo>
                      <a:pt x="8724" y="427"/>
                    </a:lnTo>
                    <a:lnTo>
                      <a:pt x="8473" y="302"/>
                    </a:lnTo>
                    <a:lnTo>
                      <a:pt x="8222" y="189"/>
                    </a:lnTo>
                    <a:lnTo>
                      <a:pt x="7959" y="101"/>
                    </a:lnTo>
                    <a:lnTo>
                      <a:pt x="7671" y="38"/>
                    </a:lnTo>
                    <a:lnTo>
                      <a:pt x="7382" y="13"/>
                    </a:lnTo>
                    <a:lnTo>
                      <a:pt x="70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6"/>
              <p:cNvSpPr/>
              <p:nvPr/>
            </p:nvSpPr>
            <p:spPr>
              <a:xfrm>
                <a:off x="2680646" y="2668364"/>
                <a:ext cx="328239" cy="542315"/>
              </a:xfrm>
              <a:custGeom>
                <a:avLst/>
                <a:gdLst/>
                <a:ahLst/>
                <a:cxnLst/>
                <a:rect l="l" t="t" r="r" b="b"/>
                <a:pathLst>
                  <a:path w="14603" h="24127" extrusionOk="0">
                    <a:moveTo>
                      <a:pt x="2583" y="0"/>
                    </a:moveTo>
                    <a:lnTo>
                      <a:pt x="1" y="1279"/>
                    </a:lnTo>
                    <a:lnTo>
                      <a:pt x="302" y="2206"/>
                    </a:lnTo>
                    <a:lnTo>
                      <a:pt x="665" y="3271"/>
                    </a:lnTo>
                    <a:lnTo>
                      <a:pt x="1154" y="4650"/>
                    </a:lnTo>
                    <a:lnTo>
                      <a:pt x="1743" y="6292"/>
                    </a:lnTo>
                    <a:lnTo>
                      <a:pt x="2420" y="8122"/>
                    </a:lnTo>
                    <a:lnTo>
                      <a:pt x="3172" y="10102"/>
                    </a:lnTo>
                    <a:lnTo>
                      <a:pt x="3573" y="11117"/>
                    </a:lnTo>
                    <a:lnTo>
                      <a:pt x="3999" y="12145"/>
                    </a:lnTo>
                    <a:lnTo>
                      <a:pt x="4425" y="13185"/>
                    </a:lnTo>
                    <a:lnTo>
                      <a:pt x="4851" y="14213"/>
                    </a:lnTo>
                    <a:lnTo>
                      <a:pt x="5302" y="15228"/>
                    </a:lnTo>
                    <a:lnTo>
                      <a:pt x="5754" y="16218"/>
                    </a:lnTo>
                    <a:lnTo>
                      <a:pt x="6205" y="17196"/>
                    </a:lnTo>
                    <a:lnTo>
                      <a:pt x="6656" y="18123"/>
                    </a:lnTo>
                    <a:lnTo>
                      <a:pt x="7120" y="19013"/>
                    </a:lnTo>
                    <a:lnTo>
                      <a:pt x="7571" y="19853"/>
                    </a:lnTo>
                    <a:lnTo>
                      <a:pt x="8022" y="20643"/>
                    </a:lnTo>
                    <a:lnTo>
                      <a:pt x="8248" y="21006"/>
                    </a:lnTo>
                    <a:lnTo>
                      <a:pt x="8473" y="21357"/>
                    </a:lnTo>
                    <a:lnTo>
                      <a:pt x="8699" y="21695"/>
                    </a:lnTo>
                    <a:lnTo>
                      <a:pt x="8912" y="22009"/>
                    </a:lnTo>
                    <a:lnTo>
                      <a:pt x="9125" y="22297"/>
                    </a:lnTo>
                    <a:lnTo>
                      <a:pt x="9351" y="22573"/>
                    </a:lnTo>
                    <a:lnTo>
                      <a:pt x="9551" y="22823"/>
                    </a:lnTo>
                    <a:lnTo>
                      <a:pt x="9764" y="23049"/>
                    </a:lnTo>
                    <a:lnTo>
                      <a:pt x="9977" y="23250"/>
                    </a:lnTo>
                    <a:lnTo>
                      <a:pt x="10178" y="23425"/>
                    </a:lnTo>
                    <a:lnTo>
                      <a:pt x="10378" y="23575"/>
                    </a:lnTo>
                    <a:lnTo>
                      <a:pt x="10566" y="23701"/>
                    </a:lnTo>
                    <a:lnTo>
                      <a:pt x="10754" y="23801"/>
                    </a:lnTo>
                    <a:lnTo>
                      <a:pt x="10942" y="23864"/>
                    </a:lnTo>
                    <a:lnTo>
                      <a:pt x="11306" y="23964"/>
                    </a:lnTo>
                    <a:lnTo>
                      <a:pt x="11644" y="24027"/>
                    </a:lnTo>
                    <a:lnTo>
                      <a:pt x="11970" y="24089"/>
                    </a:lnTo>
                    <a:lnTo>
                      <a:pt x="12284" y="24114"/>
                    </a:lnTo>
                    <a:lnTo>
                      <a:pt x="12572" y="24127"/>
                    </a:lnTo>
                    <a:lnTo>
                      <a:pt x="12835" y="24114"/>
                    </a:lnTo>
                    <a:lnTo>
                      <a:pt x="13086" y="24077"/>
                    </a:lnTo>
                    <a:lnTo>
                      <a:pt x="13324" y="24014"/>
                    </a:lnTo>
                    <a:lnTo>
                      <a:pt x="13537" y="23939"/>
                    </a:lnTo>
                    <a:lnTo>
                      <a:pt x="13725" y="23826"/>
                    </a:lnTo>
                    <a:lnTo>
                      <a:pt x="13825" y="23763"/>
                    </a:lnTo>
                    <a:lnTo>
                      <a:pt x="13900" y="23701"/>
                    </a:lnTo>
                    <a:lnTo>
                      <a:pt x="13988" y="23626"/>
                    </a:lnTo>
                    <a:lnTo>
                      <a:pt x="14063" y="23550"/>
                    </a:lnTo>
                    <a:lnTo>
                      <a:pt x="14126" y="23463"/>
                    </a:lnTo>
                    <a:lnTo>
                      <a:pt x="14201" y="23375"/>
                    </a:lnTo>
                    <a:lnTo>
                      <a:pt x="14314" y="23174"/>
                    </a:lnTo>
                    <a:lnTo>
                      <a:pt x="14414" y="22936"/>
                    </a:lnTo>
                    <a:lnTo>
                      <a:pt x="14489" y="22686"/>
                    </a:lnTo>
                    <a:lnTo>
                      <a:pt x="14540" y="22410"/>
                    </a:lnTo>
                    <a:lnTo>
                      <a:pt x="14577" y="22109"/>
                    </a:lnTo>
                    <a:lnTo>
                      <a:pt x="14602" y="21783"/>
                    </a:lnTo>
                    <a:lnTo>
                      <a:pt x="14590" y="21432"/>
                    </a:lnTo>
                    <a:lnTo>
                      <a:pt x="14565" y="21044"/>
                    </a:lnTo>
                    <a:lnTo>
                      <a:pt x="14527" y="20643"/>
                    </a:lnTo>
                    <a:lnTo>
                      <a:pt x="14452" y="20204"/>
                    </a:lnTo>
                    <a:lnTo>
                      <a:pt x="14364" y="19740"/>
                    </a:lnTo>
                    <a:lnTo>
                      <a:pt x="14264" y="19251"/>
                    </a:lnTo>
                    <a:lnTo>
                      <a:pt x="14126" y="18738"/>
                    </a:lnTo>
                    <a:lnTo>
                      <a:pt x="13976" y="18186"/>
                    </a:lnTo>
                    <a:lnTo>
                      <a:pt x="13813" y="17622"/>
                    </a:lnTo>
                    <a:lnTo>
                      <a:pt x="13612" y="17020"/>
                    </a:lnTo>
                    <a:lnTo>
                      <a:pt x="13399" y="16381"/>
                    </a:lnTo>
                    <a:lnTo>
                      <a:pt x="13161" y="15717"/>
                    </a:lnTo>
                    <a:lnTo>
                      <a:pt x="12898" y="15028"/>
                    </a:lnTo>
                    <a:lnTo>
                      <a:pt x="2583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2542881" y="2555100"/>
                <a:ext cx="195824" cy="142013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6318" extrusionOk="0">
                    <a:moveTo>
                      <a:pt x="101" y="1"/>
                    </a:moveTo>
                    <a:lnTo>
                      <a:pt x="64" y="13"/>
                    </a:lnTo>
                    <a:lnTo>
                      <a:pt x="38" y="38"/>
                    </a:lnTo>
                    <a:lnTo>
                      <a:pt x="13" y="89"/>
                    </a:lnTo>
                    <a:lnTo>
                      <a:pt x="13" y="164"/>
                    </a:lnTo>
                    <a:lnTo>
                      <a:pt x="1" y="339"/>
                    </a:lnTo>
                    <a:lnTo>
                      <a:pt x="26" y="577"/>
                    </a:lnTo>
                    <a:lnTo>
                      <a:pt x="64" y="853"/>
                    </a:lnTo>
                    <a:lnTo>
                      <a:pt x="126" y="1166"/>
                    </a:lnTo>
                    <a:lnTo>
                      <a:pt x="201" y="1517"/>
                    </a:lnTo>
                    <a:lnTo>
                      <a:pt x="289" y="1868"/>
                    </a:lnTo>
                    <a:lnTo>
                      <a:pt x="477" y="2595"/>
                    </a:lnTo>
                    <a:lnTo>
                      <a:pt x="690" y="3259"/>
                    </a:lnTo>
                    <a:lnTo>
                      <a:pt x="878" y="3811"/>
                    </a:lnTo>
                    <a:lnTo>
                      <a:pt x="953" y="4011"/>
                    </a:lnTo>
                    <a:lnTo>
                      <a:pt x="1029" y="4149"/>
                    </a:lnTo>
                    <a:lnTo>
                      <a:pt x="1066" y="4199"/>
                    </a:lnTo>
                    <a:lnTo>
                      <a:pt x="1129" y="4250"/>
                    </a:lnTo>
                    <a:lnTo>
                      <a:pt x="1204" y="4300"/>
                    </a:lnTo>
                    <a:lnTo>
                      <a:pt x="1292" y="4350"/>
                    </a:lnTo>
                    <a:lnTo>
                      <a:pt x="1517" y="4438"/>
                    </a:lnTo>
                    <a:lnTo>
                      <a:pt x="1781" y="4500"/>
                    </a:lnTo>
                    <a:lnTo>
                      <a:pt x="2081" y="4575"/>
                    </a:lnTo>
                    <a:lnTo>
                      <a:pt x="2420" y="4626"/>
                    </a:lnTo>
                    <a:lnTo>
                      <a:pt x="2758" y="4676"/>
                    </a:lnTo>
                    <a:lnTo>
                      <a:pt x="3122" y="4726"/>
                    </a:lnTo>
                    <a:lnTo>
                      <a:pt x="3799" y="4789"/>
                    </a:lnTo>
                    <a:lnTo>
                      <a:pt x="4388" y="4839"/>
                    </a:lnTo>
                    <a:lnTo>
                      <a:pt x="4964" y="4864"/>
                    </a:lnTo>
                    <a:lnTo>
                      <a:pt x="6130" y="6318"/>
                    </a:lnTo>
                    <a:lnTo>
                      <a:pt x="8712" y="5039"/>
                    </a:lnTo>
                    <a:lnTo>
                      <a:pt x="8235" y="4199"/>
                    </a:lnTo>
                    <a:lnTo>
                      <a:pt x="7822" y="3447"/>
                    </a:lnTo>
                    <a:lnTo>
                      <a:pt x="7446" y="2771"/>
                    </a:lnTo>
                    <a:lnTo>
                      <a:pt x="7396" y="2695"/>
                    </a:lnTo>
                    <a:lnTo>
                      <a:pt x="7320" y="2633"/>
                    </a:lnTo>
                    <a:lnTo>
                      <a:pt x="7220" y="2583"/>
                    </a:lnTo>
                    <a:lnTo>
                      <a:pt x="7095" y="2533"/>
                    </a:lnTo>
                    <a:lnTo>
                      <a:pt x="6957" y="2495"/>
                    </a:lnTo>
                    <a:lnTo>
                      <a:pt x="6794" y="2457"/>
                    </a:lnTo>
                    <a:lnTo>
                      <a:pt x="6619" y="2432"/>
                    </a:lnTo>
                    <a:lnTo>
                      <a:pt x="6431" y="2407"/>
                    </a:lnTo>
                    <a:lnTo>
                      <a:pt x="6017" y="2370"/>
                    </a:lnTo>
                    <a:lnTo>
                      <a:pt x="5578" y="2345"/>
                    </a:lnTo>
                    <a:lnTo>
                      <a:pt x="5102" y="2345"/>
                    </a:lnTo>
                    <a:lnTo>
                      <a:pt x="4626" y="2357"/>
                    </a:lnTo>
                    <a:lnTo>
                      <a:pt x="4149" y="2370"/>
                    </a:lnTo>
                    <a:lnTo>
                      <a:pt x="3686" y="2395"/>
                    </a:lnTo>
                    <a:lnTo>
                      <a:pt x="2896" y="2457"/>
                    </a:lnTo>
                    <a:lnTo>
                      <a:pt x="2332" y="2507"/>
                    </a:lnTo>
                    <a:lnTo>
                      <a:pt x="2119" y="2520"/>
                    </a:lnTo>
                    <a:lnTo>
                      <a:pt x="1856" y="2131"/>
                    </a:lnTo>
                    <a:lnTo>
                      <a:pt x="1580" y="1718"/>
                    </a:lnTo>
                    <a:lnTo>
                      <a:pt x="1267" y="1254"/>
                    </a:lnTo>
                    <a:lnTo>
                      <a:pt x="916" y="790"/>
                    </a:lnTo>
                    <a:lnTo>
                      <a:pt x="753" y="577"/>
                    </a:lnTo>
                    <a:lnTo>
                      <a:pt x="590" y="377"/>
                    </a:lnTo>
                    <a:lnTo>
                      <a:pt x="440" y="214"/>
                    </a:lnTo>
                    <a:lnTo>
                      <a:pt x="302" y="101"/>
                    </a:lnTo>
                    <a:lnTo>
                      <a:pt x="189" y="26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2567966" y="2550313"/>
                <a:ext cx="56643" cy="74401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3310" extrusionOk="0">
                    <a:moveTo>
                      <a:pt x="113" y="1"/>
                    </a:moveTo>
                    <a:lnTo>
                      <a:pt x="76" y="26"/>
                    </a:lnTo>
                    <a:lnTo>
                      <a:pt x="50" y="63"/>
                    </a:lnTo>
                    <a:lnTo>
                      <a:pt x="25" y="114"/>
                    </a:lnTo>
                    <a:lnTo>
                      <a:pt x="13" y="189"/>
                    </a:lnTo>
                    <a:lnTo>
                      <a:pt x="0" y="352"/>
                    </a:lnTo>
                    <a:lnTo>
                      <a:pt x="13" y="577"/>
                    </a:lnTo>
                    <a:lnTo>
                      <a:pt x="50" y="828"/>
                    </a:lnTo>
                    <a:lnTo>
                      <a:pt x="88" y="1104"/>
                    </a:lnTo>
                    <a:lnTo>
                      <a:pt x="213" y="1705"/>
                    </a:lnTo>
                    <a:lnTo>
                      <a:pt x="351" y="2294"/>
                    </a:lnTo>
                    <a:lnTo>
                      <a:pt x="477" y="2808"/>
                    </a:lnTo>
                    <a:lnTo>
                      <a:pt x="614" y="3310"/>
                    </a:lnTo>
                    <a:lnTo>
                      <a:pt x="2520" y="3009"/>
                    </a:lnTo>
                    <a:lnTo>
                      <a:pt x="2194" y="2520"/>
                    </a:lnTo>
                    <a:lnTo>
                      <a:pt x="1868" y="2019"/>
                    </a:lnTo>
                    <a:lnTo>
                      <a:pt x="1467" y="1455"/>
                    </a:lnTo>
                    <a:lnTo>
                      <a:pt x="1053" y="891"/>
                    </a:lnTo>
                    <a:lnTo>
                      <a:pt x="853" y="640"/>
                    </a:lnTo>
                    <a:lnTo>
                      <a:pt x="665" y="414"/>
                    </a:lnTo>
                    <a:lnTo>
                      <a:pt x="489" y="226"/>
                    </a:lnTo>
                    <a:lnTo>
                      <a:pt x="326" y="88"/>
                    </a:lnTo>
                    <a:lnTo>
                      <a:pt x="264" y="51"/>
                    </a:lnTo>
                    <a:lnTo>
                      <a:pt x="201" y="13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2627959" y="2589761"/>
                <a:ext cx="62285" cy="28187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1254" extrusionOk="0">
                    <a:moveTo>
                      <a:pt x="51" y="0"/>
                    </a:moveTo>
                    <a:lnTo>
                      <a:pt x="26" y="13"/>
                    </a:lnTo>
                    <a:lnTo>
                      <a:pt x="14" y="38"/>
                    </a:lnTo>
                    <a:lnTo>
                      <a:pt x="1" y="63"/>
                    </a:lnTo>
                    <a:lnTo>
                      <a:pt x="1" y="88"/>
                    </a:lnTo>
                    <a:lnTo>
                      <a:pt x="14" y="163"/>
                    </a:lnTo>
                    <a:lnTo>
                      <a:pt x="51" y="239"/>
                    </a:lnTo>
                    <a:lnTo>
                      <a:pt x="101" y="339"/>
                    </a:lnTo>
                    <a:lnTo>
                      <a:pt x="176" y="439"/>
                    </a:lnTo>
                    <a:lnTo>
                      <a:pt x="339" y="665"/>
                    </a:lnTo>
                    <a:lnTo>
                      <a:pt x="527" y="890"/>
                    </a:lnTo>
                    <a:lnTo>
                      <a:pt x="690" y="1066"/>
                    </a:lnTo>
                    <a:lnTo>
                      <a:pt x="866" y="1254"/>
                    </a:lnTo>
                    <a:lnTo>
                      <a:pt x="2771" y="1091"/>
                    </a:lnTo>
                    <a:lnTo>
                      <a:pt x="2658" y="1003"/>
                    </a:lnTo>
                    <a:lnTo>
                      <a:pt x="2295" y="828"/>
                    </a:lnTo>
                    <a:lnTo>
                      <a:pt x="1467" y="464"/>
                    </a:lnTo>
                    <a:lnTo>
                      <a:pt x="1016" y="276"/>
                    </a:lnTo>
                    <a:lnTo>
                      <a:pt x="590" y="113"/>
                    </a:lnTo>
                    <a:lnTo>
                      <a:pt x="415" y="63"/>
                    </a:lnTo>
                    <a:lnTo>
                      <a:pt x="252" y="13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2627959" y="2589761"/>
                <a:ext cx="62285" cy="28187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1254" fill="none" extrusionOk="0">
                    <a:moveTo>
                      <a:pt x="2658" y="1003"/>
                    </a:moveTo>
                    <a:lnTo>
                      <a:pt x="2658" y="1003"/>
                    </a:lnTo>
                    <a:lnTo>
                      <a:pt x="2295" y="828"/>
                    </a:lnTo>
                    <a:lnTo>
                      <a:pt x="1467" y="464"/>
                    </a:lnTo>
                    <a:lnTo>
                      <a:pt x="1016" y="276"/>
                    </a:lnTo>
                    <a:lnTo>
                      <a:pt x="590" y="113"/>
                    </a:lnTo>
                    <a:lnTo>
                      <a:pt x="415" y="63"/>
                    </a:lnTo>
                    <a:lnTo>
                      <a:pt x="252" y="13"/>
                    </a:lnTo>
                    <a:lnTo>
                      <a:pt x="139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26" y="13"/>
                    </a:lnTo>
                    <a:lnTo>
                      <a:pt x="14" y="38"/>
                    </a:lnTo>
                    <a:lnTo>
                      <a:pt x="1" y="63"/>
                    </a:lnTo>
                    <a:lnTo>
                      <a:pt x="1" y="88"/>
                    </a:lnTo>
                    <a:lnTo>
                      <a:pt x="14" y="163"/>
                    </a:lnTo>
                    <a:lnTo>
                      <a:pt x="51" y="239"/>
                    </a:lnTo>
                    <a:lnTo>
                      <a:pt x="101" y="339"/>
                    </a:lnTo>
                    <a:lnTo>
                      <a:pt x="176" y="439"/>
                    </a:lnTo>
                    <a:lnTo>
                      <a:pt x="339" y="665"/>
                    </a:lnTo>
                    <a:lnTo>
                      <a:pt x="527" y="890"/>
                    </a:lnTo>
                    <a:lnTo>
                      <a:pt x="690" y="1066"/>
                    </a:lnTo>
                    <a:lnTo>
                      <a:pt x="866" y="1254"/>
                    </a:lnTo>
                    <a:lnTo>
                      <a:pt x="2771" y="10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2569090" y="2581871"/>
                <a:ext cx="110185" cy="33536"/>
              </a:xfrm>
              <a:custGeom>
                <a:avLst/>
                <a:gdLst/>
                <a:ahLst/>
                <a:cxnLst/>
                <a:rect l="l" t="t" r="r" b="b"/>
                <a:pathLst>
                  <a:path w="4902" h="1492" extrusionOk="0">
                    <a:moveTo>
                      <a:pt x="226" y="0"/>
                    </a:moveTo>
                    <a:lnTo>
                      <a:pt x="0" y="176"/>
                    </a:lnTo>
                    <a:lnTo>
                      <a:pt x="214" y="477"/>
                    </a:lnTo>
                    <a:lnTo>
                      <a:pt x="489" y="890"/>
                    </a:lnTo>
                    <a:lnTo>
                      <a:pt x="828" y="1417"/>
                    </a:lnTo>
                    <a:lnTo>
                      <a:pt x="878" y="1492"/>
                    </a:lnTo>
                    <a:lnTo>
                      <a:pt x="978" y="1479"/>
                    </a:lnTo>
                    <a:lnTo>
                      <a:pt x="1291" y="1442"/>
                    </a:lnTo>
                    <a:lnTo>
                      <a:pt x="1793" y="1417"/>
                    </a:lnTo>
                    <a:lnTo>
                      <a:pt x="3109" y="1367"/>
                    </a:lnTo>
                    <a:lnTo>
                      <a:pt x="4901" y="1316"/>
                    </a:lnTo>
                    <a:lnTo>
                      <a:pt x="4889" y="1041"/>
                    </a:lnTo>
                    <a:lnTo>
                      <a:pt x="3184" y="1078"/>
                    </a:lnTo>
                    <a:lnTo>
                      <a:pt x="1918" y="1128"/>
                    </a:lnTo>
                    <a:lnTo>
                      <a:pt x="1392" y="1154"/>
                    </a:lnTo>
                    <a:lnTo>
                      <a:pt x="1016" y="1179"/>
                    </a:lnTo>
                    <a:lnTo>
                      <a:pt x="627" y="60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3193110" y="2666948"/>
                <a:ext cx="224550" cy="119198"/>
              </a:xfrm>
              <a:custGeom>
                <a:avLst/>
                <a:gdLst/>
                <a:ahLst/>
                <a:cxnLst/>
                <a:rect l="l" t="t" r="r" b="b"/>
                <a:pathLst>
                  <a:path w="9990" h="5303" extrusionOk="0">
                    <a:moveTo>
                      <a:pt x="0" y="1"/>
                    </a:moveTo>
                    <a:lnTo>
                      <a:pt x="263" y="402"/>
                    </a:lnTo>
                    <a:lnTo>
                      <a:pt x="552" y="828"/>
                    </a:lnTo>
                    <a:lnTo>
                      <a:pt x="865" y="1279"/>
                    </a:lnTo>
                    <a:lnTo>
                      <a:pt x="1216" y="1730"/>
                    </a:lnTo>
                    <a:lnTo>
                      <a:pt x="1579" y="2194"/>
                    </a:lnTo>
                    <a:lnTo>
                      <a:pt x="1980" y="2645"/>
                    </a:lnTo>
                    <a:lnTo>
                      <a:pt x="2394" y="3084"/>
                    </a:lnTo>
                    <a:lnTo>
                      <a:pt x="2607" y="3297"/>
                    </a:lnTo>
                    <a:lnTo>
                      <a:pt x="2833" y="3510"/>
                    </a:lnTo>
                    <a:lnTo>
                      <a:pt x="3058" y="3710"/>
                    </a:lnTo>
                    <a:lnTo>
                      <a:pt x="3284" y="3911"/>
                    </a:lnTo>
                    <a:lnTo>
                      <a:pt x="3522" y="4086"/>
                    </a:lnTo>
                    <a:lnTo>
                      <a:pt x="3760" y="4262"/>
                    </a:lnTo>
                    <a:lnTo>
                      <a:pt x="3998" y="4437"/>
                    </a:lnTo>
                    <a:lnTo>
                      <a:pt x="4249" y="4588"/>
                    </a:lnTo>
                    <a:lnTo>
                      <a:pt x="4500" y="4726"/>
                    </a:lnTo>
                    <a:lnTo>
                      <a:pt x="4750" y="4851"/>
                    </a:lnTo>
                    <a:lnTo>
                      <a:pt x="5013" y="4964"/>
                    </a:lnTo>
                    <a:lnTo>
                      <a:pt x="5264" y="5064"/>
                    </a:lnTo>
                    <a:lnTo>
                      <a:pt x="5527" y="5152"/>
                    </a:lnTo>
                    <a:lnTo>
                      <a:pt x="5803" y="5214"/>
                    </a:lnTo>
                    <a:lnTo>
                      <a:pt x="6066" y="5265"/>
                    </a:lnTo>
                    <a:lnTo>
                      <a:pt x="6329" y="5290"/>
                    </a:lnTo>
                    <a:lnTo>
                      <a:pt x="6605" y="5302"/>
                    </a:lnTo>
                    <a:lnTo>
                      <a:pt x="6881" y="5290"/>
                    </a:lnTo>
                    <a:lnTo>
                      <a:pt x="7107" y="5252"/>
                    </a:lnTo>
                    <a:lnTo>
                      <a:pt x="7332" y="5214"/>
                    </a:lnTo>
                    <a:lnTo>
                      <a:pt x="7545" y="5164"/>
                    </a:lnTo>
                    <a:lnTo>
                      <a:pt x="7746" y="5089"/>
                    </a:lnTo>
                    <a:lnTo>
                      <a:pt x="7934" y="5014"/>
                    </a:lnTo>
                    <a:lnTo>
                      <a:pt x="8109" y="4914"/>
                    </a:lnTo>
                    <a:lnTo>
                      <a:pt x="8272" y="4813"/>
                    </a:lnTo>
                    <a:lnTo>
                      <a:pt x="8435" y="4701"/>
                    </a:lnTo>
                    <a:lnTo>
                      <a:pt x="8585" y="4575"/>
                    </a:lnTo>
                    <a:lnTo>
                      <a:pt x="8723" y="4437"/>
                    </a:lnTo>
                    <a:lnTo>
                      <a:pt x="8849" y="4299"/>
                    </a:lnTo>
                    <a:lnTo>
                      <a:pt x="8974" y="4149"/>
                    </a:lnTo>
                    <a:lnTo>
                      <a:pt x="9087" y="3986"/>
                    </a:lnTo>
                    <a:lnTo>
                      <a:pt x="9187" y="3823"/>
                    </a:lnTo>
                    <a:lnTo>
                      <a:pt x="9287" y="3648"/>
                    </a:lnTo>
                    <a:lnTo>
                      <a:pt x="9375" y="3472"/>
                    </a:lnTo>
                    <a:lnTo>
                      <a:pt x="9463" y="3284"/>
                    </a:lnTo>
                    <a:lnTo>
                      <a:pt x="9538" y="3096"/>
                    </a:lnTo>
                    <a:lnTo>
                      <a:pt x="9601" y="2908"/>
                    </a:lnTo>
                    <a:lnTo>
                      <a:pt x="9663" y="2708"/>
                    </a:lnTo>
                    <a:lnTo>
                      <a:pt x="9764" y="2307"/>
                    </a:lnTo>
                    <a:lnTo>
                      <a:pt x="9851" y="1893"/>
                    </a:lnTo>
                    <a:lnTo>
                      <a:pt x="9914" y="1479"/>
                    </a:lnTo>
                    <a:lnTo>
                      <a:pt x="9952" y="1066"/>
                    </a:lnTo>
                    <a:lnTo>
                      <a:pt x="9977" y="652"/>
                    </a:lnTo>
                    <a:lnTo>
                      <a:pt x="9989" y="264"/>
                    </a:lnTo>
                    <a:lnTo>
                      <a:pt x="9939" y="26"/>
                    </a:lnTo>
                    <a:lnTo>
                      <a:pt x="9876" y="113"/>
                    </a:lnTo>
                    <a:lnTo>
                      <a:pt x="9701" y="377"/>
                    </a:lnTo>
                    <a:lnTo>
                      <a:pt x="9576" y="539"/>
                    </a:lnTo>
                    <a:lnTo>
                      <a:pt x="9413" y="740"/>
                    </a:lnTo>
                    <a:lnTo>
                      <a:pt x="9225" y="941"/>
                    </a:lnTo>
                    <a:lnTo>
                      <a:pt x="9024" y="1154"/>
                    </a:lnTo>
                    <a:lnTo>
                      <a:pt x="8786" y="1379"/>
                    </a:lnTo>
                    <a:lnTo>
                      <a:pt x="8523" y="1580"/>
                    </a:lnTo>
                    <a:lnTo>
                      <a:pt x="8247" y="1780"/>
                    </a:lnTo>
                    <a:lnTo>
                      <a:pt x="7946" y="1968"/>
                    </a:lnTo>
                    <a:lnTo>
                      <a:pt x="7783" y="2043"/>
                    </a:lnTo>
                    <a:lnTo>
                      <a:pt x="7620" y="2119"/>
                    </a:lnTo>
                    <a:lnTo>
                      <a:pt x="7457" y="2194"/>
                    </a:lnTo>
                    <a:lnTo>
                      <a:pt x="7282" y="2244"/>
                    </a:lnTo>
                    <a:lnTo>
                      <a:pt x="7094" y="2294"/>
                    </a:lnTo>
                    <a:lnTo>
                      <a:pt x="6919" y="2344"/>
                    </a:lnTo>
                    <a:lnTo>
                      <a:pt x="6731" y="2369"/>
                    </a:lnTo>
                    <a:lnTo>
                      <a:pt x="6530" y="2382"/>
                    </a:lnTo>
                    <a:lnTo>
                      <a:pt x="6192" y="2382"/>
                    </a:lnTo>
                    <a:lnTo>
                      <a:pt x="6004" y="2369"/>
                    </a:lnTo>
                    <a:lnTo>
                      <a:pt x="5803" y="2332"/>
                    </a:lnTo>
                    <a:lnTo>
                      <a:pt x="5389" y="2257"/>
                    </a:lnTo>
                    <a:lnTo>
                      <a:pt x="4951" y="2144"/>
                    </a:lnTo>
                    <a:lnTo>
                      <a:pt x="4487" y="2006"/>
                    </a:lnTo>
                    <a:lnTo>
                      <a:pt x="4023" y="1843"/>
                    </a:lnTo>
                    <a:lnTo>
                      <a:pt x="3547" y="1655"/>
                    </a:lnTo>
                    <a:lnTo>
                      <a:pt x="3058" y="1467"/>
                    </a:lnTo>
                    <a:lnTo>
                      <a:pt x="2594" y="1266"/>
                    </a:lnTo>
                    <a:lnTo>
                      <a:pt x="2131" y="1053"/>
                    </a:lnTo>
                    <a:lnTo>
                      <a:pt x="1278" y="652"/>
                    </a:lnTo>
                    <a:lnTo>
                      <a:pt x="552" y="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3190840" y="2993749"/>
                <a:ext cx="164828" cy="39178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1743" extrusionOk="0">
                    <a:moveTo>
                      <a:pt x="189" y="0"/>
                    </a:moveTo>
                    <a:lnTo>
                      <a:pt x="1" y="201"/>
                    </a:lnTo>
                    <a:lnTo>
                      <a:pt x="239" y="426"/>
                    </a:lnTo>
                    <a:lnTo>
                      <a:pt x="477" y="614"/>
                    </a:lnTo>
                    <a:lnTo>
                      <a:pt x="728" y="802"/>
                    </a:lnTo>
                    <a:lnTo>
                      <a:pt x="966" y="953"/>
                    </a:lnTo>
                    <a:lnTo>
                      <a:pt x="1217" y="1103"/>
                    </a:lnTo>
                    <a:lnTo>
                      <a:pt x="1467" y="1228"/>
                    </a:lnTo>
                    <a:lnTo>
                      <a:pt x="1718" y="1329"/>
                    </a:lnTo>
                    <a:lnTo>
                      <a:pt x="1969" y="1429"/>
                    </a:lnTo>
                    <a:lnTo>
                      <a:pt x="2219" y="1504"/>
                    </a:lnTo>
                    <a:lnTo>
                      <a:pt x="2470" y="1579"/>
                    </a:lnTo>
                    <a:lnTo>
                      <a:pt x="2721" y="1630"/>
                    </a:lnTo>
                    <a:lnTo>
                      <a:pt x="2959" y="1680"/>
                    </a:lnTo>
                    <a:lnTo>
                      <a:pt x="3197" y="1705"/>
                    </a:lnTo>
                    <a:lnTo>
                      <a:pt x="3435" y="1730"/>
                    </a:lnTo>
                    <a:lnTo>
                      <a:pt x="3673" y="1742"/>
                    </a:lnTo>
                    <a:lnTo>
                      <a:pt x="4149" y="1742"/>
                    </a:lnTo>
                    <a:lnTo>
                      <a:pt x="4387" y="1730"/>
                    </a:lnTo>
                    <a:lnTo>
                      <a:pt x="4626" y="1705"/>
                    </a:lnTo>
                    <a:lnTo>
                      <a:pt x="4851" y="1680"/>
                    </a:lnTo>
                    <a:lnTo>
                      <a:pt x="5114" y="1630"/>
                    </a:lnTo>
                    <a:lnTo>
                      <a:pt x="5365" y="1592"/>
                    </a:lnTo>
                    <a:lnTo>
                      <a:pt x="5829" y="1479"/>
                    </a:lnTo>
                    <a:lnTo>
                      <a:pt x="6255" y="1354"/>
                    </a:lnTo>
                    <a:lnTo>
                      <a:pt x="6606" y="1216"/>
                    </a:lnTo>
                    <a:lnTo>
                      <a:pt x="6907" y="1103"/>
                    </a:lnTo>
                    <a:lnTo>
                      <a:pt x="7132" y="1003"/>
                    </a:lnTo>
                    <a:lnTo>
                      <a:pt x="7333" y="903"/>
                    </a:lnTo>
                    <a:lnTo>
                      <a:pt x="7208" y="652"/>
                    </a:lnTo>
                    <a:lnTo>
                      <a:pt x="7020" y="740"/>
                    </a:lnTo>
                    <a:lnTo>
                      <a:pt x="6806" y="840"/>
                    </a:lnTo>
                    <a:lnTo>
                      <a:pt x="6518" y="953"/>
                    </a:lnTo>
                    <a:lnTo>
                      <a:pt x="6167" y="1078"/>
                    </a:lnTo>
                    <a:lnTo>
                      <a:pt x="5766" y="1203"/>
                    </a:lnTo>
                    <a:lnTo>
                      <a:pt x="5302" y="1316"/>
                    </a:lnTo>
                    <a:lnTo>
                      <a:pt x="5064" y="1354"/>
                    </a:lnTo>
                    <a:lnTo>
                      <a:pt x="4814" y="1391"/>
                    </a:lnTo>
                    <a:lnTo>
                      <a:pt x="4475" y="1442"/>
                    </a:lnTo>
                    <a:lnTo>
                      <a:pt x="4137" y="1454"/>
                    </a:lnTo>
                    <a:lnTo>
                      <a:pt x="3811" y="1467"/>
                    </a:lnTo>
                    <a:lnTo>
                      <a:pt x="3498" y="1454"/>
                    </a:lnTo>
                    <a:lnTo>
                      <a:pt x="3184" y="1429"/>
                    </a:lnTo>
                    <a:lnTo>
                      <a:pt x="2871" y="1379"/>
                    </a:lnTo>
                    <a:lnTo>
                      <a:pt x="2570" y="1316"/>
                    </a:lnTo>
                    <a:lnTo>
                      <a:pt x="2282" y="1241"/>
                    </a:lnTo>
                    <a:lnTo>
                      <a:pt x="1994" y="1141"/>
                    </a:lnTo>
                    <a:lnTo>
                      <a:pt x="1718" y="1028"/>
                    </a:lnTo>
                    <a:lnTo>
                      <a:pt x="1442" y="903"/>
                    </a:lnTo>
                    <a:lnTo>
                      <a:pt x="1179" y="752"/>
                    </a:lnTo>
                    <a:lnTo>
                      <a:pt x="916" y="589"/>
                    </a:lnTo>
                    <a:lnTo>
                      <a:pt x="665" y="414"/>
                    </a:lnTo>
                    <a:lnTo>
                      <a:pt x="427" y="21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3467785" y="3020227"/>
                <a:ext cx="47630" cy="15802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703" extrusionOk="0">
                    <a:moveTo>
                      <a:pt x="1893" y="0"/>
                    </a:moveTo>
                    <a:lnTo>
                      <a:pt x="1880" y="13"/>
                    </a:lnTo>
                    <a:lnTo>
                      <a:pt x="1818" y="50"/>
                    </a:lnTo>
                    <a:lnTo>
                      <a:pt x="1717" y="101"/>
                    </a:lnTo>
                    <a:lnTo>
                      <a:pt x="1542" y="163"/>
                    </a:lnTo>
                    <a:lnTo>
                      <a:pt x="1304" y="238"/>
                    </a:lnTo>
                    <a:lnTo>
                      <a:pt x="965" y="301"/>
                    </a:lnTo>
                    <a:lnTo>
                      <a:pt x="539" y="364"/>
                    </a:lnTo>
                    <a:lnTo>
                      <a:pt x="0" y="414"/>
                    </a:lnTo>
                    <a:lnTo>
                      <a:pt x="13" y="702"/>
                    </a:lnTo>
                    <a:lnTo>
                      <a:pt x="602" y="640"/>
                    </a:lnTo>
                    <a:lnTo>
                      <a:pt x="1066" y="577"/>
                    </a:lnTo>
                    <a:lnTo>
                      <a:pt x="1429" y="489"/>
                    </a:lnTo>
                    <a:lnTo>
                      <a:pt x="1692" y="414"/>
                    </a:lnTo>
                    <a:lnTo>
                      <a:pt x="1893" y="339"/>
                    </a:lnTo>
                    <a:lnTo>
                      <a:pt x="2018" y="264"/>
                    </a:lnTo>
                    <a:lnTo>
                      <a:pt x="2081" y="213"/>
                    </a:lnTo>
                    <a:lnTo>
                      <a:pt x="2118" y="176"/>
                    </a:lnTo>
                    <a:lnTo>
                      <a:pt x="189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6"/>
              <p:cNvSpPr/>
              <p:nvPr/>
            </p:nvSpPr>
            <p:spPr>
              <a:xfrm>
                <a:off x="3081532" y="2746946"/>
                <a:ext cx="102565" cy="293579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13061" extrusionOk="0">
                    <a:moveTo>
                      <a:pt x="4463" y="1"/>
                    </a:moveTo>
                    <a:lnTo>
                      <a:pt x="4200" y="76"/>
                    </a:lnTo>
                    <a:lnTo>
                      <a:pt x="4225" y="214"/>
                    </a:lnTo>
                    <a:lnTo>
                      <a:pt x="4250" y="364"/>
                    </a:lnTo>
                    <a:lnTo>
                      <a:pt x="4275" y="527"/>
                    </a:lnTo>
                    <a:lnTo>
                      <a:pt x="4275" y="703"/>
                    </a:lnTo>
                    <a:lnTo>
                      <a:pt x="4275" y="1066"/>
                    </a:lnTo>
                    <a:lnTo>
                      <a:pt x="4250" y="1467"/>
                    </a:lnTo>
                    <a:lnTo>
                      <a:pt x="4187" y="1894"/>
                    </a:lnTo>
                    <a:lnTo>
                      <a:pt x="4099" y="2345"/>
                    </a:lnTo>
                    <a:lnTo>
                      <a:pt x="3999" y="2808"/>
                    </a:lnTo>
                    <a:lnTo>
                      <a:pt x="3874" y="3310"/>
                    </a:lnTo>
                    <a:lnTo>
                      <a:pt x="3736" y="3811"/>
                    </a:lnTo>
                    <a:lnTo>
                      <a:pt x="3585" y="4338"/>
                    </a:lnTo>
                    <a:lnTo>
                      <a:pt x="3410" y="4864"/>
                    </a:lnTo>
                    <a:lnTo>
                      <a:pt x="3222" y="5403"/>
                    </a:lnTo>
                    <a:lnTo>
                      <a:pt x="3034" y="5942"/>
                    </a:lnTo>
                    <a:lnTo>
                      <a:pt x="2833" y="6481"/>
                    </a:lnTo>
                    <a:lnTo>
                      <a:pt x="2407" y="7559"/>
                    </a:lnTo>
                    <a:lnTo>
                      <a:pt x="1981" y="8599"/>
                    </a:lnTo>
                    <a:lnTo>
                      <a:pt x="1555" y="9589"/>
                    </a:lnTo>
                    <a:lnTo>
                      <a:pt x="1154" y="10491"/>
                    </a:lnTo>
                    <a:lnTo>
                      <a:pt x="790" y="11294"/>
                    </a:lnTo>
                    <a:lnTo>
                      <a:pt x="226" y="12472"/>
                    </a:lnTo>
                    <a:lnTo>
                      <a:pt x="1" y="12923"/>
                    </a:lnTo>
                    <a:lnTo>
                      <a:pt x="251" y="13061"/>
                    </a:lnTo>
                    <a:lnTo>
                      <a:pt x="477" y="12610"/>
                    </a:lnTo>
                    <a:lnTo>
                      <a:pt x="1029" y="11431"/>
                    </a:lnTo>
                    <a:lnTo>
                      <a:pt x="1405" y="10629"/>
                    </a:lnTo>
                    <a:lnTo>
                      <a:pt x="1806" y="9727"/>
                    </a:lnTo>
                    <a:lnTo>
                      <a:pt x="2232" y="8737"/>
                    </a:lnTo>
                    <a:lnTo>
                      <a:pt x="2670" y="7696"/>
                    </a:lnTo>
                    <a:lnTo>
                      <a:pt x="2946" y="6995"/>
                    </a:lnTo>
                    <a:lnTo>
                      <a:pt x="3197" y="6318"/>
                    </a:lnTo>
                    <a:lnTo>
                      <a:pt x="3435" y="5679"/>
                    </a:lnTo>
                    <a:lnTo>
                      <a:pt x="3648" y="5064"/>
                    </a:lnTo>
                    <a:lnTo>
                      <a:pt x="3836" y="4475"/>
                    </a:lnTo>
                    <a:lnTo>
                      <a:pt x="3999" y="3924"/>
                    </a:lnTo>
                    <a:lnTo>
                      <a:pt x="4149" y="3398"/>
                    </a:lnTo>
                    <a:lnTo>
                      <a:pt x="4275" y="2896"/>
                    </a:lnTo>
                    <a:lnTo>
                      <a:pt x="4375" y="2432"/>
                    </a:lnTo>
                    <a:lnTo>
                      <a:pt x="4450" y="1994"/>
                    </a:lnTo>
                    <a:lnTo>
                      <a:pt x="4513" y="1580"/>
                    </a:lnTo>
                    <a:lnTo>
                      <a:pt x="4550" y="1204"/>
                    </a:lnTo>
                    <a:lnTo>
                      <a:pt x="4563" y="866"/>
                    </a:lnTo>
                    <a:lnTo>
                      <a:pt x="4550" y="540"/>
                    </a:lnTo>
                    <a:lnTo>
                      <a:pt x="4525" y="252"/>
                    </a:lnTo>
                    <a:lnTo>
                      <a:pt x="446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3446657" y="2334529"/>
                <a:ext cx="57475" cy="1719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765" extrusionOk="0">
                    <a:moveTo>
                      <a:pt x="1078" y="0"/>
                    </a:moveTo>
                    <a:lnTo>
                      <a:pt x="903" y="25"/>
                    </a:lnTo>
                    <a:lnTo>
                      <a:pt x="740" y="50"/>
                    </a:lnTo>
                    <a:lnTo>
                      <a:pt x="602" y="88"/>
                    </a:lnTo>
                    <a:lnTo>
                      <a:pt x="476" y="125"/>
                    </a:lnTo>
                    <a:lnTo>
                      <a:pt x="364" y="176"/>
                    </a:lnTo>
                    <a:lnTo>
                      <a:pt x="276" y="213"/>
                    </a:lnTo>
                    <a:lnTo>
                      <a:pt x="201" y="263"/>
                    </a:lnTo>
                    <a:lnTo>
                      <a:pt x="138" y="313"/>
                    </a:lnTo>
                    <a:lnTo>
                      <a:pt x="88" y="364"/>
                    </a:lnTo>
                    <a:lnTo>
                      <a:pt x="50" y="414"/>
                    </a:lnTo>
                    <a:lnTo>
                      <a:pt x="25" y="451"/>
                    </a:lnTo>
                    <a:lnTo>
                      <a:pt x="13" y="501"/>
                    </a:lnTo>
                    <a:lnTo>
                      <a:pt x="0" y="539"/>
                    </a:lnTo>
                    <a:lnTo>
                      <a:pt x="0" y="577"/>
                    </a:lnTo>
                    <a:lnTo>
                      <a:pt x="13" y="614"/>
                    </a:lnTo>
                    <a:lnTo>
                      <a:pt x="25" y="639"/>
                    </a:lnTo>
                    <a:lnTo>
                      <a:pt x="63" y="677"/>
                    </a:lnTo>
                    <a:lnTo>
                      <a:pt x="100" y="702"/>
                    </a:lnTo>
                    <a:lnTo>
                      <a:pt x="151" y="727"/>
                    </a:lnTo>
                    <a:lnTo>
                      <a:pt x="201" y="752"/>
                    </a:lnTo>
                    <a:lnTo>
                      <a:pt x="313" y="765"/>
                    </a:lnTo>
                    <a:lnTo>
                      <a:pt x="451" y="765"/>
                    </a:lnTo>
                    <a:lnTo>
                      <a:pt x="602" y="752"/>
                    </a:lnTo>
                    <a:lnTo>
                      <a:pt x="752" y="727"/>
                    </a:lnTo>
                    <a:lnTo>
                      <a:pt x="915" y="677"/>
                    </a:lnTo>
                    <a:lnTo>
                      <a:pt x="1066" y="614"/>
                    </a:lnTo>
                    <a:lnTo>
                      <a:pt x="1178" y="577"/>
                    </a:lnTo>
                    <a:lnTo>
                      <a:pt x="1291" y="552"/>
                    </a:lnTo>
                    <a:lnTo>
                      <a:pt x="1416" y="539"/>
                    </a:lnTo>
                    <a:lnTo>
                      <a:pt x="1542" y="539"/>
                    </a:lnTo>
                    <a:lnTo>
                      <a:pt x="1792" y="552"/>
                    </a:lnTo>
                    <a:lnTo>
                      <a:pt x="2031" y="589"/>
                    </a:lnTo>
                    <a:lnTo>
                      <a:pt x="2244" y="627"/>
                    </a:lnTo>
                    <a:lnTo>
                      <a:pt x="2419" y="652"/>
                    </a:lnTo>
                    <a:lnTo>
                      <a:pt x="2482" y="652"/>
                    </a:lnTo>
                    <a:lnTo>
                      <a:pt x="2519" y="639"/>
                    </a:lnTo>
                    <a:lnTo>
                      <a:pt x="2544" y="614"/>
                    </a:lnTo>
                    <a:lnTo>
                      <a:pt x="2557" y="577"/>
                    </a:lnTo>
                    <a:lnTo>
                      <a:pt x="2532" y="552"/>
                    </a:lnTo>
                    <a:lnTo>
                      <a:pt x="2469" y="476"/>
                    </a:lnTo>
                    <a:lnTo>
                      <a:pt x="2356" y="376"/>
                    </a:lnTo>
                    <a:lnTo>
                      <a:pt x="2194" y="263"/>
                    </a:lnTo>
                    <a:lnTo>
                      <a:pt x="2106" y="201"/>
                    </a:lnTo>
                    <a:lnTo>
                      <a:pt x="1993" y="151"/>
                    </a:lnTo>
                    <a:lnTo>
                      <a:pt x="1868" y="100"/>
                    </a:lnTo>
                    <a:lnTo>
                      <a:pt x="1742" y="50"/>
                    </a:lnTo>
                    <a:lnTo>
                      <a:pt x="1592" y="25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6"/>
              <p:cNvSpPr/>
              <p:nvPr/>
            </p:nvSpPr>
            <p:spPr>
              <a:xfrm>
                <a:off x="3331145" y="2337046"/>
                <a:ext cx="57497" cy="1665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741" extrusionOk="0">
                    <a:moveTo>
                      <a:pt x="1266" y="1"/>
                    </a:moveTo>
                    <a:lnTo>
                      <a:pt x="1091" y="13"/>
                    </a:lnTo>
                    <a:lnTo>
                      <a:pt x="940" y="51"/>
                    </a:lnTo>
                    <a:lnTo>
                      <a:pt x="790" y="89"/>
                    </a:lnTo>
                    <a:lnTo>
                      <a:pt x="665" y="126"/>
                    </a:lnTo>
                    <a:lnTo>
                      <a:pt x="539" y="189"/>
                    </a:lnTo>
                    <a:lnTo>
                      <a:pt x="439" y="252"/>
                    </a:lnTo>
                    <a:lnTo>
                      <a:pt x="339" y="302"/>
                    </a:lnTo>
                    <a:lnTo>
                      <a:pt x="188" y="427"/>
                    </a:lnTo>
                    <a:lnTo>
                      <a:pt x="88" y="540"/>
                    </a:lnTo>
                    <a:lnTo>
                      <a:pt x="26" y="615"/>
                    </a:lnTo>
                    <a:lnTo>
                      <a:pt x="0" y="653"/>
                    </a:lnTo>
                    <a:lnTo>
                      <a:pt x="13" y="690"/>
                    </a:lnTo>
                    <a:lnTo>
                      <a:pt x="38" y="703"/>
                    </a:lnTo>
                    <a:lnTo>
                      <a:pt x="88" y="715"/>
                    </a:lnTo>
                    <a:lnTo>
                      <a:pt x="151" y="715"/>
                    </a:lnTo>
                    <a:lnTo>
                      <a:pt x="314" y="678"/>
                    </a:lnTo>
                    <a:lnTo>
                      <a:pt x="527" y="640"/>
                    </a:lnTo>
                    <a:lnTo>
                      <a:pt x="765" y="590"/>
                    </a:lnTo>
                    <a:lnTo>
                      <a:pt x="1016" y="552"/>
                    </a:lnTo>
                    <a:lnTo>
                      <a:pt x="1266" y="552"/>
                    </a:lnTo>
                    <a:lnTo>
                      <a:pt x="1379" y="577"/>
                    </a:lnTo>
                    <a:lnTo>
                      <a:pt x="1492" y="615"/>
                    </a:lnTo>
                    <a:lnTo>
                      <a:pt x="1655" y="665"/>
                    </a:lnTo>
                    <a:lnTo>
                      <a:pt x="1805" y="703"/>
                    </a:lnTo>
                    <a:lnTo>
                      <a:pt x="1956" y="728"/>
                    </a:lnTo>
                    <a:lnTo>
                      <a:pt x="2106" y="740"/>
                    </a:lnTo>
                    <a:lnTo>
                      <a:pt x="2244" y="728"/>
                    </a:lnTo>
                    <a:lnTo>
                      <a:pt x="2369" y="703"/>
                    </a:lnTo>
                    <a:lnTo>
                      <a:pt x="2419" y="690"/>
                    </a:lnTo>
                    <a:lnTo>
                      <a:pt x="2457" y="653"/>
                    </a:lnTo>
                    <a:lnTo>
                      <a:pt x="2495" y="628"/>
                    </a:lnTo>
                    <a:lnTo>
                      <a:pt x="2532" y="590"/>
                    </a:lnTo>
                    <a:lnTo>
                      <a:pt x="2545" y="565"/>
                    </a:lnTo>
                    <a:lnTo>
                      <a:pt x="2557" y="527"/>
                    </a:lnTo>
                    <a:lnTo>
                      <a:pt x="2557" y="490"/>
                    </a:lnTo>
                    <a:lnTo>
                      <a:pt x="2545" y="452"/>
                    </a:lnTo>
                    <a:lnTo>
                      <a:pt x="2520" y="402"/>
                    </a:lnTo>
                    <a:lnTo>
                      <a:pt x="2495" y="364"/>
                    </a:lnTo>
                    <a:lnTo>
                      <a:pt x="2457" y="314"/>
                    </a:lnTo>
                    <a:lnTo>
                      <a:pt x="2407" y="264"/>
                    </a:lnTo>
                    <a:lnTo>
                      <a:pt x="2344" y="227"/>
                    </a:lnTo>
                    <a:lnTo>
                      <a:pt x="2256" y="176"/>
                    </a:lnTo>
                    <a:lnTo>
                      <a:pt x="2169" y="139"/>
                    </a:lnTo>
                    <a:lnTo>
                      <a:pt x="2056" y="101"/>
                    </a:lnTo>
                    <a:lnTo>
                      <a:pt x="1931" y="64"/>
                    </a:lnTo>
                    <a:lnTo>
                      <a:pt x="1793" y="39"/>
                    </a:lnTo>
                    <a:lnTo>
                      <a:pt x="1630" y="13"/>
                    </a:lnTo>
                    <a:lnTo>
                      <a:pt x="144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6"/>
              <p:cNvSpPr/>
              <p:nvPr/>
            </p:nvSpPr>
            <p:spPr>
              <a:xfrm>
                <a:off x="3237054" y="2370020"/>
                <a:ext cx="64533" cy="83122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3698" extrusionOk="0">
                    <a:moveTo>
                      <a:pt x="1504" y="0"/>
                    </a:moveTo>
                    <a:lnTo>
                      <a:pt x="1279" y="13"/>
                    </a:lnTo>
                    <a:lnTo>
                      <a:pt x="1066" y="38"/>
                    </a:lnTo>
                    <a:lnTo>
                      <a:pt x="953" y="63"/>
                    </a:lnTo>
                    <a:lnTo>
                      <a:pt x="840" y="101"/>
                    </a:lnTo>
                    <a:lnTo>
                      <a:pt x="740" y="138"/>
                    </a:lnTo>
                    <a:lnTo>
                      <a:pt x="639" y="188"/>
                    </a:lnTo>
                    <a:lnTo>
                      <a:pt x="539" y="251"/>
                    </a:lnTo>
                    <a:lnTo>
                      <a:pt x="451" y="326"/>
                    </a:lnTo>
                    <a:lnTo>
                      <a:pt x="364" y="401"/>
                    </a:lnTo>
                    <a:lnTo>
                      <a:pt x="289" y="502"/>
                    </a:lnTo>
                    <a:lnTo>
                      <a:pt x="226" y="602"/>
                    </a:lnTo>
                    <a:lnTo>
                      <a:pt x="163" y="727"/>
                    </a:lnTo>
                    <a:lnTo>
                      <a:pt x="113" y="853"/>
                    </a:lnTo>
                    <a:lnTo>
                      <a:pt x="63" y="1003"/>
                    </a:lnTo>
                    <a:lnTo>
                      <a:pt x="38" y="1166"/>
                    </a:lnTo>
                    <a:lnTo>
                      <a:pt x="13" y="1341"/>
                    </a:lnTo>
                    <a:lnTo>
                      <a:pt x="0" y="1705"/>
                    </a:lnTo>
                    <a:lnTo>
                      <a:pt x="13" y="1880"/>
                    </a:lnTo>
                    <a:lnTo>
                      <a:pt x="25" y="2043"/>
                    </a:lnTo>
                    <a:lnTo>
                      <a:pt x="38" y="2194"/>
                    </a:lnTo>
                    <a:lnTo>
                      <a:pt x="75" y="2344"/>
                    </a:lnTo>
                    <a:lnTo>
                      <a:pt x="101" y="2482"/>
                    </a:lnTo>
                    <a:lnTo>
                      <a:pt x="151" y="2620"/>
                    </a:lnTo>
                    <a:lnTo>
                      <a:pt x="188" y="2745"/>
                    </a:lnTo>
                    <a:lnTo>
                      <a:pt x="251" y="2858"/>
                    </a:lnTo>
                    <a:lnTo>
                      <a:pt x="314" y="2971"/>
                    </a:lnTo>
                    <a:lnTo>
                      <a:pt x="376" y="3084"/>
                    </a:lnTo>
                    <a:lnTo>
                      <a:pt x="451" y="3171"/>
                    </a:lnTo>
                    <a:lnTo>
                      <a:pt x="527" y="3259"/>
                    </a:lnTo>
                    <a:lnTo>
                      <a:pt x="614" y="3347"/>
                    </a:lnTo>
                    <a:lnTo>
                      <a:pt x="715" y="3409"/>
                    </a:lnTo>
                    <a:lnTo>
                      <a:pt x="802" y="3472"/>
                    </a:lnTo>
                    <a:lnTo>
                      <a:pt x="915" y="3535"/>
                    </a:lnTo>
                    <a:lnTo>
                      <a:pt x="1015" y="3585"/>
                    </a:lnTo>
                    <a:lnTo>
                      <a:pt x="1128" y="3623"/>
                    </a:lnTo>
                    <a:lnTo>
                      <a:pt x="1254" y="3648"/>
                    </a:lnTo>
                    <a:lnTo>
                      <a:pt x="1379" y="3673"/>
                    </a:lnTo>
                    <a:lnTo>
                      <a:pt x="1504" y="3685"/>
                    </a:lnTo>
                    <a:lnTo>
                      <a:pt x="1642" y="3698"/>
                    </a:lnTo>
                    <a:lnTo>
                      <a:pt x="1780" y="3698"/>
                    </a:lnTo>
                    <a:lnTo>
                      <a:pt x="1918" y="3685"/>
                    </a:lnTo>
                    <a:lnTo>
                      <a:pt x="2068" y="3673"/>
                    </a:lnTo>
                    <a:lnTo>
                      <a:pt x="2219" y="3635"/>
                    </a:lnTo>
                    <a:lnTo>
                      <a:pt x="2545" y="3560"/>
                    </a:lnTo>
                    <a:lnTo>
                      <a:pt x="2870" y="3447"/>
                    </a:lnTo>
                    <a:lnTo>
                      <a:pt x="2444" y="176"/>
                    </a:lnTo>
                    <a:lnTo>
                      <a:pt x="2344" y="138"/>
                    </a:lnTo>
                    <a:lnTo>
                      <a:pt x="2081" y="76"/>
                    </a:lnTo>
                    <a:lnTo>
                      <a:pt x="1905" y="50"/>
                    </a:lnTo>
                    <a:lnTo>
                      <a:pt x="1717" y="13"/>
                    </a:ln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6"/>
              <p:cNvSpPr/>
              <p:nvPr/>
            </p:nvSpPr>
            <p:spPr>
              <a:xfrm>
                <a:off x="3382416" y="2374516"/>
                <a:ext cx="18049" cy="3270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455" extrusionOk="0">
                    <a:moveTo>
                      <a:pt x="351" y="1"/>
                    </a:moveTo>
                    <a:lnTo>
                      <a:pt x="276" y="26"/>
                    </a:lnTo>
                    <a:lnTo>
                      <a:pt x="201" y="76"/>
                    </a:lnTo>
                    <a:lnTo>
                      <a:pt x="138" y="139"/>
                    </a:lnTo>
                    <a:lnTo>
                      <a:pt x="88" y="239"/>
                    </a:lnTo>
                    <a:lnTo>
                      <a:pt x="51" y="352"/>
                    </a:lnTo>
                    <a:lnTo>
                      <a:pt x="13" y="477"/>
                    </a:lnTo>
                    <a:lnTo>
                      <a:pt x="1" y="615"/>
                    </a:lnTo>
                    <a:lnTo>
                      <a:pt x="1" y="753"/>
                    </a:lnTo>
                    <a:lnTo>
                      <a:pt x="26" y="903"/>
                    </a:lnTo>
                    <a:lnTo>
                      <a:pt x="51" y="1041"/>
                    </a:lnTo>
                    <a:lnTo>
                      <a:pt x="101" y="1166"/>
                    </a:lnTo>
                    <a:lnTo>
                      <a:pt x="151" y="1267"/>
                    </a:lnTo>
                    <a:lnTo>
                      <a:pt x="226" y="1354"/>
                    </a:lnTo>
                    <a:lnTo>
                      <a:pt x="289" y="1417"/>
                    </a:lnTo>
                    <a:lnTo>
                      <a:pt x="377" y="1455"/>
                    </a:lnTo>
                    <a:lnTo>
                      <a:pt x="452" y="1455"/>
                    </a:lnTo>
                    <a:lnTo>
                      <a:pt x="527" y="1442"/>
                    </a:lnTo>
                    <a:lnTo>
                      <a:pt x="602" y="1392"/>
                    </a:lnTo>
                    <a:lnTo>
                      <a:pt x="665" y="1317"/>
                    </a:lnTo>
                    <a:lnTo>
                      <a:pt x="715" y="1229"/>
                    </a:lnTo>
                    <a:lnTo>
                      <a:pt x="765" y="1116"/>
                    </a:lnTo>
                    <a:lnTo>
                      <a:pt x="790" y="991"/>
                    </a:lnTo>
                    <a:lnTo>
                      <a:pt x="803" y="853"/>
                    </a:lnTo>
                    <a:lnTo>
                      <a:pt x="803" y="703"/>
                    </a:lnTo>
                    <a:lnTo>
                      <a:pt x="778" y="552"/>
                    </a:lnTo>
                    <a:lnTo>
                      <a:pt x="753" y="427"/>
                    </a:lnTo>
                    <a:lnTo>
                      <a:pt x="702" y="302"/>
                    </a:lnTo>
                    <a:lnTo>
                      <a:pt x="652" y="201"/>
                    </a:lnTo>
                    <a:lnTo>
                      <a:pt x="577" y="114"/>
                    </a:lnTo>
                    <a:lnTo>
                      <a:pt x="514" y="51"/>
                    </a:lnTo>
                    <a:lnTo>
                      <a:pt x="439" y="13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6"/>
              <p:cNvSpPr/>
              <p:nvPr/>
            </p:nvSpPr>
            <p:spPr>
              <a:xfrm>
                <a:off x="3465246" y="2369166"/>
                <a:ext cx="17757" cy="32705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455" extrusionOk="0">
                    <a:moveTo>
                      <a:pt x="351" y="1"/>
                    </a:moveTo>
                    <a:lnTo>
                      <a:pt x="276" y="13"/>
                    </a:lnTo>
                    <a:lnTo>
                      <a:pt x="201" y="63"/>
                    </a:lnTo>
                    <a:lnTo>
                      <a:pt x="138" y="139"/>
                    </a:lnTo>
                    <a:lnTo>
                      <a:pt x="88" y="226"/>
                    </a:lnTo>
                    <a:lnTo>
                      <a:pt x="38" y="339"/>
                    </a:lnTo>
                    <a:lnTo>
                      <a:pt x="13" y="464"/>
                    </a:lnTo>
                    <a:lnTo>
                      <a:pt x="0" y="602"/>
                    </a:lnTo>
                    <a:lnTo>
                      <a:pt x="0" y="753"/>
                    </a:lnTo>
                    <a:lnTo>
                      <a:pt x="13" y="903"/>
                    </a:lnTo>
                    <a:lnTo>
                      <a:pt x="51" y="1028"/>
                    </a:lnTo>
                    <a:lnTo>
                      <a:pt x="88" y="1154"/>
                    </a:lnTo>
                    <a:lnTo>
                      <a:pt x="151" y="1254"/>
                    </a:lnTo>
                    <a:lnTo>
                      <a:pt x="213" y="1342"/>
                    </a:lnTo>
                    <a:lnTo>
                      <a:pt x="289" y="1404"/>
                    </a:lnTo>
                    <a:lnTo>
                      <a:pt x="364" y="1442"/>
                    </a:lnTo>
                    <a:lnTo>
                      <a:pt x="439" y="1455"/>
                    </a:lnTo>
                    <a:lnTo>
                      <a:pt x="527" y="1430"/>
                    </a:lnTo>
                    <a:lnTo>
                      <a:pt x="589" y="1392"/>
                    </a:lnTo>
                    <a:lnTo>
                      <a:pt x="652" y="1317"/>
                    </a:lnTo>
                    <a:lnTo>
                      <a:pt x="715" y="1229"/>
                    </a:lnTo>
                    <a:lnTo>
                      <a:pt x="752" y="1116"/>
                    </a:lnTo>
                    <a:lnTo>
                      <a:pt x="777" y="991"/>
                    </a:lnTo>
                    <a:lnTo>
                      <a:pt x="790" y="853"/>
                    </a:lnTo>
                    <a:lnTo>
                      <a:pt x="790" y="703"/>
                    </a:lnTo>
                    <a:lnTo>
                      <a:pt x="777" y="552"/>
                    </a:lnTo>
                    <a:lnTo>
                      <a:pt x="740" y="414"/>
                    </a:lnTo>
                    <a:lnTo>
                      <a:pt x="702" y="302"/>
                    </a:lnTo>
                    <a:lnTo>
                      <a:pt x="640" y="189"/>
                    </a:lnTo>
                    <a:lnTo>
                      <a:pt x="577" y="114"/>
                    </a:lnTo>
                    <a:lnTo>
                      <a:pt x="514" y="51"/>
                    </a:lnTo>
                    <a:lnTo>
                      <a:pt x="427" y="13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6"/>
              <p:cNvSpPr/>
              <p:nvPr/>
            </p:nvSpPr>
            <p:spPr>
              <a:xfrm>
                <a:off x="3397341" y="4419227"/>
                <a:ext cx="347952" cy="312729"/>
              </a:xfrm>
              <a:custGeom>
                <a:avLst/>
                <a:gdLst/>
                <a:ahLst/>
                <a:cxnLst/>
                <a:rect l="l" t="t" r="r" b="b"/>
                <a:pathLst>
                  <a:path w="15480" h="13913" extrusionOk="0">
                    <a:moveTo>
                      <a:pt x="4688" y="1"/>
                    </a:moveTo>
                    <a:lnTo>
                      <a:pt x="3046" y="3836"/>
                    </a:lnTo>
                    <a:lnTo>
                      <a:pt x="1793" y="6756"/>
                    </a:lnTo>
                    <a:lnTo>
                      <a:pt x="1304" y="7935"/>
                    </a:lnTo>
                    <a:lnTo>
                      <a:pt x="978" y="8724"/>
                    </a:lnTo>
                    <a:lnTo>
                      <a:pt x="878" y="9012"/>
                    </a:lnTo>
                    <a:lnTo>
                      <a:pt x="790" y="9338"/>
                    </a:lnTo>
                    <a:lnTo>
                      <a:pt x="690" y="9702"/>
                    </a:lnTo>
                    <a:lnTo>
                      <a:pt x="602" y="10090"/>
                    </a:lnTo>
                    <a:lnTo>
                      <a:pt x="439" y="10892"/>
                    </a:lnTo>
                    <a:lnTo>
                      <a:pt x="289" y="11707"/>
                    </a:lnTo>
                    <a:lnTo>
                      <a:pt x="164" y="12447"/>
                    </a:lnTo>
                    <a:lnTo>
                      <a:pt x="76" y="13061"/>
                    </a:lnTo>
                    <a:lnTo>
                      <a:pt x="1" y="13625"/>
                    </a:lnTo>
                    <a:lnTo>
                      <a:pt x="1430" y="13625"/>
                    </a:lnTo>
                    <a:lnTo>
                      <a:pt x="2808" y="10354"/>
                    </a:lnTo>
                    <a:lnTo>
                      <a:pt x="2934" y="10780"/>
                    </a:lnTo>
                    <a:lnTo>
                      <a:pt x="3084" y="11218"/>
                    </a:lnTo>
                    <a:lnTo>
                      <a:pt x="3272" y="11745"/>
                    </a:lnTo>
                    <a:lnTo>
                      <a:pt x="3473" y="12309"/>
                    </a:lnTo>
                    <a:lnTo>
                      <a:pt x="3698" y="12848"/>
                    </a:lnTo>
                    <a:lnTo>
                      <a:pt x="3811" y="13086"/>
                    </a:lnTo>
                    <a:lnTo>
                      <a:pt x="3924" y="13299"/>
                    </a:lnTo>
                    <a:lnTo>
                      <a:pt x="4037" y="13487"/>
                    </a:lnTo>
                    <a:lnTo>
                      <a:pt x="4137" y="13625"/>
                    </a:lnTo>
                    <a:lnTo>
                      <a:pt x="4174" y="13662"/>
                    </a:lnTo>
                    <a:lnTo>
                      <a:pt x="4225" y="13687"/>
                    </a:lnTo>
                    <a:lnTo>
                      <a:pt x="4362" y="13738"/>
                    </a:lnTo>
                    <a:lnTo>
                      <a:pt x="4550" y="13775"/>
                    </a:lnTo>
                    <a:lnTo>
                      <a:pt x="4789" y="13813"/>
                    </a:lnTo>
                    <a:lnTo>
                      <a:pt x="5064" y="13850"/>
                    </a:lnTo>
                    <a:lnTo>
                      <a:pt x="5390" y="13875"/>
                    </a:lnTo>
                    <a:lnTo>
                      <a:pt x="6142" y="13900"/>
                    </a:lnTo>
                    <a:lnTo>
                      <a:pt x="7007" y="13913"/>
                    </a:lnTo>
                    <a:lnTo>
                      <a:pt x="7972" y="13913"/>
                    </a:lnTo>
                    <a:lnTo>
                      <a:pt x="8975" y="13900"/>
                    </a:lnTo>
                    <a:lnTo>
                      <a:pt x="10015" y="13875"/>
                    </a:lnTo>
                    <a:lnTo>
                      <a:pt x="12033" y="13800"/>
                    </a:lnTo>
                    <a:lnTo>
                      <a:pt x="13788" y="13725"/>
                    </a:lnTo>
                    <a:lnTo>
                      <a:pt x="15480" y="13625"/>
                    </a:lnTo>
                    <a:lnTo>
                      <a:pt x="15442" y="13499"/>
                    </a:lnTo>
                    <a:lnTo>
                      <a:pt x="15354" y="13148"/>
                    </a:lnTo>
                    <a:lnTo>
                      <a:pt x="15216" y="12647"/>
                    </a:lnTo>
                    <a:lnTo>
                      <a:pt x="15016" y="12033"/>
                    </a:lnTo>
                    <a:lnTo>
                      <a:pt x="14891" y="11707"/>
                    </a:lnTo>
                    <a:lnTo>
                      <a:pt x="14765" y="11381"/>
                    </a:lnTo>
                    <a:lnTo>
                      <a:pt x="14627" y="11043"/>
                    </a:lnTo>
                    <a:lnTo>
                      <a:pt x="14464" y="10730"/>
                    </a:lnTo>
                    <a:lnTo>
                      <a:pt x="14301" y="10429"/>
                    </a:lnTo>
                    <a:lnTo>
                      <a:pt x="14126" y="10153"/>
                    </a:lnTo>
                    <a:lnTo>
                      <a:pt x="14026" y="10028"/>
                    </a:lnTo>
                    <a:lnTo>
                      <a:pt x="13938" y="9902"/>
                    </a:lnTo>
                    <a:lnTo>
                      <a:pt x="13838" y="9802"/>
                    </a:lnTo>
                    <a:lnTo>
                      <a:pt x="13737" y="9702"/>
                    </a:lnTo>
                    <a:lnTo>
                      <a:pt x="13625" y="9614"/>
                    </a:lnTo>
                    <a:lnTo>
                      <a:pt x="13499" y="9526"/>
                    </a:lnTo>
                    <a:lnTo>
                      <a:pt x="13349" y="9426"/>
                    </a:lnTo>
                    <a:lnTo>
                      <a:pt x="13199" y="9351"/>
                    </a:lnTo>
                    <a:lnTo>
                      <a:pt x="12848" y="9175"/>
                    </a:lnTo>
                    <a:lnTo>
                      <a:pt x="12459" y="9012"/>
                    </a:lnTo>
                    <a:lnTo>
                      <a:pt x="12033" y="8862"/>
                    </a:lnTo>
                    <a:lnTo>
                      <a:pt x="11594" y="8724"/>
                    </a:lnTo>
                    <a:lnTo>
                      <a:pt x="11156" y="8586"/>
                    </a:lnTo>
                    <a:lnTo>
                      <a:pt x="10704" y="8461"/>
                    </a:lnTo>
                    <a:lnTo>
                      <a:pt x="9877" y="8248"/>
                    </a:lnTo>
                    <a:lnTo>
                      <a:pt x="9163" y="8098"/>
                    </a:lnTo>
                    <a:lnTo>
                      <a:pt x="8498" y="7960"/>
                    </a:lnTo>
                    <a:lnTo>
                      <a:pt x="10541" y="1405"/>
                    </a:lnTo>
                    <a:lnTo>
                      <a:pt x="4688" y="1"/>
                    </a:lnTo>
                    <a:close/>
                  </a:path>
                </a:pathLst>
              </a:custGeom>
              <a:solidFill>
                <a:srgbClr val="786A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3501030" y="2620757"/>
                <a:ext cx="243139" cy="575289"/>
              </a:xfrm>
              <a:custGeom>
                <a:avLst/>
                <a:gdLst/>
                <a:ahLst/>
                <a:cxnLst/>
                <a:rect l="l" t="t" r="r" b="b"/>
                <a:pathLst>
                  <a:path w="10817" h="25594" extrusionOk="0">
                    <a:moveTo>
                      <a:pt x="1855" y="0"/>
                    </a:moveTo>
                    <a:lnTo>
                      <a:pt x="0" y="1680"/>
                    </a:lnTo>
                    <a:lnTo>
                      <a:pt x="138" y="2695"/>
                    </a:lnTo>
                    <a:lnTo>
                      <a:pt x="313" y="3860"/>
                    </a:lnTo>
                    <a:lnTo>
                      <a:pt x="552" y="5364"/>
                    </a:lnTo>
                    <a:lnTo>
                      <a:pt x="865" y="7157"/>
                    </a:lnTo>
                    <a:lnTo>
                      <a:pt x="1040" y="8134"/>
                    </a:lnTo>
                    <a:lnTo>
                      <a:pt x="1241" y="9149"/>
                    </a:lnTo>
                    <a:lnTo>
                      <a:pt x="1454" y="10202"/>
                    </a:lnTo>
                    <a:lnTo>
                      <a:pt x="1692" y="11293"/>
                    </a:lnTo>
                    <a:lnTo>
                      <a:pt x="1930" y="12383"/>
                    </a:lnTo>
                    <a:lnTo>
                      <a:pt x="2193" y="13498"/>
                    </a:lnTo>
                    <a:lnTo>
                      <a:pt x="2482" y="14601"/>
                    </a:lnTo>
                    <a:lnTo>
                      <a:pt x="2783" y="15717"/>
                    </a:lnTo>
                    <a:lnTo>
                      <a:pt x="3096" y="16795"/>
                    </a:lnTo>
                    <a:lnTo>
                      <a:pt x="3422" y="17860"/>
                    </a:lnTo>
                    <a:lnTo>
                      <a:pt x="3773" y="18888"/>
                    </a:lnTo>
                    <a:lnTo>
                      <a:pt x="3948" y="19389"/>
                    </a:lnTo>
                    <a:lnTo>
                      <a:pt x="4136" y="19878"/>
                    </a:lnTo>
                    <a:lnTo>
                      <a:pt x="4324" y="20354"/>
                    </a:lnTo>
                    <a:lnTo>
                      <a:pt x="4512" y="20818"/>
                    </a:lnTo>
                    <a:lnTo>
                      <a:pt x="4713" y="21269"/>
                    </a:lnTo>
                    <a:lnTo>
                      <a:pt x="4913" y="21695"/>
                    </a:lnTo>
                    <a:lnTo>
                      <a:pt x="5114" y="22109"/>
                    </a:lnTo>
                    <a:lnTo>
                      <a:pt x="5327" y="22510"/>
                    </a:lnTo>
                    <a:lnTo>
                      <a:pt x="5540" y="22886"/>
                    </a:lnTo>
                    <a:lnTo>
                      <a:pt x="5753" y="23237"/>
                    </a:lnTo>
                    <a:lnTo>
                      <a:pt x="5979" y="23575"/>
                    </a:lnTo>
                    <a:lnTo>
                      <a:pt x="6204" y="23889"/>
                    </a:lnTo>
                    <a:lnTo>
                      <a:pt x="6430" y="24189"/>
                    </a:lnTo>
                    <a:lnTo>
                      <a:pt x="6668" y="24453"/>
                    </a:lnTo>
                    <a:lnTo>
                      <a:pt x="6906" y="24691"/>
                    </a:lnTo>
                    <a:lnTo>
                      <a:pt x="7144" y="24916"/>
                    </a:lnTo>
                    <a:lnTo>
                      <a:pt x="7382" y="25092"/>
                    </a:lnTo>
                    <a:lnTo>
                      <a:pt x="7633" y="25255"/>
                    </a:lnTo>
                    <a:lnTo>
                      <a:pt x="7896" y="25393"/>
                    </a:lnTo>
                    <a:lnTo>
                      <a:pt x="8022" y="25443"/>
                    </a:lnTo>
                    <a:lnTo>
                      <a:pt x="8147" y="25480"/>
                    </a:lnTo>
                    <a:lnTo>
                      <a:pt x="8272" y="25518"/>
                    </a:lnTo>
                    <a:lnTo>
                      <a:pt x="8410" y="25556"/>
                    </a:lnTo>
                    <a:lnTo>
                      <a:pt x="8535" y="25568"/>
                    </a:lnTo>
                    <a:lnTo>
                      <a:pt x="8673" y="25593"/>
                    </a:lnTo>
                    <a:lnTo>
                      <a:pt x="8836" y="25543"/>
                    </a:lnTo>
                    <a:lnTo>
                      <a:pt x="9024" y="25480"/>
                    </a:lnTo>
                    <a:lnTo>
                      <a:pt x="9250" y="25380"/>
                    </a:lnTo>
                    <a:lnTo>
                      <a:pt x="9388" y="25317"/>
                    </a:lnTo>
                    <a:lnTo>
                      <a:pt x="9513" y="25242"/>
                    </a:lnTo>
                    <a:lnTo>
                      <a:pt x="9651" y="25167"/>
                    </a:lnTo>
                    <a:lnTo>
                      <a:pt x="9789" y="25067"/>
                    </a:lnTo>
                    <a:lnTo>
                      <a:pt x="9927" y="24954"/>
                    </a:lnTo>
                    <a:lnTo>
                      <a:pt x="10064" y="24829"/>
                    </a:lnTo>
                    <a:lnTo>
                      <a:pt x="10190" y="24691"/>
                    </a:lnTo>
                    <a:lnTo>
                      <a:pt x="10315" y="24528"/>
                    </a:lnTo>
                    <a:lnTo>
                      <a:pt x="10428" y="24365"/>
                    </a:lnTo>
                    <a:lnTo>
                      <a:pt x="10528" y="24177"/>
                    </a:lnTo>
                    <a:lnTo>
                      <a:pt x="10616" y="23976"/>
                    </a:lnTo>
                    <a:lnTo>
                      <a:pt x="10691" y="23751"/>
                    </a:lnTo>
                    <a:lnTo>
                      <a:pt x="10754" y="23513"/>
                    </a:lnTo>
                    <a:lnTo>
                      <a:pt x="10791" y="23249"/>
                    </a:lnTo>
                    <a:lnTo>
                      <a:pt x="10816" y="22974"/>
                    </a:lnTo>
                    <a:lnTo>
                      <a:pt x="10816" y="22673"/>
                    </a:lnTo>
                    <a:lnTo>
                      <a:pt x="10791" y="22347"/>
                    </a:lnTo>
                    <a:lnTo>
                      <a:pt x="10729" y="22009"/>
                    </a:lnTo>
                    <a:lnTo>
                      <a:pt x="10654" y="21645"/>
                    </a:lnTo>
                    <a:lnTo>
                      <a:pt x="10541" y="21244"/>
                    </a:lnTo>
                    <a:lnTo>
                      <a:pt x="10390" y="20830"/>
                    </a:lnTo>
                    <a:lnTo>
                      <a:pt x="10202" y="20392"/>
                    </a:lnTo>
                    <a:lnTo>
                      <a:pt x="9989" y="19928"/>
                    </a:lnTo>
                    <a:lnTo>
                      <a:pt x="9739" y="19439"/>
                    </a:lnTo>
                    <a:lnTo>
                      <a:pt x="9601" y="19176"/>
                    </a:lnTo>
                    <a:lnTo>
                      <a:pt x="9438" y="18838"/>
                    </a:lnTo>
                    <a:lnTo>
                      <a:pt x="9037" y="17948"/>
                    </a:lnTo>
                    <a:lnTo>
                      <a:pt x="8548" y="16795"/>
                    </a:lnTo>
                    <a:lnTo>
                      <a:pt x="7971" y="15441"/>
                    </a:lnTo>
                    <a:lnTo>
                      <a:pt x="7357" y="13912"/>
                    </a:lnTo>
                    <a:lnTo>
                      <a:pt x="6693" y="12283"/>
                    </a:lnTo>
                    <a:lnTo>
                      <a:pt x="5327" y="8861"/>
                    </a:lnTo>
                    <a:lnTo>
                      <a:pt x="4011" y="5540"/>
                    </a:lnTo>
                    <a:lnTo>
                      <a:pt x="2908" y="2707"/>
                    </a:lnTo>
                    <a:lnTo>
                      <a:pt x="1855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3380168" y="2553707"/>
                <a:ext cx="162580" cy="105105"/>
              </a:xfrm>
              <a:custGeom>
                <a:avLst/>
                <a:gdLst/>
                <a:ahLst/>
                <a:cxnLst/>
                <a:rect l="l" t="t" r="r" b="b"/>
                <a:pathLst>
                  <a:path w="7233" h="4676" extrusionOk="0">
                    <a:moveTo>
                      <a:pt x="3560" y="0"/>
                    </a:moveTo>
                    <a:lnTo>
                      <a:pt x="3271" y="13"/>
                    </a:lnTo>
                    <a:lnTo>
                      <a:pt x="2958" y="38"/>
                    </a:lnTo>
                    <a:lnTo>
                      <a:pt x="2620" y="63"/>
                    </a:lnTo>
                    <a:lnTo>
                      <a:pt x="2269" y="113"/>
                    </a:lnTo>
                    <a:lnTo>
                      <a:pt x="1905" y="163"/>
                    </a:lnTo>
                    <a:lnTo>
                      <a:pt x="1229" y="288"/>
                    </a:lnTo>
                    <a:lnTo>
                      <a:pt x="915" y="351"/>
                    </a:lnTo>
                    <a:lnTo>
                      <a:pt x="639" y="414"/>
                    </a:lnTo>
                    <a:lnTo>
                      <a:pt x="401" y="489"/>
                    </a:lnTo>
                    <a:lnTo>
                      <a:pt x="213" y="552"/>
                    </a:lnTo>
                    <a:lnTo>
                      <a:pt x="88" y="614"/>
                    </a:lnTo>
                    <a:lnTo>
                      <a:pt x="38" y="652"/>
                    </a:lnTo>
                    <a:lnTo>
                      <a:pt x="13" y="677"/>
                    </a:lnTo>
                    <a:lnTo>
                      <a:pt x="0" y="740"/>
                    </a:lnTo>
                    <a:lnTo>
                      <a:pt x="13" y="802"/>
                    </a:lnTo>
                    <a:lnTo>
                      <a:pt x="38" y="865"/>
                    </a:lnTo>
                    <a:lnTo>
                      <a:pt x="75" y="928"/>
                    </a:lnTo>
                    <a:lnTo>
                      <a:pt x="138" y="990"/>
                    </a:lnTo>
                    <a:lnTo>
                      <a:pt x="201" y="1053"/>
                    </a:lnTo>
                    <a:lnTo>
                      <a:pt x="364" y="1166"/>
                    </a:lnTo>
                    <a:lnTo>
                      <a:pt x="527" y="1266"/>
                    </a:lnTo>
                    <a:lnTo>
                      <a:pt x="677" y="1341"/>
                    </a:lnTo>
                    <a:lnTo>
                      <a:pt x="827" y="1416"/>
                    </a:lnTo>
                    <a:lnTo>
                      <a:pt x="752" y="1492"/>
                    </a:lnTo>
                    <a:lnTo>
                      <a:pt x="690" y="1567"/>
                    </a:lnTo>
                    <a:lnTo>
                      <a:pt x="614" y="1667"/>
                    </a:lnTo>
                    <a:lnTo>
                      <a:pt x="564" y="1780"/>
                    </a:lnTo>
                    <a:lnTo>
                      <a:pt x="539" y="1830"/>
                    </a:lnTo>
                    <a:lnTo>
                      <a:pt x="527" y="1893"/>
                    </a:lnTo>
                    <a:lnTo>
                      <a:pt x="527" y="1943"/>
                    </a:lnTo>
                    <a:lnTo>
                      <a:pt x="539" y="1993"/>
                    </a:lnTo>
                    <a:lnTo>
                      <a:pt x="564" y="2031"/>
                    </a:lnTo>
                    <a:lnTo>
                      <a:pt x="602" y="2081"/>
                    </a:lnTo>
                    <a:lnTo>
                      <a:pt x="702" y="2143"/>
                    </a:lnTo>
                    <a:lnTo>
                      <a:pt x="802" y="2193"/>
                    </a:lnTo>
                    <a:lnTo>
                      <a:pt x="915" y="2231"/>
                    </a:lnTo>
                    <a:lnTo>
                      <a:pt x="1028" y="2256"/>
                    </a:lnTo>
                    <a:lnTo>
                      <a:pt x="1203" y="2281"/>
                    </a:lnTo>
                    <a:lnTo>
                      <a:pt x="1266" y="2281"/>
                    </a:lnTo>
                    <a:lnTo>
                      <a:pt x="1141" y="2344"/>
                    </a:lnTo>
                    <a:lnTo>
                      <a:pt x="1015" y="2419"/>
                    </a:lnTo>
                    <a:lnTo>
                      <a:pt x="890" y="2507"/>
                    </a:lnTo>
                    <a:lnTo>
                      <a:pt x="765" y="2595"/>
                    </a:lnTo>
                    <a:lnTo>
                      <a:pt x="715" y="2657"/>
                    </a:lnTo>
                    <a:lnTo>
                      <a:pt x="677" y="2707"/>
                    </a:lnTo>
                    <a:lnTo>
                      <a:pt x="652" y="2757"/>
                    </a:lnTo>
                    <a:lnTo>
                      <a:pt x="652" y="2808"/>
                    </a:lnTo>
                    <a:lnTo>
                      <a:pt x="665" y="2858"/>
                    </a:lnTo>
                    <a:lnTo>
                      <a:pt x="702" y="2908"/>
                    </a:lnTo>
                    <a:lnTo>
                      <a:pt x="765" y="2945"/>
                    </a:lnTo>
                    <a:lnTo>
                      <a:pt x="840" y="2983"/>
                    </a:lnTo>
                    <a:lnTo>
                      <a:pt x="928" y="2996"/>
                    </a:lnTo>
                    <a:lnTo>
                      <a:pt x="1153" y="2996"/>
                    </a:lnTo>
                    <a:lnTo>
                      <a:pt x="1279" y="2983"/>
                    </a:lnTo>
                    <a:lnTo>
                      <a:pt x="1529" y="2933"/>
                    </a:lnTo>
                    <a:lnTo>
                      <a:pt x="1780" y="2883"/>
                    </a:lnTo>
                    <a:lnTo>
                      <a:pt x="1981" y="2833"/>
                    </a:lnTo>
                    <a:lnTo>
                      <a:pt x="2169" y="2770"/>
                    </a:lnTo>
                    <a:lnTo>
                      <a:pt x="2244" y="2858"/>
                    </a:lnTo>
                    <a:lnTo>
                      <a:pt x="2457" y="3083"/>
                    </a:lnTo>
                    <a:lnTo>
                      <a:pt x="2795" y="3397"/>
                    </a:lnTo>
                    <a:lnTo>
                      <a:pt x="2983" y="3572"/>
                    </a:lnTo>
                    <a:lnTo>
                      <a:pt x="3209" y="3760"/>
                    </a:lnTo>
                    <a:lnTo>
                      <a:pt x="3447" y="3936"/>
                    </a:lnTo>
                    <a:lnTo>
                      <a:pt x="3698" y="4111"/>
                    </a:lnTo>
                    <a:lnTo>
                      <a:pt x="3973" y="4274"/>
                    </a:lnTo>
                    <a:lnTo>
                      <a:pt x="4249" y="4412"/>
                    </a:lnTo>
                    <a:lnTo>
                      <a:pt x="4525" y="4537"/>
                    </a:lnTo>
                    <a:lnTo>
                      <a:pt x="4663" y="4575"/>
                    </a:lnTo>
                    <a:lnTo>
                      <a:pt x="4813" y="4612"/>
                    </a:lnTo>
                    <a:lnTo>
                      <a:pt x="4951" y="4650"/>
                    </a:lnTo>
                    <a:lnTo>
                      <a:pt x="5101" y="4663"/>
                    </a:lnTo>
                    <a:lnTo>
                      <a:pt x="5239" y="4675"/>
                    </a:lnTo>
                    <a:lnTo>
                      <a:pt x="5377" y="4663"/>
                    </a:lnTo>
                    <a:lnTo>
                      <a:pt x="7232" y="2983"/>
                    </a:lnTo>
                    <a:lnTo>
                      <a:pt x="6906" y="2582"/>
                    </a:lnTo>
                    <a:lnTo>
                      <a:pt x="6555" y="2168"/>
                    </a:lnTo>
                    <a:lnTo>
                      <a:pt x="6117" y="1680"/>
                    </a:lnTo>
                    <a:lnTo>
                      <a:pt x="5866" y="1429"/>
                    </a:lnTo>
                    <a:lnTo>
                      <a:pt x="5615" y="1178"/>
                    </a:lnTo>
                    <a:lnTo>
                      <a:pt x="5365" y="928"/>
                    </a:lnTo>
                    <a:lnTo>
                      <a:pt x="5114" y="702"/>
                    </a:lnTo>
                    <a:lnTo>
                      <a:pt x="4863" y="501"/>
                    </a:lnTo>
                    <a:lnTo>
                      <a:pt x="4625" y="313"/>
                    </a:lnTo>
                    <a:lnTo>
                      <a:pt x="4387" y="176"/>
                    </a:lnTo>
                    <a:lnTo>
                      <a:pt x="4274" y="113"/>
                    </a:lnTo>
                    <a:lnTo>
                      <a:pt x="4174" y="63"/>
                    </a:lnTo>
                    <a:lnTo>
                      <a:pt x="4111" y="50"/>
                    </a:lnTo>
                    <a:lnTo>
                      <a:pt x="4024" y="25"/>
                    </a:lnTo>
                    <a:lnTo>
                      <a:pt x="3810" y="13"/>
                    </a:lnTo>
                    <a:lnTo>
                      <a:pt x="3560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>
                <a:off x="3008862" y="3017979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w="7200" cap="rnd" cmpd="sng">
                <a:solidFill>
                  <a:srgbClr val="0D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2958423" y="3003324"/>
                <a:ext cx="28479" cy="58329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595" extrusionOk="0">
                    <a:moveTo>
                      <a:pt x="251" y="0"/>
                    </a:moveTo>
                    <a:lnTo>
                      <a:pt x="1" y="126"/>
                    </a:lnTo>
                    <a:lnTo>
                      <a:pt x="88" y="326"/>
                    </a:lnTo>
                    <a:lnTo>
                      <a:pt x="327" y="840"/>
                    </a:lnTo>
                    <a:lnTo>
                      <a:pt x="477" y="1204"/>
                    </a:lnTo>
                    <a:lnTo>
                      <a:pt x="652" y="1617"/>
                    </a:lnTo>
                    <a:lnTo>
                      <a:pt x="828" y="2081"/>
                    </a:lnTo>
                    <a:lnTo>
                      <a:pt x="1003" y="2595"/>
                    </a:lnTo>
                    <a:lnTo>
                      <a:pt x="1267" y="2507"/>
                    </a:lnTo>
                    <a:lnTo>
                      <a:pt x="1091" y="1993"/>
                    </a:lnTo>
                    <a:lnTo>
                      <a:pt x="916" y="1517"/>
                    </a:lnTo>
                    <a:lnTo>
                      <a:pt x="740" y="1091"/>
                    </a:lnTo>
                    <a:lnTo>
                      <a:pt x="590" y="727"/>
                    </a:lnTo>
                    <a:lnTo>
                      <a:pt x="352" y="201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3009424" y="2864998"/>
                <a:ext cx="86516" cy="116096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5165" extrusionOk="0">
                    <a:moveTo>
                      <a:pt x="263" y="0"/>
                    </a:moveTo>
                    <a:lnTo>
                      <a:pt x="0" y="88"/>
                    </a:lnTo>
                    <a:lnTo>
                      <a:pt x="138" y="464"/>
                    </a:lnTo>
                    <a:lnTo>
                      <a:pt x="276" y="828"/>
                    </a:lnTo>
                    <a:lnTo>
                      <a:pt x="439" y="1191"/>
                    </a:lnTo>
                    <a:lnTo>
                      <a:pt x="614" y="1555"/>
                    </a:lnTo>
                    <a:lnTo>
                      <a:pt x="802" y="1906"/>
                    </a:lnTo>
                    <a:lnTo>
                      <a:pt x="1003" y="2244"/>
                    </a:lnTo>
                    <a:lnTo>
                      <a:pt x="1229" y="2582"/>
                    </a:lnTo>
                    <a:lnTo>
                      <a:pt x="1454" y="2908"/>
                    </a:lnTo>
                    <a:lnTo>
                      <a:pt x="1692" y="3222"/>
                    </a:lnTo>
                    <a:lnTo>
                      <a:pt x="1943" y="3535"/>
                    </a:lnTo>
                    <a:lnTo>
                      <a:pt x="2206" y="3836"/>
                    </a:lnTo>
                    <a:lnTo>
                      <a:pt x="2482" y="4124"/>
                    </a:lnTo>
                    <a:lnTo>
                      <a:pt x="2758" y="4400"/>
                    </a:lnTo>
                    <a:lnTo>
                      <a:pt x="3058" y="4663"/>
                    </a:lnTo>
                    <a:lnTo>
                      <a:pt x="3359" y="4914"/>
                    </a:lnTo>
                    <a:lnTo>
                      <a:pt x="3673" y="5164"/>
                    </a:lnTo>
                    <a:lnTo>
                      <a:pt x="3848" y="4939"/>
                    </a:lnTo>
                    <a:lnTo>
                      <a:pt x="3535" y="4700"/>
                    </a:lnTo>
                    <a:lnTo>
                      <a:pt x="3246" y="4450"/>
                    </a:lnTo>
                    <a:lnTo>
                      <a:pt x="2958" y="4187"/>
                    </a:lnTo>
                    <a:lnTo>
                      <a:pt x="2682" y="3923"/>
                    </a:lnTo>
                    <a:lnTo>
                      <a:pt x="2407" y="3635"/>
                    </a:lnTo>
                    <a:lnTo>
                      <a:pt x="2156" y="3347"/>
                    </a:lnTo>
                    <a:lnTo>
                      <a:pt x="1918" y="3046"/>
                    </a:lnTo>
                    <a:lnTo>
                      <a:pt x="1680" y="2745"/>
                    </a:lnTo>
                    <a:lnTo>
                      <a:pt x="1454" y="2419"/>
                    </a:lnTo>
                    <a:lnTo>
                      <a:pt x="1254" y="2094"/>
                    </a:lnTo>
                    <a:lnTo>
                      <a:pt x="1053" y="1768"/>
                    </a:lnTo>
                    <a:lnTo>
                      <a:pt x="865" y="1429"/>
                    </a:lnTo>
                    <a:lnTo>
                      <a:pt x="702" y="1078"/>
                    </a:lnTo>
                    <a:lnTo>
                      <a:pt x="539" y="727"/>
                    </a:lnTo>
                    <a:lnTo>
                      <a:pt x="401" y="364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3063235" y="2899658"/>
                <a:ext cx="41426" cy="26501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1179" extrusionOk="0">
                    <a:moveTo>
                      <a:pt x="176" y="0"/>
                    </a:moveTo>
                    <a:lnTo>
                      <a:pt x="0" y="226"/>
                    </a:lnTo>
                    <a:lnTo>
                      <a:pt x="201" y="376"/>
                    </a:lnTo>
                    <a:lnTo>
                      <a:pt x="401" y="514"/>
                    </a:lnTo>
                    <a:lnTo>
                      <a:pt x="614" y="652"/>
                    </a:lnTo>
                    <a:lnTo>
                      <a:pt x="827" y="777"/>
                    </a:lnTo>
                    <a:lnTo>
                      <a:pt x="1053" y="890"/>
                    </a:lnTo>
                    <a:lnTo>
                      <a:pt x="1279" y="990"/>
                    </a:lnTo>
                    <a:lnTo>
                      <a:pt x="1517" y="1090"/>
                    </a:lnTo>
                    <a:lnTo>
                      <a:pt x="1742" y="1178"/>
                    </a:lnTo>
                    <a:lnTo>
                      <a:pt x="1843" y="902"/>
                    </a:lnTo>
                    <a:lnTo>
                      <a:pt x="1617" y="827"/>
                    </a:lnTo>
                    <a:lnTo>
                      <a:pt x="1391" y="727"/>
                    </a:lnTo>
                    <a:lnTo>
                      <a:pt x="1178" y="639"/>
                    </a:lnTo>
                    <a:lnTo>
                      <a:pt x="965" y="526"/>
                    </a:lnTo>
                    <a:lnTo>
                      <a:pt x="765" y="414"/>
                    </a:lnTo>
                    <a:lnTo>
                      <a:pt x="564" y="276"/>
                    </a:lnTo>
                    <a:lnTo>
                      <a:pt x="364" y="150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3683569" y="3734652"/>
                <a:ext cx="40032" cy="8764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3899" extrusionOk="0">
                    <a:moveTo>
                      <a:pt x="1517" y="1"/>
                    </a:moveTo>
                    <a:lnTo>
                      <a:pt x="1" y="3786"/>
                    </a:lnTo>
                    <a:lnTo>
                      <a:pt x="264" y="3899"/>
                    </a:lnTo>
                    <a:lnTo>
                      <a:pt x="1781" y="101"/>
                    </a:lnTo>
                    <a:lnTo>
                      <a:pt x="15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>
                <a:off x="3561314" y="2970080"/>
                <a:ext cx="40032" cy="110162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4901" extrusionOk="0">
                    <a:moveTo>
                      <a:pt x="276" y="0"/>
                    </a:moveTo>
                    <a:lnTo>
                      <a:pt x="0" y="51"/>
                    </a:lnTo>
                    <a:lnTo>
                      <a:pt x="113" y="564"/>
                    </a:lnTo>
                    <a:lnTo>
                      <a:pt x="251" y="1103"/>
                    </a:lnTo>
                    <a:lnTo>
                      <a:pt x="439" y="1780"/>
                    </a:lnTo>
                    <a:lnTo>
                      <a:pt x="665" y="2545"/>
                    </a:lnTo>
                    <a:lnTo>
                      <a:pt x="928" y="3359"/>
                    </a:lnTo>
                    <a:lnTo>
                      <a:pt x="1066" y="3760"/>
                    </a:lnTo>
                    <a:lnTo>
                      <a:pt x="1216" y="4161"/>
                    </a:lnTo>
                    <a:lnTo>
                      <a:pt x="1366" y="4537"/>
                    </a:lnTo>
                    <a:lnTo>
                      <a:pt x="1529" y="4901"/>
                    </a:lnTo>
                    <a:lnTo>
                      <a:pt x="1780" y="4788"/>
                    </a:lnTo>
                    <a:lnTo>
                      <a:pt x="1630" y="4425"/>
                    </a:lnTo>
                    <a:lnTo>
                      <a:pt x="1479" y="4049"/>
                    </a:lnTo>
                    <a:lnTo>
                      <a:pt x="1329" y="3660"/>
                    </a:lnTo>
                    <a:lnTo>
                      <a:pt x="1191" y="3259"/>
                    </a:lnTo>
                    <a:lnTo>
                      <a:pt x="928" y="2457"/>
                    </a:lnTo>
                    <a:lnTo>
                      <a:pt x="715" y="1705"/>
                    </a:lnTo>
                    <a:lnTo>
                      <a:pt x="527" y="1028"/>
                    </a:lnTo>
                    <a:lnTo>
                      <a:pt x="389" y="489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3621869" y="3313221"/>
                <a:ext cx="1744456" cy="121716"/>
              </a:xfrm>
              <a:custGeom>
                <a:avLst/>
                <a:gdLst/>
                <a:ahLst/>
                <a:cxnLst/>
                <a:rect l="l" t="t" r="r" b="b"/>
                <a:pathLst>
                  <a:path w="77609" h="5415" extrusionOk="0">
                    <a:moveTo>
                      <a:pt x="1" y="0"/>
                    </a:moveTo>
                    <a:lnTo>
                      <a:pt x="1" y="5414"/>
                    </a:lnTo>
                    <a:lnTo>
                      <a:pt x="77608" y="5414"/>
                    </a:lnTo>
                    <a:lnTo>
                      <a:pt x="7760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5246273" y="3317717"/>
                <a:ext cx="308234" cy="1407766"/>
              </a:xfrm>
              <a:custGeom>
                <a:avLst/>
                <a:gdLst/>
                <a:ahLst/>
                <a:cxnLst/>
                <a:rect l="l" t="t" r="r" b="b"/>
                <a:pathLst>
                  <a:path w="13713" h="62630" extrusionOk="0">
                    <a:moveTo>
                      <a:pt x="1" y="1"/>
                    </a:moveTo>
                    <a:lnTo>
                      <a:pt x="9075" y="62630"/>
                    </a:lnTo>
                    <a:lnTo>
                      <a:pt x="13712" y="62630"/>
                    </a:lnTo>
                    <a:lnTo>
                      <a:pt x="4638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5746622" y="3151788"/>
                <a:ext cx="885186" cy="222864"/>
              </a:xfrm>
              <a:custGeom>
                <a:avLst/>
                <a:gdLst/>
                <a:ahLst/>
                <a:cxnLst/>
                <a:rect l="l" t="t" r="r" b="b"/>
                <a:pathLst>
                  <a:path w="39381" h="9915" extrusionOk="0">
                    <a:moveTo>
                      <a:pt x="11569" y="0"/>
                    </a:moveTo>
                    <a:lnTo>
                      <a:pt x="11055" y="13"/>
                    </a:lnTo>
                    <a:lnTo>
                      <a:pt x="10553" y="51"/>
                    </a:lnTo>
                    <a:lnTo>
                      <a:pt x="10039" y="101"/>
                    </a:lnTo>
                    <a:lnTo>
                      <a:pt x="9538" y="176"/>
                    </a:lnTo>
                    <a:lnTo>
                      <a:pt x="9037" y="264"/>
                    </a:lnTo>
                    <a:lnTo>
                      <a:pt x="8535" y="376"/>
                    </a:lnTo>
                    <a:lnTo>
                      <a:pt x="8047" y="514"/>
                    </a:lnTo>
                    <a:lnTo>
                      <a:pt x="7558" y="665"/>
                    </a:lnTo>
                    <a:lnTo>
                      <a:pt x="7082" y="840"/>
                    </a:lnTo>
                    <a:lnTo>
                      <a:pt x="6618" y="1028"/>
                    </a:lnTo>
                    <a:lnTo>
                      <a:pt x="6154" y="1241"/>
                    </a:lnTo>
                    <a:lnTo>
                      <a:pt x="5703" y="1467"/>
                    </a:lnTo>
                    <a:lnTo>
                      <a:pt x="5252" y="1717"/>
                    </a:lnTo>
                    <a:lnTo>
                      <a:pt x="4813" y="1993"/>
                    </a:lnTo>
                    <a:lnTo>
                      <a:pt x="4399" y="2269"/>
                    </a:lnTo>
                    <a:lnTo>
                      <a:pt x="3986" y="2582"/>
                    </a:lnTo>
                    <a:lnTo>
                      <a:pt x="1279" y="4650"/>
                    </a:lnTo>
                    <a:lnTo>
                      <a:pt x="1103" y="4788"/>
                    </a:lnTo>
                    <a:lnTo>
                      <a:pt x="940" y="4951"/>
                    </a:lnTo>
                    <a:lnTo>
                      <a:pt x="790" y="5114"/>
                    </a:lnTo>
                    <a:lnTo>
                      <a:pt x="652" y="5277"/>
                    </a:lnTo>
                    <a:lnTo>
                      <a:pt x="527" y="5465"/>
                    </a:lnTo>
                    <a:lnTo>
                      <a:pt x="414" y="5653"/>
                    </a:lnTo>
                    <a:lnTo>
                      <a:pt x="314" y="5841"/>
                    </a:lnTo>
                    <a:lnTo>
                      <a:pt x="226" y="6054"/>
                    </a:lnTo>
                    <a:lnTo>
                      <a:pt x="151" y="6255"/>
                    </a:lnTo>
                    <a:lnTo>
                      <a:pt x="88" y="6468"/>
                    </a:lnTo>
                    <a:lnTo>
                      <a:pt x="50" y="6681"/>
                    </a:lnTo>
                    <a:lnTo>
                      <a:pt x="13" y="6894"/>
                    </a:lnTo>
                    <a:lnTo>
                      <a:pt x="0" y="7119"/>
                    </a:lnTo>
                    <a:lnTo>
                      <a:pt x="0" y="7345"/>
                    </a:lnTo>
                    <a:lnTo>
                      <a:pt x="13" y="7571"/>
                    </a:lnTo>
                    <a:lnTo>
                      <a:pt x="38" y="7796"/>
                    </a:lnTo>
                    <a:lnTo>
                      <a:pt x="401" y="9914"/>
                    </a:lnTo>
                    <a:lnTo>
                      <a:pt x="28200" y="9914"/>
                    </a:lnTo>
                    <a:lnTo>
                      <a:pt x="39380" y="13"/>
                    </a:lnTo>
                    <a:lnTo>
                      <a:pt x="11569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5746622" y="3222772"/>
                <a:ext cx="325676" cy="1502711"/>
              </a:xfrm>
              <a:custGeom>
                <a:avLst/>
                <a:gdLst/>
                <a:ahLst/>
                <a:cxnLst/>
                <a:rect l="l" t="t" r="r" b="b"/>
                <a:pathLst>
                  <a:path w="14489" h="66854" extrusionOk="0">
                    <a:moveTo>
                      <a:pt x="3234" y="1"/>
                    </a:moveTo>
                    <a:lnTo>
                      <a:pt x="1266" y="1530"/>
                    </a:lnTo>
                    <a:lnTo>
                      <a:pt x="1091" y="1668"/>
                    </a:lnTo>
                    <a:lnTo>
                      <a:pt x="928" y="1831"/>
                    </a:lnTo>
                    <a:lnTo>
                      <a:pt x="777" y="1994"/>
                    </a:lnTo>
                    <a:lnTo>
                      <a:pt x="639" y="2157"/>
                    </a:lnTo>
                    <a:lnTo>
                      <a:pt x="514" y="2345"/>
                    </a:lnTo>
                    <a:lnTo>
                      <a:pt x="401" y="2533"/>
                    </a:lnTo>
                    <a:lnTo>
                      <a:pt x="301" y="2721"/>
                    </a:lnTo>
                    <a:lnTo>
                      <a:pt x="213" y="2921"/>
                    </a:lnTo>
                    <a:lnTo>
                      <a:pt x="151" y="3134"/>
                    </a:lnTo>
                    <a:lnTo>
                      <a:pt x="88" y="3335"/>
                    </a:lnTo>
                    <a:lnTo>
                      <a:pt x="38" y="3560"/>
                    </a:lnTo>
                    <a:lnTo>
                      <a:pt x="13" y="3773"/>
                    </a:lnTo>
                    <a:lnTo>
                      <a:pt x="0" y="3986"/>
                    </a:lnTo>
                    <a:lnTo>
                      <a:pt x="0" y="4212"/>
                    </a:lnTo>
                    <a:lnTo>
                      <a:pt x="13" y="4438"/>
                    </a:lnTo>
                    <a:lnTo>
                      <a:pt x="38" y="4663"/>
                    </a:lnTo>
                    <a:lnTo>
                      <a:pt x="10516" y="66854"/>
                    </a:lnTo>
                    <a:lnTo>
                      <a:pt x="14489" y="66854"/>
                    </a:lnTo>
                    <a:lnTo>
                      <a:pt x="3234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5121770" y="3820876"/>
                <a:ext cx="872779" cy="78604"/>
              </a:xfrm>
              <a:custGeom>
                <a:avLst/>
                <a:gdLst/>
                <a:ahLst/>
                <a:cxnLst/>
                <a:rect l="l" t="t" r="r" b="b"/>
                <a:pathLst>
                  <a:path w="38829" h="3497" extrusionOk="0">
                    <a:moveTo>
                      <a:pt x="3497" y="0"/>
                    </a:moveTo>
                    <a:lnTo>
                      <a:pt x="3309" y="13"/>
                    </a:lnTo>
                    <a:lnTo>
                      <a:pt x="3133" y="25"/>
                    </a:lnTo>
                    <a:lnTo>
                      <a:pt x="2958" y="50"/>
                    </a:lnTo>
                    <a:lnTo>
                      <a:pt x="2795" y="75"/>
                    </a:lnTo>
                    <a:lnTo>
                      <a:pt x="2620" y="113"/>
                    </a:lnTo>
                    <a:lnTo>
                      <a:pt x="2457" y="163"/>
                    </a:lnTo>
                    <a:lnTo>
                      <a:pt x="2294" y="213"/>
                    </a:lnTo>
                    <a:lnTo>
                      <a:pt x="2131" y="276"/>
                    </a:lnTo>
                    <a:lnTo>
                      <a:pt x="1980" y="351"/>
                    </a:lnTo>
                    <a:lnTo>
                      <a:pt x="1830" y="426"/>
                    </a:lnTo>
                    <a:lnTo>
                      <a:pt x="1680" y="514"/>
                    </a:lnTo>
                    <a:lnTo>
                      <a:pt x="1542" y="602"/>
                    </a:lnTo>
                    <a:lnTo>
                      <a:pt x="1404" y="702"/>
                    </a:lnTo>
                    <a:lnTo>
                      <a:pt x="1278" y="802"/>
                    </a:lnTo>
                    <a:lnTo>
                      <a:pt x="1153" y="915"/>
                    </a:lnTo>
                    <a:lnTo>
                      <a:pt x="1028" y="1028"/>
                    </a:lnTo>
                    <a:lnTo>
                      <a:pt x="915" y="1153"/>
                    </a:lnTo>
                    <a:lnTo>
                      <a:pt x="802" y="1279"/>
                    </a:lnTo>
                    <a:lnTo>
                      <a:pt x="702" y="1404"/>
                    </a:lnTo>
                    <a:lnTo>
                      <a:pt x="602" y="1542"/>
                    </a:lnTo>
                    <a:lnTo>
                      <a:pt x="514" y="1692"/>
                    </a:lnTo>
                    <a:lnTo>
                      <a:pt x="426" y="1830"/>
                    </a:lnTo>
                    <a:lnTo>
                      <a:pt x="351" y="1980"/>
                    </a:lnTo>
                    <a:lnTo>
                      <a:pt x="276" y="2143"/>
                    </a:lnTo>
                    <a:lnTo>
                      <a:pt x="213" y="2294"/>
                    </a:lnTo>
                    <a:lnTo>
                      <a:pt x="163" y="2457"/>
                    </a:lnTo>
                    <a:lnTo>
                      <a:pt x="113" y="2620"/>
                    </a:lnTo>
                    <a:lnTo>
                      <a:pt x="75" y="2795"/>
                    </a:lnTo>
                    <a:lnTo>
                      <a:pt x="38" y="2971"/>
                    </a:lnTo>
                    <a:lnTo>
                      <a:pt x="25" y="3133"/>
                    </a:lnTo>
                    <a:lnTo>
                      <a:pt x="13" y="3321"/>
                    </a:lnTo>
                    <a:lnTo>
                      <a:pt x="0" y="3497"/>
                    </a:lnTo>
                    <a:lnTo>
                      <a:pt x="38829" y="3497"/>
                    </a:lnTo>
                    <a:lnTo>
                      <a:pt x="38829" y="3321"/>
                    </a:lnTo>
                    <a:lnTo>
                      <a:pt x="38816" y="3133"/>
                    </a:lnTo>
                    <a:lnTo>
                      <a:pt x="38791" y="2971"/>
                    </a:lnTo>
                    <a:lnTo>
                      <a:pt x="38753" y="2795"/>
                    </a:lnTo>
                    <a:lnTo>
                      <a:pt x="38716" y="2620"/>
                    </a:lnTo>
                    <a:lnTo>
                      <a:pt x="38678" y="2457"/>
                    </a:lnTo>
                    <a:lnTo>
                      <a:pt x="38616" y="2294"/>
                    </a:lnTo>
                    <a:lnTo>
                      <a:pt x="38553" y="2143"/>
                    </a:lnTo>
                    <a:lnTo>
                      <a:pt x="38490" y="1980"/>
                    </a:lnTo>
                    <a:lnTo>
                      <a:pt x="38415" y="1830"/>
                    </a:lnTo>
                    <a:lnTo>
                      <a:pt x="38327" y="1692"/>
                    </a:lnTo>
                    <a:lnTo>
                      <a:pt x="38240" y="1542"/>
                    </a:lnTo>
                    <a:lnTo>
                      <a:pt x="38139" y="1404"/>
                    </a:lnTo>
                    <a:lnTo>
                      <a:pt x="38039" y="1279"/>
                    </a:lnTo>
                    <a:lnTo>
                      <a:pt x="37926" y="1153"/>
                    </a:lnTo>
                    <a:lnTo>
                      <a:pt x="37813" y="1028"/>
                    </a:lnTo>
                    <a:lnTo>
                      <a:pt x="37688" y="915"/>
                    </a:lnTo>
                    <a:lnTo>
                      <a:pt x="37563" y="802"/>
                    </a:lnTo>
                    <a:lnTo>
                      <a:pt x="37425" y="702"/>
                    </a:lnTo>
                    <a:lnTo>
                      <a:pt x="37287" y="602"/>
                    </a:lnTo>
                    <a:lnTo>
                      <a:pt x="37149" y="514"/>
                    </a:lnTo>
                    <a:lnTo>
                      <a:pt x="36999" y="426"/>
                    </a:lnTo>
                    <a:lnTo>
                      <a:pt x="36848" y="351"/>
                    </a:lnTo>
                    <a:lnTo>
                      <a:pt x="36698" y="276"/>
                    </a:lnTo>
                    <a:lnTo>
                      <a:pt x="36535" y="213"/>
                    </a:lnTo>
                    <a:lnTo>
                      <a:pt x="36372" y="163"/>
                    </a:lnTo>
                    <a:lnTo>
                      <a:pt x="36209" y="113"/>
                    </a:lnTo>
                    <a:lnTo>
                      <a:pt x="36046" y="75"/>
                    </a:lnTo>
                    <a:lnTo>
                      <a:pt x="35871" y="50"/>
                    </a:lnTo>
                    <a:lnTo>
                      <a:pt x="35695" y="25"/>
                    </a:lnTo>
                    <a:lnTo>
                      <a:pt x="35520" y="13"/>
                    </a:lnTo>
                    <a:lnTo>
                      <a:pt x="35344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5121770" y="3899457"/>
                <a:ext cx="558948" cy="147093"/>
              </a:xfrm>
              <a:custGeom>
                <a:avLst/>
                <a:gdLst/>
                <a:ahLst/>
                <a:cxnLst/>
                <a:rect l="l" t="t" r="r" b="b"/>
                <a:pathLst>
                  <a:path w="24867" h="6544" extrusionOk="0">
                    <a:moveTo>
                      <a:pt x="0" y="1"/>
                    </a:moveTo>
                    <a:lnTo>
                      <a:pt x="0" y="6543"/>
                    </a:lnTo>
                    <a:lnTo>
                      <a:pt x="24866" y="6543"/>
                    </a:lnTo>
                    <a:lnTo>
                      <a:pt x="24866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5680695" y="3899457"/>
                <a:ext cx="872779" cy="147093"/>
              </a:xfrm>
              <a:custGeom>
                <a:avLst/>
                <a:gdLst/>
                <a:ahLst/>
                <a:cxnLst/>
                <a:rect l="l" t="t" r="r" b="b"/>
                <a:pathLst>
                  <a:path w="38829" h="6544" extrusionOk="0">
                    <a:moveTo>
                      <a:pt x="0" y="1"/>
                    </a:moveTo>
                    <a:lnTo>
                      <a:pt x="0" y="6543"/>
                    </a:lnTo>
                    <a:lnTo>
                      <a:pt x="38829" y="6543"/>
                    </a:lnTo>
                    <a:lnTo>
                      <a:pt x="3882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5680695" y="3820876"/>
                <a:ext cx="872779" cy="78604"/>
              </a:xfrm>
              <a:custGeom>
                <a:avLst/>
                <a:gdLst/>
                <a:ahLst/>
                <a:cxnLst/>
                <a:rect l="l" t="t" r="r" b="b"/>
                <a:pathLst>
                  <a:path w="38829" h="3497" extrusionOk="0">
                    <a:moveTo>
                      <a:pt x="3497" y="0"/>
                    </a:moveTo>
                    <a:lnTo>
                      <a:pt x="3309" y="13"/>
                    </a:lnTo>
                    <a:lnTo>
                      <a:pt x="3134" y="25"/>
                    </a:lnTo>
                    <a:lnTo>
                      <a:pt x="2958" y="50"/>
                    </a:lnTo>
                    <a:lnTo>
                      <a:pt x="2795" y="75"/>
                    </a:lnTo>
                    <a:lnTo>
                      <a:pt x="2620" y="113"/>
                    </a:lnTo>
                    <a:lnTo>
                      <a:pt x="2457" y="163"/>
                    </a:lnTo>
                    <a:lnTo>
                      <a:pt x="2294" y="213"/>
                    </a:lnTo>
                    <a:lnTo>
                      <a:pt x="2131" y="276"/>
                    </a:lnTo>
                    <a:lnTo>
                      <a:pt x="1981" y="351"/>
                    </a:lnTo>
                    <a:lnTo>
                      <a:pt x="1830" y="426"/>
                    </a:lnTo>
                    <a:lnTo>
                      <a:pt x="1680" y="514"/>
                    </a:lnTo>
                    <a:lnTo>
                      <a:pt x="1542" y="602"/>
                    </a:lnTo>
                    <a:lnTo>
                      <a:pt x="1404" y="702"/>
                    </a:lnTo>
                    <a:lnTo>
                      <a:pt x="1279" y="802"/>
                    </a:lnTo>
                    <a:lnTo>
                      <a:pt x="1153" y="915"/>
                    </a:lnTo>
                    <a:lnTo>
                      <a:pt x="1028" y="1028"/>
                    </a:lnTo>
                    <a:lnTo>
                      <a:pt x="915" y="1153"/>
                    </a:lnTo>
                    <a:lnTo>
                      <a:pt x="803" y="1279"/>
                    </a:lnTo>
                    <a:lnTo>
                      <a:pt x="702" y="1404"/>
                    </a:lnTo>
                    <a:lnTo>
                      <a:pt x="602" y="1542"/>
                    </a:lnTo>
                    <a:lnTo>
                      <a:pt x="514" y="1692"/>
                    </a:lnTo>
                    <a:lnTo>
                      <a:pt x="427" y="1830"/>
                    </a:lnTo>
                    <a:lnTo>
                      <a:pt x="351" y="1980"/>
                    </a:lnTo>
                    <a:lnTo>
                      <a:pt x="276" y="2143"/>
                    </a:lnTo>
                    <a:lnTo>
                      <a:pt x="213" y="2294"/>
                    </a:lnTo>
                    <a:lnTo>
                      <a:pt x="163" y="2457"/>
                    </a:lnTo>
                    <a:lnTo>
                      <a:pt x="113" y="2620"/>
                    </a:lnTo>
                    <a:lnTo>
                      <a:pt x="76" y="2795"/>
                    </a:lnTo>
                    <a:lnTo>
                      <a:pt x="51" y="2971"/>
                    </a:lnTo>
                    <a:lnTo>
                      <a:pt x="25" y="3133"/>
                    </a:lnTo>
                    <a:lnTo>
                      <a:pt x="13" y="3321"/>
                    </a:lnTo>
                    <a:lnTo>
                      <a:pt x="0" y="3497"/>
                    </a:lnTo>
                    <a:lnTo>
                      <a:pt x="38829" y="3497"/>
                    </a:lnTo>
                    <a:lnTo>
                      <a:pt x="38829" y="3321"/>
                    </a:lnTo>
                    <a:lnTo>
                      <a:pt x="38816" y="3133"/>
                    </a:lnTo>
                    <a:lnTo>
                      <a:pt x="38791" y="2971"/>
                    </a:lnTo>
                    <a:lnTo>
                      <a:pt x="38766" y="2795"/>
                    </a:lnTo>
                    <a:lnTo>
                      <a:pt x="38716" y="2620"/>
                    </a:lnTo>
                    <a:lnTo>
                      <a:pt x="38679" y="2457"/>
                    </a:lnTo>
                    <a:lnTo>
                      <a:pt x="38616" y="2294"/>
                    </a:lnTo>
                    <a:lnTo>
                      <a:pt x="38553" y="2143"/>
                    </a:lnTo>
                    <a:lnTo>
                      <a:pt x="38491" y="1980"/>
                    </a:lnTo>
                    <a:lnTo>
                      <a:pt x="38415" y="1830"/>
                    </a:lnTo>
                    <a:lnTo>
                      <a:pt x="38328" y="1692"/>
                    </a:lnTo>
                    <a:lnTo>
                      <a:pt x="38240" y="1542"/>
                    </a:lnTo>
                    <a:lnTo>
                      <a:pt x="38140" y="1404"/>
                    </a:lnTo>
                    <a:lnTo>
                      <a:pt x="38039" y="1279"/>
                    </a:lnTo>
                    <a:lnTo>
                      <a:pt x="37927" y="1153"/>
                    </a:lnTo>
                    <a:lnTo>
                      <a:pt x="37814" y="1028"/>
                    </a:lnTo>
                    <a:lnTo>
                      <a:pt x="37688" y="915"/>
                    </a:lnTo>
                    <a:lnTo>
                      <a:pt x="37563" y="802"/>
                    </a:lnTo>
                    <a:lnTo>
                      <a:pt x="37425" y="702"/>
                    </a:lnTo>
                    <a:lnTo>
                      <a:pt x="37287" y="602"/>
                    </a:lnTo>
                    <a:lnTo>
                      <a:pt x="37150" y="514"/>
                    </a:lnTo>
                    <a:lnTo>
                      <a:pt x="36999" y="426"/>
                    </a:lnTo>
                    <a:lnTo>
                      <a:pt x="36849" y="351"/>
                    </a:lnTo>
                    <a:lnTo>
                      <a:pt x="36698" y="276"/>
                    </a:lnTo>
                    <a:lnTo>
                      <a:pt x="36535" y="213"/>
                    </a:lnTo>
                    <a:lnTo>
                      <a:pt x="36385" y="163"/>
                    </a:lnTo>
                    <a:lnTo>
                      <a:pt x="36209" y="113"/>
                    </a:lnTo>
                    <a:lnTo>
                      <a:pt x="36047" y="75"/>
                    </a:lnTo>
                    <a:lnTo>
                      <a:pt x="35871" y="50"/>
                    </a:lnTo>
                    <a:lnTo>
                      <a:pt x="35696" y="25"/>
                    </a:lnTo>
                    <a:lnTo>
                      <a:pt x="35520" y="13"/>
                    </a:lnTo>
                    <a:lnTo>
                      <a:pt x="35345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5077242" y="3899457"/>
                <a:ext cx="89056" cy="826026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6749" extrusionOk="0">
                    <a:moveTo>
                      <a:pt x="1" y="1"/>
                    </a:moveTo>
                    <a:lnTo>
                      <a:pt x="1" y="36749"/>
                    </a:lnTo>
                    <a:lnTo>
                      <a:pt x="3961" y="36749"/>
                    </a:lnTo>
                    <a:lnTo>
                      <a:pt x="3961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5591662" y="3899457"/>
                <a:ext cx="89056" cy="826026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6749" extrusionOk="0">
                    <a:moveTo>
                      <a:pt x="1" y="1"/>
                    </a:moveTo>
                    <a:lnTo>
                      <a:pt x="1" y="36749"/>
                    </a:lnTo>
                    <a:lnTo>
                      <a:pt x="3961" y="36749"/>
                    </a:lnTo>
                    <a:lnTo>
                      <a:pt x="3961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6372890" y="3284203"/>
                <a:ext cx="324553" cy="1441280"/>
              </a:xfrm>
              <a:custGeom>
                <a:avLst/>
                <a:gdLst/>
                <a:ahLst/>
                <a:cxnLst/>
                <a:rect l="l" t="t" r="r" b="b"/>
                <a:pathLst>
                  <a:path w="14439" h="64121" extrusionOk="0">
                    <a:moveTo>
                      <a:pt x="1842" y="0"/>
                    </a:moveTo>
                    <a:lnTo>
                      <a:pt x="1629" y="13"/>
                    </a:lnTo>
                    <a:lnTo>
                      <a:pt x="1429" y="38"/>
                    </a:lnTo>
                    <a:lnTo>
                      <a:pt x="1228" y="100"/>
                    </a:lnTo>
                    <a:lnTo>
                      <a:pt x="1053" y="176"/>
                    </a:lnTo>
                    <a:lnTo>
                      <a:pt x="877" y="263"/>
                    </a:lnTo>
                    <a:lnTo>
                      <a:pt x="714" y="376"/>
                    </a:lnTo>
                    <a:lnTo>
                      <a:pt x="564" y="501"/>
                    </a:lnTo>
                    <a:lnTo>
                      <a:pt x="439" y="652"/>
                    </a:lnTo>
                    <a:lnTo>
                      <a:pt x="313" y="802"/>
                    </a:lnTo>
                    <a:lnTo>
                      <a:pt x="213" y="965"/>
                    </a:lnTo>
                    <a:lnTo>
                      <a:pt x="138" y="1141"/>
                    </a:lnTo>
                    <a:lnTo>
                      <a:pt x="75" y="1329"/>
                    </a:lnTo>
                    <a:lnTo>
                      <a:pt x="25" y="1529"/>
                    </a:lnTo>
                    <a:lnTo>
                      <a:pt x="0" y="1730"/>
                    </a:lnTo>
                    <a:lnTo>
                      <a:pt x="0" y="1930"/>
                    </a:lnTo>
                    <a:lnTo>
                      <a:pt x="25" y="2143"/>
                    </a:lnTo>
                    <a:lnTo>
                      <a:pt x="10465" y="64121"/>
                    </a:lnTo>
                    <a:lnTo>
                      <a:pt x="14439" y="64121"/>
                    </a:lnTo>
                    <a:lnTo>
                      <a:pt x="3635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6371744" y="3152058"/>
                <a:ext cx="417542" cy="300906"/>
              </a:xfrm>
              <a:custGeom>
                <a:avLst/>
                <a:gdLst/>
                <a:ahLst/>
                <a:cxnLst/>
                <a:rect l="l" t="t" r="r" b="b"/>
                <a:pathLst>
                  <a:path w="18576" h="13387" extrusionOk="0">
                    <a:moveTo>
                      <a:pt x="11569" y="1"/>
                    </a:moveTo>
                    <a:lnTo>
                      <a:pt x="11055" y="13"/>
                    </a:lnTo>
                    <a:lnTo>
                      <a:pt x="10554" y="51"/>
                    </a:lnTo>
                    <a:lnTo>
                      <a:pt x="10040" y="101"/>
                    </a:lnTo>
                    <a:lnTo>
                      <a:pt x="9539" y="176"/>
                    </a:lnTo>
                    <a:lnTo>
                      <a:pt x="9038" y="264"/>
                    </a:lnTo>
                    <a:lnTo>
                      <a:pt x="8536" y="377"/>
                    </a:lnTo>
                    <a:lnTo>
                      <a:pt x="8047" y="515"/>
                    </a:lnTo>
                    <a:lnTo>
                      <a:pt x="7559" y="665"/>
                    </a:lnTo>
                    <a:lnTo>
                      <a:pt x="7082" y="841"/>
                    </a:lnTo>
                    <a:lnTo>
                      <a:pt x="6619" y="1029"/>
                    </a:lnTo>
                    <a:lnTo>
                      <a:pt x="6155" y="1242"/>
                    </a:lnTo>
                    <a:lnTo>
                      <a:pt x="5704" y="1467"/>
                    </a:lnTo>
                    <a:lnTo>
                      <a:pt x="5252" y="1718"/>
                    </a:lnTo>
                    <a:lnTo>
                      <a:pt x="4814" y="1994"/>
                    </a:lnTo>
                    <a:lnTo>
                      <a:pt x="4400" y="2282"/>
                    </a:lnTo>
                    <a:lnTo>
                      <a:pt x="3974" y="2583"/>
                    </a:lnTo>
                    <a:lnTo>
                      <a:pt x="1279" y="4651"/>
                    </a:lnTo>
                    <a:lnTo>
                      <a:pt x="1104" y="4789"/>
                    </a:lnTo>
                    <a:lnTo>
                      <a:pt x="941" y="4952"/>
                    </a:lnTo>
                    <a:lnTo>
                      <a:pt x="791" y="5115"/>
                    </a:lnTo>
                    <a:lnTo>
                      <a:pt x="653" y="5290"/>
                    </a:lnTo>
                    <a:lnTo>
                      <a:pt x="527" y="5465"/>
                    </a:lnTo>
                    <a:lnTo>
                      <a:pt x="415" y="5653"/>
                    </a:lnTo>
                    <a:lnTo>
                      <a:pt x="314" y="5854"/>
                    </a:lnTo>
                    <a:lnTo>
                      <a:pt x="227" y="6055"/>
                    </a:lnTo>
                    <a:lnTo>
                      <a:pt x="151" y="6255"/>
                    </a:lnTo>
                    <a:lnTo>
                      <a:pt x="89" y="6468"/>
                    </a:lnTo>
                    <a:lnTo>
                      <a:pt x="51" y="6681"/>
                    </a:lnTo>
                    <a:lnTo>
                      <a:pt x="13" y="6907"/>
                    </a:lnTo>
                    <a:lnTo>
                      <a:pt x="1" y="7120"/>
                    </a:lnTo>
                    <a:lnTo>
                      <a:pt x="1" y="7345"/>
                    </a:lnTo>
                    <a:lnTo>
                      <a:pt x="13" y="7571"/>
                    </a:lnTo>
                    <a:lnTo>
                      <a:pt x="39" y="7797"/>
                    </a:lnTo>
                    <a:lnTo>
                      <a:pt x="991" y="13387"/>
                    </a:lnTo>
                    <a:lnTo>
                      <a:pt x="6343" y="10191"/>
                    </a:lnTo>
                    <a:lnTo>
                      <a:pt x="6581" y="10228"/>
                    </a:lnTo>
                    <a:lnTo>
                      <a:pt x="7258" y="10316"/>
                    </a:lnTo>
                    <a:lnTo>
                      <a:pt x="8298" y="10429"/>
                    </a:lnTo>
                    <a:lnTo>
                      <a:pt x="8925" y="10491"/>
                    </a:lnTo>
                    <a:lnTo>
                      <a:pt x="9614" y="10542"/>
                    </a:lnTo>
                    <a:lnTo>
                      <a:pt x="10354" y="10592"/>
                    </a:lnTo>
                    <a:lnTo>
                      <a:pt x="11131" y="10629"/>
                    </a:lnTo>
                    <a:lnTo>
                      <a:pt x="11945" y="10642"/>
                    </a:lnTo>
                    <a:lnTo>
                      <a:pt x="12772" y="10642"/>
                    </a:lnTo>
                    <a:lnTo>
                      <a:pt x="13625" y="10629"/>
                    </a:lnTo>
                    <a:lnTo>
                      <a:pt x="14477" y="10579"/>
                    </a:lnTo>
                    <a:lnTo>
                      <a:pt x="14903" y="10554"/>
                    </a:lnTo>
                    <a:lnTo>
                      <a:pt x="15317" y="10504"/>
                    </a:lnTo>
                    <a:lnTo>
                      <a:pt x="15743" y="10466"/>
                    </a:lnTo>
                    <a:lnTo>
                      <a:pt x="16144" y="10404"/>
                    </a:lnTo>
                    <a:lnTo>
                      <a:pt x="16269" y="10379"/>
                    </a:lnTo>
                    <a:lnTo>
                      <a:pt x="16395" y="10354"/>
                    </a:lnTo>
                    <a:lnTo>
                      <a:pt x="16507" y="10303"/>
                    </a:lnTo>
                    <a:lnTo>
                      <a:pt x="16620" y="10253"/>
                    </a:lnTo>
                    <a:lnTo>
                      <a:pt x="16733" y="10191"/>
                    </a:lnTo>
                    <a:lnTo>
                      <a:pt x="16833" y="10128"/>
                    </a:lnTo>
                    <a:lnTo>
                      <a:pt x="16921" y="10053"/>
                    </a:lnTo>
                    <a:lnTo>
                      <a:pt x="17009" y="9965"/>
                    </a:lnTo>
                    <a:lnTo>
                      <a:pt x="17097" y="9877"/>
                    </a:lnTo>
                    <a:lnTo>
                      <a:pt x="17172" y="9777"/>
                    </a:lnTo>
                    <a:lnTo>
                      <a:pt x="17234" y="9677"/>
                    </a:lnTo>
                    <a:lnTo>
                      <a:pt x="17297" y="9576"/>
                    </a:lnTo>
                    <a:lnTo>
                      <a:pt x="17347" y="9464"/>
                    </a:lnTo>
                    <a:lnTo>
                      <a:pt x="17385" y="9338"/>
                    </a:lnTo>
                    <a:lnTo>
                      <a:pt x="17422" y="9226"/>
                    </a:lnTo>
                    <a:lnTo>
                      <a:pt x="17435" y="9100"/>
                    </a:lnTo>
                    <a:lnTo>
                      <a:pt x="18563" y="1480"/>
                    </a:lnTo>
                    <a:lnTo>
                      <a:pt x="18575" y="1342"/>
                    </a:lnTo>
                    <a:lnTo>
                      <a:pt x="18563" y="1204"/>
                    </a:lnTo>
                    <a:lnTo>
                      <a:pt x="18550" y="1054"/>
                    </a:lnTo>
                    <a:lnTo>
                      <a:pt x="18513" y="928"/>
                    </a:lnTo>
                    <a:lnTo>
                      <a:pt x="18475" y="791"/>
                    </a:lnTo>
                    <a:lnTo>
                      <a:pt x="18413" y="678"/>
                    </a:lnTo>
                    <a:lnTo>
                      <a:pt x="18337" y="565"/>
                    </a:lnTo>
                    <a:lnTo>
                      <a:pt x="18262" y="452"/>
                    </a:lnTo>
                    <a:lnTo>
                      <a:pt x="18162" y="352"/>
                    </a:lnTo>
                    <a:lnTo>
                      <a:pt x="18062" y="264"/>
                    </a:lnTo>
                    <a:lnTo>
                      <a:pt x="17949" y="189"/>
                    </a:lnTo>
                    <a:lnTo>
                      <a:pt x="17823" y="126"/>
                    </a:lnTo>
                    <a:lnTo>
                      <a:pt x="17698" y="76"/>
                    </a:lnTo>
                    <a:lnTo>
                      <a:pt x="17560" y="39"/>
                    </a:lnTo>
                    <a:lnTo>
                      <a:pt x="17422" y="13"/>
                    </a:lnTo>
                    <a:lnTo>
                      <a:pt x="17272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4539445" y="3468990"/>
                <a:ext cx="1796559" cy="1069727"/>
              </a:xfrm>
              <a:custGeom>
                <a:avLst/>
                <a:gdLst/>
                <a:ahLst/>
                <a:cxnLst/>
                <a:rect l="l" t="t" r="r" b="b"/>
                <a:pathLst>
                  <a:path w="79927" h="47591" extrusionOk="0">
                    <a:moveTo>
                      <a:pt x="51738" y="1"/>
                    </a:moveTo>
                    <a:lnTo>
                      <a:pt x="50698" y="176"/>
                    </a:lnTo>
                    <a:lnTo>
                      <a:pt x="47916" y="640"/>
                    </a:lnTo>
                    <a:lnTo>
                      <a:pt x="43930" y="1330"/>
                    </a:lnTo>
                    <a:lnTo>
                      <a:pt x="41649" y="1731"/>
                    </a:lnTo>
                    <a:lnTo>
                      <a:pt x="39255" y="2157"/>
                    </a:lnTo>
                    <a:lnTo>
                      <a:pt x="36824" y="2608"/>
                    </a:lnTo>
                    <a:lnTo>
                      <a:pt x="34430" y="3059"/>
                    </a:lnTo>
                    <a:lnTo>
                      <a:pt x="32111" y="3523"/>
                    </a:lnTo>
                    <a:lnTo>
                      <a:pt x="29955" y="3962"/>
                    </a:lnTo>
                    <a:lnTo>
                      <a:pt x="28965" y="4187"/>
                    </a:lnTo>
                    <a:lnTo>
                      <a:pt x="28038" y="4400"/>
                    </a:lnTo>
                    <a:lnTo>
                      <a:pt x="27173" y="4601"/>
                    </a:lnTo>
                    <a:lnTo>
                      <a:pt x="26396" y="4801"/>
                    </a:lnTo>
                    <a:lnTo>
                      <a:pt x="25706" y="4989"/>
                    </a:lnTo>
                    <a:lnTo>
                      <a:pt x="25105" y="5165"/>
                    </a:lnTo>
                    <a:lnTo>
                      <a:pt x="24616" y="5328"/>
                    </a:lnTo>
                    <a:lnTo>
                      <a:pt x="24416" y="5403"/>
                    </a:lnTo>
                    <a:lnTo>
                      <a:pt x="24240" y="5478"/>
                    </a:lnTo>
                    <a:lnTo>
                      <a:pt x="24115" y="5553"/>
                    </a:lnTo>
                    <a:lnTo>
                      <a:pt x="23964" y="5691"/>
                    </a:lnTo>
                    <a:lnTo>
                      <a:pt x="23789" y="5867"/>
                    </a:lnTo>
                    <a:lnTo>
                      <a:pt x="23588" y="6092"/>
                    </a:lnTo>
                    <a:lnTo>
                      <a:pt x="23350" y="6355"/>
                    </a:lnTo>
                    <a:lnTo>
                      <a:pt x="23100" y="6669"/>
                    </a:lnTo>
                    <a:lnTo>
                      <a:pt x="22523" y="7433"/>
                    </a:lnTo>
                    <a:lnTo>
                      <a:pt x="21871" y="8336"/>
                    </a:lnTo>
                    <a:lnTo>
                      <a:pt x="21132" y="9401"/>
                    </a:lnTo>
                    <a:lnTo>
                      <a:pt x="20330" y="10579"/>
                    </a:lnTo>
                    <a:lnTo>
                      <a:pt x="19465" y="11883"/>
                    </a:lnTo>
                    <a:lnTo>
                      <a:pt x="18537" y="13286"/>
                    </a:lnTo>
                    <a:lnTo>
                      <a:pt x="17572" y="14790"/>
                    </a:lnTo>
                    <a:lnTo>
                      <a:pt x="16570" y="16357"/>
                    </a:lnTo>
                    <a:lnTo>
                      <a:pt x="15542" y="17999"/>
                    </a:lnTo>
                    <a:lnTo>
                      <a:pt x="13411" y="21408"/>
                    </a:lnTo>
                    <a:lnTo>
                      <a:pt x="11243" y="24905"/>
                    </a:lnTo>
                    <a:lnTo>
                      <a:pt x="9100" y="28402"/>
                    </a:lnTo>
                    <a:lnTo>
                      <a:pt x="7057" y="31773"/>
                    </a:lnTo>
                    <a:lnTo>
                      <a:pt x="5152" y="34906"/>
                    </a:lnTo>
                    <a:lnTo>
                      <a:pt x="3460" y="37726"/>
                    </a:lnTo>
                    <a:lnTo>
                      <a:pt x="953" y="41925"/>
                    </a:lnTo>
                    <a:lnTo>
                      <a:pt x="0" y="43517"/>
                    </a:lnTo>
                    <a:lnTo>
                      <a:pt x="6405" y="47590"/>
                    </a:lnTo>
                    <a:lnTo>
                      <a:pt x="29868" y="15605"/>
                    </a:lnTo>
                    <a:lnTo>
                      <a:pt x="55699" y="16019"/>
                    </a:lnTo>
                    <a:lnTo>
                      <a:pt x="55937" y="15931"/>
                    </a:lnTo>
                    <a:lnTo>
                      <a:pt x="56626" y="15693"/>
                    </a:lnTo>
                    <a:lnTo>
                      <a:pt x="57692" y="15304"/>
                    </a:lnTo>
                    <a:lnTo>
                      <a:pt x="59083" y="14765"/>
                    </a:lnTo>
                    <a:lnTo>
                      <a:pt x="59873" y="14452"/>
                    </a:lnTo>
                    <a:lnTo>
                      <a:pt x="60737" y="14101"/>
                    </a:lnTo>
                    <a:lnTo>
                      <a:pt x="61640" y="13712"/>
                    </a:lnTo>
                    <a:lnTo>
                      <a:pt x="62592" y="13299"/>
                    </a:lnTo>
                    <a:lnTo>
                      <a:pt x="63595" y="12860"/>
                    </a:lnTo>
                    <a:lnTo>
                      <a:pt x="64610" y="12384"/>
                    </a:lnTo>
                    <a:lnTo>
                      <a:pt x="65663" y="11883"/>
                    </a:lnTo>
                    <a:lnTo>
                      <a:pt x="66716" y="11356"/>
                    </a:lnTo>
                    <a:lnTo>
                      <a:pt x="67794" y="10805"/>
                    </a:lnTo>
                    <a:lnTo>
                      <a:pt x="68859" y="10216"/>
                    </a:lnTo>
                    <a:lnTo>
                      <a:pt x="69924" y="9614"/>
                    </a:lnTo>
                    <a:lnTo>
                      <a:pt x="70977" y="8987"/>
                    </a:lnTo>
                    <a:lnTo>
                      <a:pt x="71491" y="8662"/>
                    </a:lnTo>
                    <a:lnTo>
                      <a:pt x="72005" y="8336"/>
                    </a:lnTo>
                    <a:lnTo>
                      <a:pt x="72519" y="8010"/>
                    </a:lnTo>
                    <a:lnTo>
                      <a:pt x="73008" y="7671"/>
                    </a:lnTo>
                    <a:lnTo>
                      <a:pt x="73497" y="7320"/>
                    </a:lnTo>
                    <a:lnTo>
                      <a:pt x="73985" y="6982"/>
                    </a:lnTo>
                    <a:lnTo>
                      <a:pt x="74449" y="6631"/>
                    </a:lnTo>
                    <a:lnTo>
                      <a:pt x="74913" y="6268"/>
                    </a:lnTo>
                    <a:lnTo>
                      <a:pt x="75351" y="5904"/>
                    </a:lnTo>
                    <a:lnTo>
                      <a:pt x="75790" y="5541"/>
                    </a:lnTo>
                    <a:lnTo>
                      <a:pt x="76204" y="5165"/>
                    </a:lnTo>
                    <a:lnTo>
                      <a:pt x="76605" y="4789"/>
                    </a:lnTo>
                    <a:lnTo>
                      <a:pt x="76993" y="4413"/>
                    </a:lnTo>
                    <a:lnTo>
                      <a:pt x="77357" y="4024"/>
                    </a:lnTo>
                    <a:lnTo>
                      <a:pt x="77708" y="3648"/>
                    </a:lnTo>
                    <a:lnTo>
                      <a:pt x="78046" y="3247"/>
                    </a:lnTo>
                    <a:lnTo>
                      <a:pt x="78359" y="2859"/>
                    </a:lnTo>
                    <a:lnTo>
                      <a:pt x="78648" y="2458"/>
                    </a:lnTo>
                    <a:lnTo>
                      <a:pt x="78923" y="2056"/>
                    </a:lnTo>
                    <a:lnTo>
                      <a:pt x="79174" y="1655"/>
                    </a:lnTo>
                    <a:lnTo>
                      <a:pt x="79400" y="1242"/>
                    </a:lnTo>
                    <a:lnTo>
                      <a:pt x="79600" y="828"/>
                    </a:lnTo>
                    <a:lnTo>
                      <a:pt x="79776" y="415"/>
                    </a:lnTo>
                    <a:lnTo>
                      <a:pt x="7992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4501975" y="4419519"/>
                <a:ext cx="211311" cy="208771"/>
              </a:xfrm>
              <a:custGeom>
                <a:avLst/>
                <a:gdLst/>
                <a:ahLst/>
                <a:cxnLst/>
                <a:rect l="l" t="t" r="r" b="b"/>
                <a:pathLst>
                  <a:path w="9401" h="9288" extrusionOk="0">
                    <a:moveTo>
                      <a:pt x="4187" y="1"/>
                    </a:moveTo>
                    <a:lnTo>
                      <a:pt x="4086" y="189"/>
                    </a:lnTo>
                    <a:lnTo>
                      <a:pt x="3786" y="702"/>
                    </a:lnTo>
                    <a:lnTo>
                      <a:pt x="3334" y="1442"/>
                    </a:lnTo>
                    <a:lnTo>
                      <a:pt x="3071" y="1868"/>
                    </a:lnTo>
                    <a:lnTo>
                      <a:pt x="2770" y="2307"/>
                    </a:lnTo>
                    <a:lnTo>
                      <a:pt x="2457" y="2758"/>
                    </a:lnTo>
                    <a:lnTo>
                      <a:pt x="2119" y="3209"/>
                    </a:lnTo>
                    <a:lnTo>
                      <a:pt x="1768" y="3648"/>
                    </a:lnTo>
                    <a:lnTo>
                      <a:pt x="1417" y="4061"/>
                    </a:lnTo>
                    <a:lnTo>
                      <a:pt x="1241" y="4262"/>
                    </a:lnTo>
                    <a:lnTo>
                      <a:pt x="1053" y="4437"/>
                    </a:lnTo>
                    <a:lnTo>
                      <a:pt x="878" y="4613"/>
                    </a:lnTo>
                    <a:lnTo>
                      <a:pt x="702" y="4763"/>
                    </a:lnTo>
                    <a:lnTo>
                      <a:pt x="527" y="4901"/>
                    </a:lnTo>
                    <a:lnTo>
                      <a:pt x="339" y="5026"/>
                    </a:lnTo>
                    <a:lnTo>
                      <a:pt x="176" y="5127"/>
                    </a:lnTo>
                    <a:lnTo>
                      <a:pt x="0" y="5214"/>
                    </a:lnTo>
                    <a:lnTo>
                      <a:pt x="13" y="5377"/>
                    </a:lnTo>
                    <a:lnTo>
                      <a:pt x="38" y="5553"/>
                    </a:lnTo>
                    <a:lnTo>
                      <a:pt x="63" y="5778"/>
                    </a:lnTo>
                    <a:lnTo>
                      <a:pt x="113" y="6054"/>
                    </a:lnTo>
                    <a:lnTo>
                      <a:pt x="188" y="6367"/>
                    </a:lnTo>
                    <a:lnTo>
                      <a:pt x="289" y="6693"/>
                    </a:lnTo>
                    <a:lnTo>
                      <a:pt x="427" y="7044"/>
                    </a:lnTo>
                    <a:lnTo>
                      <a:pt x="502" y="7220"/>
                    </a:lnTo>
                    <a:lnTo>
                      <a:pt x="577" y="7395"/>
                    </a:lnTo>
                    <a:lnTo>
                      <a:pt x="677" y="7571"/>
                    </a:lnTo>
                    <a:lnTo>
                      <a:pt x="778" y="7746"/>
                    </a:lnTo>
                    <a:lnTo>
                      <a:pt x="890" y="7922"/>
                    </a:lnTo>
                    <a:lnTo>
                      <a:pt x="1016" y="8085"/>
                    </a:lnTo>
                    <a:lnTo>
                      <a:pt x="1154" y="8235"/>
                    </a:lnTo>
                    <a:lnTo>
                      <a:pt x="1291" y="8398"/>
                    </a:lnTo>
                    <a:lnTo>
                      <a:pt x="1454" y="8536"/>
                    </a:lnTo>
                    <a:lnTo>
                      <a:pt x="1617" y="8661"/>
                    </a:lnTo>
                    <a:lnTo>
                      <a:pt x="1805" y="8786"/>
                    </a:lnTo>
                    <a:lnTo>
                      <a:pt x="1993" y="8899"/>
                    </a:lnTo>
                    <a:lnTo>
                      <a:pt x="2206" y="8999"/>
                    </a:lnTo>
                    <a:lnTo>
                      <a:pt x="2419" y="9075"/>
                    </a:lnTo>
                    <a:lnTo>
                      <a:pt x="2658" y="9137"/>
                    </a:lnTo>
                    <a:lnTo>
                      <a:pt x="2908" y="9187"/>
                    </a:lnTo>
                    <a:lnTo>
                      <a:pt x="3410" y="9250"/>
                    </a:lnTo>
                    <a:lnTo>
                      <a:pt x="3873" y="9275"/>
                    </a:lnTo>
                    <a:lnTo>
                      <a:pt x="4287" y="9288"/>
                    </a:lnTo>
                    <a:lnTo>
                      <a:pt x="4663" y="9263"/>
                    </a:lnTo>
                    <a:lnTo>
                      <a:pt x="5001" y="9225"/>
                    </a:lnTo>
                    <a:lnTo>
                      <a:pt x="5315" y="9162"/>
                    </a:lnTo>
                    <a:lnTo>
                      <a:pt x="5578" y="9100"/>
                    </a:lnTo>
                    <a:lnTo>
                      <a:pt x="5816" y="9025"/>
                    </a:lnTo>
                    <a:lnTo>
                      <a:pt x="6017" y="8937"/>
                    </a:lnTo>
                    <a:lnTo>
                      <a:pt x="6192" y="8849"/>
                    </a:lnTo>
                    <a:lnTo>
                      <a:pt x="6342" y="8774"/>
                    </a:lnTo>
                    <a:lnTo>
                      <a:pt x="6455" y="8699"/>
                    </a:lnTo>
                    <a:lnTo>
                      <a:pt x="6606" y="8586"/>
                    </a:lnTo>
                    <a:lnTo>
                      <a:pt x="6643" y="8536"/>
                    </a:lnTo>
                    <a:lnTo>
                      <a:pt x="9401" y="2307"/>
                    </a:lnTo>
                    <a:lnTo>
                      <a:pt x="4187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4232358" y="4461777"/>
                <a:ext cx="422060" cy="263706"/>
              </a:xfrm>
              <a:custGeom>
                <a:avLst/>
                <a:gdLst/>
                <a:ahLst/>
                <a:cxnLst/>
                <a:rect l="l" t="t" r="r" b="b"/>
                <a:pathLst>
                  <a:path w="18777" h="11732" extrusionOk="0">
                    <a:moveTo>
                      <a:pt x="2119" y="1"/>
                    </a:moveTo>
                    <a:lnTo>
                      <a:pt x="2069" y="13"/>
                    </a:lnTo>
                    <a:lnTo>
                      <a:pt x="1944" y="38"/>
                    </a:lnTo>
                    <a:lnTo>
                      <a:pt x="1793" y="101"/>
                    </a:lnTo>
                    <a:lnTo>
                      <a:pt x="1643" y="176"/>
                    </a:lnTo>
                    <a:lnTo>
                      <a:pt x="1467" y="264"/>
                    </a:lnTo>
                    <a:lnTo>
                      <a:pt x="1292" y="364"/>
                    </a:lnTo>
                    <a:lnTo>
                      <a:pt x="1116" y="477"/>
                    </a:lnTo>
                    <a:lnTo>
                      <a:pt x="941" y="602"/>
                    </a:lnTo>
                    <a:lnTo>
                      <a:pt x="765" y="727"/>
                    </a:lnTo>
                    <a:lnTo>
                      <a:pt x="603" y="853"/>
                    </a:lnTo>
                    <a:lnTo>
                      <a:pt x="452" y="991"/>
                    </a:lnTo>
                    <a:lnTo>
                      <a:pt x="314" y="1129"/>
                    </a:lnTo>
                    <a:lnTo>
                      <a:pt x="201" y="1254"/>
                    </a:lnTo>
                    <a:lnTo>
                      <a:pt x="114" y="1379"/>
                    </a:lnTo>
                    <a:lnTo>
                      <a:pt x="39" y="1505"/>
                    </a:lnTo>
                    <a:lnTo>
                      <a:pt x="13" y="1617"/>
                    </a:lnTo>
                    <a:lnTo>
                      <a:pt x="1" y="1667"/>
                    </a:lnTo>
                    <a:lnTo>
                      <a:pt x="1" y="1718"/>
                    </a:lnTo>
                    <a:lnTo>
                      <a:pt x="39" y="1830"/>
                    </a:lnTo>
                    <a:lnTo>
                      <a:pt x="89" y="1993"/>
                    </a:lnTo>
                    <a:lnTo>
                      <a:pt x="164" y="2181"/>
                    </a:lnTo>
                    <a:lnTo>
                      <a:pt x="264" y="2407"/>
                    </a:lnTo>
                    <a:lnTo>
                      <a:pt x="377" y="2645"/>
                    </a:lnTo>
                    <a:lnTo>
                      <a:pt x="515" y="2921"/>
                    </a:lnTo>
                    <a:lnTo>
                      <a:pt x="665" y="3184"/>
                    </a:lnTo>
                    <a:lnTo>
                      <a:pt x="841" y="3472"/>
                    </a:lnTo>
                    <a:lnTo>
                      <a:pt x="1016" y="3761"/>
                    </a:lnTo>
                    <a:lnTo>
                      <a:pt x="1217" y="4036"/>
                    </a:lnTo>
                    <a:lnTo>
                      <a:pt x="1417" y="4299"/>
                    </a:lnTo>
                    <a:lnTo>
                      <a:pt x="1630" y="4550"/>
                    </a:lnTo>
                    <a:lnTo>
                      <a:pt x="1856" y="4776"/>
                    </a:lnTo>
                    <a:lnTo>
                      <a:pt x="2081" y="4976"/>
                    </a:lnTo>
                    <a:lnTo>
                      <a:pt x="2194" y="5064"/>
                    </a:lnTo>
                    <a:lnTo>
                      <a:pt x="2307" y="5139"/>
                    </a:lnTo>
                    <a:lnTo>
                      <a:pt x="2420" y="5202"/>
                    </a:lnTo>
                    <a:lnTo>
                      <a:pt x="2545" y="5265"/>
                    </a:lnTo>
                    <a:lnTo>
                      <a:pt x="17209" y="11732"/>
                    </a:lnTo>
                    <a:lnTo>
                      <a:pt x="17410" y="11581"/>
                    </a:lnTo>
                    <a:lnTo>
                      <a:pt x="17598" y="11406"/>
                    </a:lnTo>
                    <a:lnTo>
                      <a:pt x="17761" y="11230"/>
                    </a:lnTo>
                    <a:lnTo>
                      <a:pt x="17911" y="11042"/>
                    </a:lnTo>
                    <a:lnTo>
                      <a:pt x="18049" y="10842"/>
                    </a:lnTo>
                    <a:lnTo>
                      <a:pt x="18162" y="10654"/>
                    </a:lnTo>
                    <a:lnTo>
                      <a:pt x="18275" y="10441"/>
                    </a:lnTo>
                    <a:lnTo>
                      <a:pt x="18375" y="10240"/>
                    </a:lnTo>
                    <a:lnTo>
                      <a:pt x="18450" y="10027"/>
                    </a:lnTo>
                    <a:lnTo>
                      <a:pt x="18525" y="9827"/>
                    </a:lnTo>
                    <a:lnTo>
                      <a:pt x="18588" y="9614"/>
                    </a:lnTo>
                    <a:lnTo>
                      <a:pt x="18638" y="9401"/>
                    </a:lnTo>
                    <a:lnTo>
                      <a:pt x="18688" y="9187"/>
                    </a:lnTo>
                    <a:lnTo>
                      <a:pt x="18713" y="8974"/>
                    </a:lnTo>
                    <a:lnTo>
                      <a:pt x="18764" y="8573"/>
                    </a:lnTo>
                    <a:lnTo>
                      <a:pt x="18776" y="8185"/>
                    </a:lnTo>
                    <a:lnTo>
                      <a:pt x="18776" y="7821"/>
                    </a:lnTo>
                    <a:lnTo>
                      <a:pt x="18764" y="7495"/>
                    </a:lnTo>
                    <a:lnTo>
                      <a:pt x="18726" y="7220"/>
                    </a:lnTo>
                    <a:lnTo>
                      <a:pt x="18701" y="6982"/>
                    </a:lnTo>
                    <a:lnTo>
                      <a:pt x="18676" y="6806"/>
                    </a:lnTo>
                    <a:lnTo>
                      <a:pt x="18638" y="6656"/>
                    </a:lnTo>
                    <a:lnTo>
                      <a:pt x="18488" y="6718"/>
                    </a:lnTo>
                    <a:lnTo>
                      <a:pt x="18312" y="6781"/>
                    </a:lnTo>
                    <a:lnTo>
                      <a:pt x="18137" y="6831"/>
                    </a:lnTo>
                    <a:lnTo>
                      <a:pt x="17961" y="6869"/>
                    </a:lnTo>
                    <a:lnTo>
                      <a:pt x="17773" y="6906"/>
                    </a:lnTo>
                    <a:lnTo>
                      <a:pt x="17573" y="6931"/>
                    </a:lnTo>
                    <a:lnTo>
                      <a:pt x="17172" y="6957"/>
                    </a:lnTo>
                    <a:lnTo>
                      <a:pt x="16758" y="6969"/>
                    </a:lnTo>
                    <a:lnTo>
                      <a:pt x="16345" y="6957"/>
                    </a:lnTo>
                    <a:lnTo>
                      <a:pt x="15931" y="6919"/>
                    </a:lnTo>
                    <a:lnTo>
                      <a:pt x="15542" y="6881"/>
                    </a:lnTo>
                    <a:lnTo>
                      <a:pt x="15154" y="6831"/>
                    </a:lnTo>
                    <a:lnTo>
                      <a:pt x="14803" y="6769"/>
                    </a:lnTo>
                    <a:lnTo>
                      <a:pt x="14214" y="6656"/>
                    </a:lnTo>
                    <a:lnTo>
                      <a:pt x="13813" y="6568"/>
                    </a:lnTo>
                    <a:lnTo>
                      <a:pt x="13662" y="6530"/>
                    </a:lnTo>
                    <a:lnTo>
                      <a:pt x="13825" y="6455"/>
                    </a:lnTo>
                    <a:lnTo>
                      <a:pt x="14001" y="6355"/>
                    </a:lnTo>
                    <a:lnTo>
                      <a:pt x="14164" y="6255"/>
                    </a:lnTo>
                    <a:lnTo>
                      <a:pt x="14339" y="6142"/>
                    </a:lnTo>
                    <a:lnTo>
                      <a:pt x="14678" y="5879"/>
                    </a:lnTo>
                    <a:lnTo>
                      <a:pt x="14991" y="5615"/>
                    </a:lnTo>
                    <a:lnTo>
                      <a:pt x="15267" y="5365"/>
                    </a:lnTo>
                    <a:lnTo>
                      <a:pt x="15467" y="5139"/>
                    </a:lnTo>
                    <a:lnTo>
                      <a:pt x="15555" y="5039"/>
                    </a:lnTo>
                    <a:lnTo>
                      <a:pt x="15605" y="4964"/>
                    </a:lnTo>
                    <a:lnTo>
                      <a:pt x="15630" y="4889"/>
                    </a:lnTo>
                    <a:lnTo>
                      <a:pt x="15643" y="4851"/>
                    </a:lnTo>
                    <a:lnTo>
                      <a:pt x="15605" y="4776"/>
                    </a:lnTo>
                    <a:lnTo>
                      <a:pt x="15517" y="4650"/>
                    </a:lnTo>
                    <a:lnTo>
                      <a:pt x="15254" y="4262"/>
                    </a:lnTo>
                    <a:lnTo>
                      <a:pt x="15066" y="4024"/>
                    </a:lnTo>
                    <a:lnTo>
                      <a:pt x="14853" y="3748"/>
                    </a:lnTo>
                    <a:lnTo>
                      <a:pt x="14627" y="3472"/>
                    </a:lnTo>
                    <a:lnTo>
                      <a:pt x="14389" y="3197"/>
                    </a:lnTo>
                    <a:lnTo>
                      <a:pt x="14139" y="2933"/>
                    </a:lnTo>
                    <a:lnTo>
                      <a:pt x="13875" y="2683"/>
                    </a:lnTo>
                    <a:lnTo>
                      <a:pt x="13625" y="2470"/>
                    </a:lnTo>
                    <a:lnTo>
                      <a:pt x="13499" y="2369"/>
                    </a:lnTo>
                    <a:lnTo>
                      <a:pt x="13374" y="2282"/>
                    </a:lnTo>
                    <a:lnTo>
                      <a:pt x="13261" y="2219"/>
                    </a:lnTo>
                    <a:lnTo>
                      <a:pt x="13136" y="2156"/>
                    </a:lnTo>
                    <a:lnTo>
                      <a:pt x="13036" y="2106"/>
                    </a:lnTo>
                    <a:lnTo>
                      <a:pt x="12923" y="2081"/>
                    </a:lnTo>
                    <a:lnTo>
                      <a:pt x="12823" y="2069"/>
                    </a:lnTo>
                    <a:lnTo>
                      <a:pt x="12722" y="2081"/>
                    </a:lnTo>
                    <a:lnTo>
                      <a:pt x="12635" y="2106"/>
                    </a:lnTo>
                    <a:lnTo>
                      <a:pt x="12547" y="2156"/>
                    </a:lnTo>
                    <a:lnTo>
                      <a:pt x="12459" y="2206"/>
                    </a:lnTo>
                    <a:lnTo>
                      <a:pt x="12334" y="2257"/>
                    </a:lnTo>
                    <a:lnTo>
                      <a:pt x="12171" y="2294"/>
                    </a:lnTo>
                    <a:lnTo>
                      <a:pt x="11995" y="2332"/>
                    </a:lnTo>
                    <a:lnTo>
                      <a:pt x="11782" y="2357"/>
                    </a:lnTo>
                    <a:lnTo>
                      <a:pt x="11544" y="2382"/>
                    </a:lnTo>
                    <a:lnTo>
                      <a:pt x="11030" y="2407"/>
                    </a:lnTo>
                    <a:lnTo>
                      <a:pt x="10429" y="2419"/>
                    </a:lnTo>
                    <a:lnTo>
                      <a:pt x="9790" y="2394"/>
                    </a:lnTo>
                    <a:lnTo>
                      <a:pt x="9113" y="2369"/>
                    </a:lnTo>
                    <a:lnTo>
                      <a:pt x="8423" y="2332"/>
                    </a:lnTo>
                    <a:lnTo>
                      <a:pt x="7734" y="2269"/>
                    </a:lnTo>
                    <a:lnTo>
                      <a:pt x="7057" y="2206"/>
                    </a:lnTo>
                    <a:lnTo>
                      <a:pt x="6431" y="2131"/>
                    </a:lnTo>
                    <a:lnTo>
                      <a:pt x="5842" y="2043"/>
                    </a:lnTo>
                    <a:lnTo>
                      <a:pt x="5328" y="1968"/>
                    </a:lnTo>
                    <a:lnTo>
                      <a:pt x="4889" y="1881"/>
                    </a:lnTo>
                    <a:lnTo>
                      <a:pt x="4563" y="1793"/>
                    </a:lnTo>
                    <a:lnTo>
                      <a:pt x="4450" y="1755"/>
                    </a:lnTo>
                    <a:lnTo>
                      <a:pt x="4363" y="1705"/>
                    </a:lnTo>
                    <a:lnTo>
                      <a:pt x="4162" y="1592"/>
                    </a:lnTo>
                    <a:lnTo>
                      <a:pt x="3974" y="1454"/>
                    </a:lnTo>
                    <a:lnTo>
                      <a:pt x="3799" y="1317"/>
                    </a:lnTo>
                    <a:lnTo>
                      <a:pt x="3623" y="1166"/>
                    </a:lnTo>
                    <a:lnTo>
                      <a:pt x="3322" y="865"/>
                    </a:lnTo>
                    <a:lnTo>
                      <a:pt x="3034" y="577"/>
                    </a:lnTo>
                    <a:lnTo>
                      <a:pt x="2771" y="326"/>
                    </a:lnTo>
                    <a:lnTo>
                      <a:pt x="2658" y="214"/>
                    </a:lnTo>
                    <a:lnTo>
                      <a:pt x="2533" y="126"/>
                    </a:lnTo>
                    <a:lnTo>
                      <a:pt x="2420" y="63"/>
                    </a:lnTo>
                    <a:lnTo>
                      <a:pt x="2295" y="13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rgbClr val="786A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5715063" y="4447121"/>
                <a:ext cx="167075" cy="210749"/>
              </a:xfrm>
              <a:custGeom>
                <a:avLst/>
                <a:gdLst/>
                <a:ahLst/>
                <a:cxnLst/>
                <a:rect l="l" t="t" r="r" b="b"/>
                <a:pathLst>
                  <a:path w="7433" h="9376" extrusionOk="0">
                    <a:moveTo>
                      <a:pt x="627" y="1"/>
                    </a:moveTo>
                    <a:lnTo>
                      <a:pt x="665" y="226"/>
                    </a:lnTo>
                    <a:lnTo>
                      <a:pt x="715" y="853"/>
                    </a:lnTo>
                    <a:lnTo>
                      <a:pt x="752" y="1279"/>
                    </a:lnTo>
                    <a:lnTo>
                      <a:pt x="778" y="1768"/>
                    </a:lnTo>
                    <a:lnTo>
                      <a:pt x="803" y="2294"/>
                    </a:lnTo>
                    <a:lnTo>
                      <a:pt x="815" y="2858"/>
                    </a:lnTo>
                    <a:lnTo>
                      <a:pt x="815" y="3435"/>
                    </a:lnTo>
                    <a:lnTo>
                      <a:pt x="790" y="4011"/>
                    </a:lnTo>
                    <a:lnTo>
                      <a:pt x="740" y="4588"/>
                    </a:lnTo>
                    <a:lnTo>
                      <a:pt x="702" y="4864"/>
                    </a:lnTo>
                    <a:lnTo>
                      <a:pt x="665" y="5127"/>
                    </a:lnTo>
                    <a:lnTo>
                      <a:pt x="615" y="5390"/>
                    </a:lnTo>
                    <a:lnTo>
                      <a:pt x="552" y="5641"/>
                    </a:lnTo>
                    <a:lnTo>
                      <a:pt x="489" y="5879"/>
                    </a:lnTo>
                    <a:lnTo>
                      <a:pt x="414" y="6092"/>
                    </a:lnTo>
                    <a:lnTo>
                      <a:pt x="326" y="6305"/>
                    </a:lnTo>
                    <a:lnTo>
                      <a:pt x="226" y="6493"/>
                    </a:lnTo>
                    <a:lnTo>
                      <a:pt x="126" y="6669"/>
                    </a:lnTo>
                    <a:lnTo>
                      <a:pt x="0" y="6806"/>
                    </a:lnTo>
                    <a:lnTo>
                      <a:pt x="76" y="6944"/>
                    </a:lnTo>
                    <a:lnTo>
                      <a:pt x="163" y="7107"/>
                    </a:lnTo>
                    <a:lnTo>
                      <a:pt x="289" y="7295"/>
                    </a:lnTo>
                    <a:lnTo>
                      <a:pt x="452" y="7533"/>
                    </a:lnTo>
                    <a:lnTo>
                      <a:pt x="640" y="7784"/>
                    </a:lnTo>
                    <a:lnTo>
                      <a:pt x="865" y="8047"/>
                    </a:lnTo>
                    <a:lnTo>
                      <a:pt x="1128" y="8310"/>
                    </a:lnTo>
                    <a:lnTo>
                      <a:pt x="1266" y="8448"/>
                    </a:lnTo>
                    <a:lnTo>
                      <a:pt x="1417" y="8574"/>
                    </a:lnTo>
                    <a:lnTo>
                      <a:pt x="1567" y="8699"/>
                    </a:lnTo>
                    <a:lnTo>
                      <a:pt x="1743" y="8812"/>
                    </a:lnTo>
                    <a:lnTo>
                      <a:pt x="1906" y="8925"/>
                    </a:lnTo>
                    <a:lnTo>
                      <a:pt x="2094" y="9025"/>
                    </a:lnTo>
                    <a:lnTo>
                      <a:pt x="2269" y="9113"/>
                    </a:lnTo>
                    <a:lnTo>
                      <a:pt x="2470" y="9188"/>
                    </a:lnTo>
                    <a:lnTo>
                      <a:pt x="2670" y="9263"/>
                    </a:lnTo>
                    <a:lnTo>
                      <a:pt x="2883" y="9313"/>
                    </a:lnTo>
                    <a:lnTo>
                      <a:pt x="3096" y="9351"/>
                    </a:lnTo>
                    <a:lnTo>
                      <a:pt x="3309" y="9376"/>
                    </a:lnTo>
                    <a:lnTo>
                      <a:pt x="3547" y="9376"/>
                    </a:lnTo>
                    <a:lnTo>
                      <a:pt x="3786" y="9363"/>
                    </a:lnTo>
                    <a:lnTo>
                      <a:pt x="4024" y="9326"/>
                    </a:lnTo>
                    <a:lnTo>
                      <a:pt x="4274" y="9263"/>
                    </a:lnTo>
                    <a:lnTo>
                      <a:pt x="4751" y="9125"/>
                    </a:lnTo>
                    <a:lnTo>
                      <a:pt x="5177" y="8962"/>
                    </a:lnTo>
                    <a:lnTo>
                      <a:pt x="5565" y="8799"/>
                    </a:lnTo>
                    <a:lnTo>
                      <a:pt x="5904" y="8624"/>
                    </a:lnTo>
                    <a:lnTo>
                      <a:pt x="6205" y="8448"/>
                    </a:lnTo>
                    <a:lnTo>
                      <a:pt x="6455" y="8285"/>
                    </a:lnTo>
                    <a:lnTo>
                      <a:pt x="6681" y="8110"/>
                    </a:lnTo>
                    <a:lnTo>
                      <a:pt x="6856" y="7934"/>
                    </a:lnTo>
                    <a:lnTo>
                      <a:pt x="7019" y="7784"/>
                    </a:lnTo>
                    <a:lnTo>
                      <a:pt x="7145" y="7634"/>
                    </a:lnTo>
                    <a:lnTo>
                      <a:pt x="7232" y="7508"/>
                    </a:lnTo>
                    <a:lnTo>
                      <a:pt x="7307" y="7395"/>
                    </a:lnTo>
                    <a:lnTo>
                      <a:pt x="7408" y="7220"/>
                    </a:lnTo>
                    <a:lnTo>
                      <a:pt x="7433" y="7170"/>
                    </a:lnTo>
                    <a:lnTo>
                      <a:pt x="6330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5452774" y="4565443"/>
                <a:ext cx="456136" cy="160332"/>
              </a:xfrm>
              <a:custGeom>
                <a:avLst/>
                <a:gdLst/>
                <a:ahLst/>
                <a:cxnLst/>
                <a:rect l="l" t="t" r="r" b="b"/>
                <a:pathLst>
                  <a:path w="20293" h="7133" extrusionOk="0">
                    <a:moveTo>
                      <a:pt x="12246" y="1"/>
                    </a:moveTo>
                    <a:lnTo>
                      <a:pt x="12121" y="13"/>
                    </a:lnTo>
                    <a:lnTo>
                      <a:pt x="12020" y="26"/>
                    </a:lnTo>
                    <a:lnTo>
                      <a:pt x="11920" y="51"/>
                    </a:lnTo>
                    <a:lnTo>
                      <a:pt x="11832" y="101"/>
                    </a:lnTo>
                    <a:lnTo>
                      <a:pt x="11757" y="164"/>
                    </a:lnTo>
                    <a:lnTo>
                      <a:pt x="11707" y="239"/>
                    </a:lnTo>
                    <a:lnTo>
                      <a:pt x="11644" y="327"/>
                    </a:lnTo>
                    <a:lnTo>
                      <a:pt x="11544" y="427"/>
                    </a:lnTo>
                    <a:lnTo>
                      <a:pt x="11419" y="527"/>
                    </a:lnTo>
                    <a:lnTo>
                      <a:pt x="11268" y="627"/>
                    </a:lnTo>
                    <a:lnTo>
                      <a:pt x="11080" y="740"/>
                    </a:lnTo>
                    <a:lnTo>
                      <a:pt x="10880" y="853"/>
                    </a:lnTo>
                    <a:lnTo>
                      <a:pt x="10416" y="1091"/>
                    </a:lnTo>
                    <a:lnTo>
                      <a:pt x="9877" y="1329"/>
                    </a:lnTo>
                    <a:lnTo>
                      <a:pt x="9276" y="1580"/>
                    </a:lnTo>
                    <a:lnTo>
                      <a:pt x="8649" y="1818"/>
                    </a:lnTo>
                    <a:lnTo>
                      <a:pt x="7997" y="2056"/>
                    </a:lnTo>
                    <a:lnTo>
                      <a:pt x="7345" y="2294"/>
                    </a:lnTo>
                    <a:lnTo>
                      <a:pt x="6706" y="2495"/>
                    </a:lnTo>
                    <a:lnTo>
                      <a:pt x="6092" y="2683"/>
                    </a:lnTo>
                    <a:lnTo>
                      <a:pt x="5516" y="2846"/>
                    </a:lnTo>
                    <a:lnTo>
                      <a:pt x="5014" y="2984"/>
                    </a:lnTo>
                    <a:lnTo>
                      <a:pt x="4588" y="3071"/>
                    </a:lnTo>
                    <a:lnTo>
                      <a:pt x="4250" y="3134"/>
                    </a:lnTo>
                    <a:lnTo>
                      <a:pt x="4124" y="3147"/>
                    </a:lnTo>
                    <a:lnTo>
                      <a:pt x="4024" y="3134"/>
                    </a:lnTo>
                    <a:lnTo>
                      <a:pt x="3798" y="3109"/>
                    </a:lnTo>
                    <a:lnTo>
                      <a:pt x="3573" y="3059"/>
                    </a:lnTo>
                    <a:lnTo>
                      <a:pt x="3347" y="3009"/>
                    </a:lnTo>
                    <a:lnTo>
                      <a:pt x="3134" y="2934"/>
                    </a:lnTo>
                    <a:lnTo>
                      <a:pt x="2733" y="2783"/>
                    </a:lnTo>
                    <a:lnTo>
                      <a:pt x="2357" y="2633"/>
                    </a:lnTo>
                    <a:lnTo>
                      <a:pt x="2019" y="2507"/>
                    </a:lnTo>
                    <a:lnTo>
                      <a:pt x="1868" y="2457"/>
                    </a:lnTo>
                    <a:lnTo>
                      <a:pt x="1718" y="2432"/>
                    </a:lnTo>
                    <a:lnTo>
                      <a:pt x="1580" y="2420"/>
                    </a:lnTo>
                    <a:lnTo>
                      <a:pt x="1455" y="2420"/>
                    </a:lnTo>
                    <a:lnTo>
                      <a:pt x="1342" y="2457"/>
                    </a:lnTo>
                    <a:lnTo>
                      <a:pt x="1292" y="2470"/>
                    </a:lnTo>
                    <a:lnTo>
                      <a:pt x="1242" y="2507"/>
                    </a:lnTo>
                    <a:lnTo>
                      <a:pt x="1141" y="2595"/>
                    </a:lnTo>
                    <a:lnTo>
                      <a:pt x="1029" y="2708"/>
                    </a:lnTo>
                    <a:lnTo>
                      <a:pt x="916" y="2833"/>
                    </a:lnTo>
                    <a:lnTo>
                      <a:pt x="803" y="2984"/>
                    </a:lnTo>
                    <a:lnTo>
                      <a:pt x="678" y="3147"/>
                    </a:lnTo>
                    <a:lnTo>
                      <a:pt x="565" y="3322"/>
                    </a:lnTo>
                    <a:lnTo>
                      <a:pt x="452" y="3498"/>
                    </a:lnTo>
                    <a:lnTo>
                      <a:pt x="352" y="3686"/>
                    </a:lnTo>
                    <a:lnTo>
                      <a:pt x="251" y="3874"/>
                    </a:lnTo>
                    <a:lnTo>
                      <a:pt x="164" y="4062"/>
                    </a:lnTo>
                    <a:lnTo>
                      <a:pt x="101" y="4237"/>
                    </a:lnTo>
                    <a:lnTo>
                      <a:pt x="51" y="4400"/>
                    </a:lnTo>
                    <a:lnTo>
                      <a:pt x="13" y="4550"/>
                    </a:lnTo>
                    <a:lnTo>
                      <a:pt x="1" y="4688"/>
                    </a:lnTo>
                    <a:lnTo>
                      <a:pt x="13" y="4814"/>
                    </a:lnTo>
                    <a:lnTo>
                      <a:pt x="26" y="4864"/>
                    </a:lnTo>
                    <a:lnTo>
                      <a:pt x="51" y="4901"/>
                    </a:lnTo>
                    <a:lnTo>
                      <a:pt x="126" y="5002"/>
                    </a:lnTo>
                    <a:lnTo>
                      <a:pt x="239" y="5114"/>
                    </a:lnTo>
                    <a:lnTo>
                      <a:pt x="389" y="5265"/>
                    </a:lnTo>
                    <a:lnTo>
                      <a:pt x="565" y="5428"/>
                    </a:lnTo>
                    <a:lnTo>
                      <a:pt x="778" y="5603"/>
                    </a:lnTo>
                    <a:lnTo>
                      <a:pt x="1003" y="5791"/>
                    </a:lnTo>
                    <a:lnTo>
                      <a:pt x="1254" y="5979"/>
                    </a:lnTo>
                    <a:lnTo>
                      <a:pt x="1517" y="6167"/>
                    </a:lnTo>
                    <a:lnTo>
                      <a:pt x="1806" y="6355"/>
                    </a:lnTo>
                    <a:lnTo>
                      <a:pt x="2094" y="6531"/>
                    </a:lnTo>
                    <a:lnTo>
                      <a:pt x="2382" y="6694"/>
                    </a:lnTo>
                    <a:lnTo>
                      <a:pt x="2683" y="6831"/>
                    </a:lnTo>
                    <a:lnTo>
                      <a:pt x="2971" y="6957"/>
                    </a:lnTo>
                    <a:lnTo>
                      <a:pt x="3260" y="7045"/>
                    </a:lnTo>
                    <a:lnTo>
                      <a:pt x="3397" y="7082"/>
                    </a:lnTo>
                    <a:lnTo>
                      <a:pt x="3535" y="7107"/>
                    </a:lnTo>
                    <a:lnTo>
                      <a:pt x="3673" y="7120"/>
                    </a:lnTo>
                    <a:lnTo>
                      <a:pt x="3798" y="7120"/>
                    </a:lnTo>
                    <a:lnTo>
                      <a:pt x="19829" y="7132"/>
                    </a:lnTo>
                    <a:lnTo>
                      <a:pt x="19954" y="6894"/>
                    </a:lnTo>
                    <a:lnTo>
                      <a:pt x="20054" y="6669"/>
                    </a:lnTo>
                    <a:lnTo>
                      <a:pt x="20130" y="6443"/>
                    </a:lnTo>
                    <a:lnTo>
                      <a:pt x="20192" y="6205"/>
                    </a:lnTo>
                    <a:lnTo>
                      <a:pt x="20242" y="5979"/>
                    </a:lnTo>
                    <a:lnTo>
                      <a:pt x="20267" y="5741"/>
                    </a:lnTo>
                    <a:lnTo>
                      <a:pt x="20292" y="5515"/>
                    </a:lnTo>
                    <a:lnTo>
                      <a:pt x="20292" y="5290"/>
                    </a:lnTo>
                    <a:lnTo>
                      <a:pt x="20292" y="5064"/>
                    </a:lnTo>
                    <a:lnTo>
                      <a:pt x="20267" y="4839"/>
                    </a:lnTo>
                    <a:lnTo>
                      <a:pt x="20242" y="4626"/>
                    </a:lnTo>
                    <a:lnTo>
                      <a:pt x="20205" y="4413"/>
                    </a:lnTo>
                    <a:lnTo>
                      <a:pt x="20155" y="4199"/>
                    </a:lnTo>
                    <a:lnTo>
                      <a:pt x="20104" y="3999"/>
                    </a:lnTo>
                    <a:lnTo>
                      <a:pt x="19979" y="3610"/>
                    </a:lnTo>
                    <a:lnTo>
                      <a:pt x="19841" y="3247"/>
                    </a:lnTo>
                    <a:lnTo>
                      <a:pt x="19691" y="2921"/>
                    </a:lnTo>
                    <a:lnTo>
                      <a:pt x="19540" y="2620"/>
                    </a:lnTo>
                    <a:lnTo>
                      <a:pt x="19403" y="2382"/>
                    </a:lnTo>
                    <a:lnTo>
                      <a:pt x="19277" y="2169"/>
                    </a:lnTo>
                    <a:lnTo>
                      <a:pt x="19177" y="2031"/>
                    </a:lnTo>
                    <a:lnTo>
                      <a:pt x="19102" y="1906"/>
                    </a:lnTo>
                    <a:lnTo>
                      <a:pt x="18976" y="2019"/>
                    </a:lnTo>
                    <a:lnTo>
                      <a:pt x="18851" y="2144"/>
                    </a:lnTo>
                    <a:lnTo>
                      <a:pt x="18701" y="2257"/>
                    </a:lnTo>
                    <a:lnTo>
                      <a:pt x="18550" y="2370"/>
                    </a:lnTo>
                    <a:lnTo>
                      <a:pt x="18400" y="2482"/>
                    </a:lnTo>
                    <a:lnTo>
                      <a:pt x="18224" y="2583"/>
                    </a:lnTo>
                    <a:lnTo>
                      <a:pt x="17874" y="2771"/>
                    </a:lnTo>
                    <a:lnTo>
                      <a:pt x="17498" y="2946"/>
                    </a:lnTo>
                    <a:lnTo>
                      <a:pt x="17109" y="3097"/>
                    </a:lnTo>
                    <a:lnTo>
                      <a:pt x="16720" y="3234"/>
                    </a:lnTo>
                    <a:lnTo>
                      <a:pt x="16344" y="3360"/>
                    </a:lnTo>
                    <a:lnTo>
                      <a:pt x="15981" y="3460"/>
                    </a:lnTo>
                    <a:lnTo>
                      <a:pt x="15630" y="3548"/>
                    </a:lnTo>
                    <a:lnTo>
                      <a:pt x="15041" y="3686"/>
                    </a:lnTo>
                    <a:lnTo>
                      <a:pt x="14640" y="3773"/>
                    </a:lnTo>
                    <a:lnTo>
                      <a:pt x="14489" y="3798"/>
                    </a:lnTo>
                    <a:lnTo>
                      <a:pt x="14602" y="3661"/>
                    </a:lnTo>
                    <a:lnTo>
                      <a:pt x="14728" y="3510"/>
                    </a:lnTo>
                    <a:lnTo>
                      <a:pt x="14840" y="3335"/>
                    </a:lnTo>
                    <a:lnTo>
                      <a:pt x="14953" y="3159"/>
                    </a:lnTo>
                    <a:lnTo>
                      <a:pt x="15154" y="2796"/>
                    </a:lnTo>
                    <a:lnTo>
                      <a:pt x="15329" y="2420"/>
                    </a:lnTo>
                    <a:lnTo>
                      <a:pt x="15480" y="2081"/>
                    </a:lnTo>
                    <a:lnTo>
                      <a:pt x="15580" y="1793"/>
                    </a:lnTo>
                    <a:lnTo>
                      <a:pt x="15617" y="1668"/>
                    </a:lnTo>
                    <a:lnTo>
                      <a:pt x="15630" y="1567"/>
                    </a:lnTo>
                    <a:lnTo>
                      <a:pt x="15630" y="1505"/>
                    </a:lnTo>
                    <a:lnTo>
                      <a:pt x="15617" y="1455"/>
                    </a:lnTo>
                    <a:lnTo>
                      <a:pt x="15555" y="1417"/>
                    </a:lnTo>
                    <a:lnTo>
                      <a:pt x="15429" y="1329"/>
                    </a:lnTo>
                    <a:lnTo>
                      <a:pt x="15028" y="1079"/>
                    </a:lnTo>
                    <a:lnTo>
                      <a:pt x="14753" y="928"/>
                    </a:lnTo>
                    <a:lnTo>
                      <a:pt x="14464" y="765"/>
                    </a:lnTo>
                    <a:lnTo>
                      <a:pt x="14139" y="615"/>
                    </a:lnTo>
                    <a:lnTo>
                      <a:pt x="13800" y="452"/>
                    </a:lnTo>
                    <a:lnTo>
                      <a:pt x="13462" y="314"/>
                    </a:lnTo>
                    <a:lnTo>
                      <a:pt x="13136" y="189"/>
                    </a:lnTo>
                    <a:lnTo>
                      <a:pt x="12810" y="89"/>
                    </a:lnTo>
                    <a:lnTo>
                      <a:pt x="12660" y="51"/>
                    </a:lnTo>
                    <a:lnTo>
                      <a:pt x="12509" y="26"/>
                    </a:lnTo>
                    <a:lnTo>
                      <a:pt x="12371" y="13"/>
                    </a:lnTo>
                    <a:lnTo>
                      <a:pt x="12246" y="1"/>
                    </a:lnTo>
                    <a:close/>
                  </a:path>
                </a:pathLst>
              </a:custGeom>
              <a:solidFill>
                <a:srgbClr val="786A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5302062" y="2641032"/>
                <a:ext cx="446538" cy="555014"/>
              </a:xfrm>
              <a:custGeom>
                <a:avLst/>
                <a:gdLst/>
                <a:ahLst/>
                <a:cxnLst/>
                <a:rect l="l" t="t" r="r" b="b"/>
                <a:pathLst>
                  <a:path w="19866" h="24692" extrusionOk="0">
                    <a:moveTo>
                      <a:pt x="3196" y="0"/>
                    </a:moveTo>
                    <a:lnTo>
                      <a:pt x="0" y="1530"/>
                    </a:lnTo>
                    <a:lnTo>
                      <a:pt x="401" y="2532"/>
                    </a:lnTo>
                    <a:lnTo>
                      <a:pt x="878" y="3685"/>
                    </a:lnTo>
                    <a:lnTo>
                      <a:pt x="1492" y="5189"/>
                    </a:lnTo>
                    <a:lnTo>
                      <a:pt x="2244" y="6956"/>
                    </a:lnTo>
                    <a:lnTo>
                      <a:pt x="3096" y="8937"/>
                    </a:lnTo>
                    <a:lnTo>
                      <a:pt x="4024" y="11042"/>
                    </a:lnTo>
                    <a:lnTo>
                      <a:pt x="4512" y="12120"/>
                    </a:lnTo>
                    <a:lnTo>
                      <a:pt x="5014" y="13223"/>
                    </a:lnTo>
                    <a:lnTo>
                      <a:pt x="5528" y="14314"/>
                    </a:lnTo>
                    <a:lnTo>
                      <a:pt x="6042" y="15391"/>
                    </a:lnTo>
                    <a:lnTo>
                      <a:pt x="6555" y="16457"/>
                    </a:lnTo>
                    <a:lnTo>
                      <a:pt x="7082" y="17484"/>
                    </a:lnTo>
                    <a:lnTo>
                      <a:pt x="7596" y="18487"/>
                    </a:lnTo>
                    <a:lnTo>
                      <a:pt x="8110" y="19440"/>
                    </a:lnTo>
                    <a:lnTo>
                      <a:pt x="8623" y="20355"/>
                    </a:lnTo>
                    <a:lnTo>
                      <a:pt x="9112" y="21194"/>
                    </a:lnTo>
                    <a:lnTo>
                      <a:pt x="9601" y="21959"/>
                    </a:lnTo>
                    <a:lnTo>
                      <a:pt x="9839" y="22322"/>
                    </a:lnTo>
                    <a:lnTo>
                      <a:pt x="10065" y="22661"/>
                    </a:lnTo>
                    <a:lnTo>
                      <a:pt x="10290" y="22974"/>
                    </a:lnTo>
                    <a:lnTo>
                      <a:pt x="10516" y="23262"/>
                    </a:lnTo>
                    <a:lnTo>
                      <a:pt x="10729" y="23538"/>
                    </a:lnTo>
                    <a:lnTo>
                      <a:pt x="10930" y="23776"/>
                    </a:lnTo>
                    <a:lnTo>
                      <a:pt x="11143" y="23989"/>
                    </a:lnTo>
                    <a:lnTo>
                      <a:pt x="11331" y="24177"/>
                    </a:lnTo>
                    <a:lnTo>
                      <a:pt x="11531" y="24340"/>
                    </a:lnTo>
                    <a:lnTo>
                      <a:pt x="11707" y="24478"/>
                    </a:lnTo>
                    <a:lnTo>
                      <a:pt x="11882" y="24578"/>
                    </a:lnTo>
                    <a:lnTo>
                      <a:pt x="12045" y="24641"/>
                    </a:lnTo>
                    <a:lnTo>
                      <a:pt x="12133" y="24666"/>
                    </a:lnTo>
                    <a:lnTo>
                      <a:pt x="12208" y="24679"/>
                    </a:lnTo>
                    <a:lnTo>
                      <a:pt x="12283" y="24691"/>
                    </a:lnTo>
                    <a:lnTo>
                      <a:pt x="12358" y="24691"/>
                    </a:lnTo>
                    <a:lnTo>
                      <a:pt x="12584" y="24654"/>
                    </a:lnTo>
                    <a:lnTo>
                      <a:pt x="12797" y="24616"/>
                    </a:lnTo>
                    <a:lnTo>
                      <a:pt x="13010" y="24553"/>
                    </a:lnTo>
                    <a:lnTo>
                      <a:pt x="13223" y="24491"/>
                    </a:lnTo>
                    <a:lnTo>
                      <a:pt x="13436" y="24403"/>
                    </a:lnTo>
                    <a:lnTo>
                      <a:pt x="13637" y="24303"/>
                    </a:lnTo>
                    <a:lnTo>
                      <a:pt x="13837" y="24202"/>
                    </a:lnTo>
                    <a:lnTo>
                      <a:pt x="14038" y="24077"/>
                    </a:lnTo>
                    <a:lnTo>
                      <a:pt x="14238" y="23952"/>
                    </a:lnTo>
                    <a:lnTo>
                      <a:pt x="14426" y="23801"/>
                    </a:lnTo>
                    <a:lnTo>
                      <a:pt x="14614" y="23651"/>
                    </a:lnTo>
                    <a:lnTo>
                      <a:pt x="14802" y="23488"/>
                    </a:lnTo>
                    <a:lnTo>
                      <a:pt x="14990" y="23325"/>
                    </a:lnTo>
                    <a:lnTo>
                      <a:pt x="15166" y="23137"/>
                    </a:lnTo>
                    <a:lnTo>
                      <a:pt x="15354" y="22949"/>
                    </a:lnTo>
                    <a:lnTo>
                      <a:pt x="15529" y="22761"/>
                    </a:lnTo>
                    <a:lnTo>
                      <a:pt x="15868" y="22347"/>
                    </a:lnTo>
                    <a:lnTo>
                      <a:pt x="16194" y="21909"/>
                    </a:lnTo>
                    <a:lnTo>
                      <a:pt x="16507" y="21445"/>
                    </a:lnTo>
                    <a:lnTo>
                      <a:pt x="16808" y="20969"/>
                    </a:lnTo>
                    <a:lnTo>
                      <a:pt x="17096" y="20480"/>
                    </a:lnTo>
                    <a:lnTo>
                      <a:pt x="17372" y="19979"/>
                    </a:lnTo>
                    <a:lnTo>
                      <a:pt x="17635" y="19477"/>
                    </a:lnTo>
                    <a:lnTo>
                      <a:pt x="17886" y="18963"/>
                    </a:lnTo>
                    <a:lnTo>
                      <a:pt x="18124" y="18450"/>
                    </a:lnTo>
                    <a:lnTo>
                      <a:pt x="18337" y="17948"/>
                    </a:lnTo>
                    <a:lnTo>
                      <a:pt x="18550" y="17459"/>
                    </a:lnTo>
                    <a:lnTo>
                      <a:pt x="18738" y="16971"/>
                    </a:lnTo>
                    <a:lnTo>
                      <a:pt x="19076" y="16068"/>
                    </a:lnTo>
                    <a:lnTo>
                      <a:pt x="19365" y="15254"/>
                    </a:lnTo>
                    <a:lnTo>
                      <a:pt x="19578" y="14564"/>
                    </a:lnTo>
                    <a:lnTo>
                      <a:pt x="19741" y="14038"/>
                    </a:lnTo>
                    <a:lnTo>
                      <a:pt x="19866" y="13587"/>
                    </a:lnTo>
                    <a:lnTo>
                      <a:pt x="11920" y="13587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5182886" y="2500727"/>
                <a:ext cx="194700" cy="17469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7772" extrusionOk="0">
                    <a:moveTo>
                      <a:pt x="1818" y="1"/>
                    </a:moveTo>
                    <a:lnTo>
                      <a:pt x="1781" y="13"/>
                    </a:lnTo>
                    <a:lnTo>
                      <a:pt x="1755" y="38"/>
                    </a:lnTo>
                    <a:lnTo>
                      <a:pt x="1743" y="64"/>
                    </a:lnTo>
                    <a:lnTo>
                      <a:pt x="1743" y="114"/>
                    </a:lnTo>
                    <a:lnTo>
                      <a:pt x="1743" y="164"/>
                    </a:lnTo>
                    <a:lnTo>
                      <a:pt x="1768" y="277"/>
                    </a:lnTo>
                    <a:lnTo>
                      <a:pt x="1831" y="414"/>
                    </a:lnTo>
                    <a:lnTo>
                      <a:pt x="1918" y="577"/>
                    </a:lnTo>
                    <a:lnTo>
                      <a:pt x="2031" y="753"/>
                    </a:lnTo>
                    <a:lnTo>
                      <a:pt x="2269" y="1116"/>
                    </a:lnTo>
                    <a:lnTo>
                      <a:pt x="2533" y="1467"/>
                    </a:lnTo>
                    <a:lnTo>
                      <a:pt x="2783" y="1781"/>
                    </a:lnTo>
                    <a:lnTo>
                      <a:pt x="3021" y="2069"/>
                    </a:lnTo>
                    <a:lnTo>
                      <a:pt x="2658" y="1718"/>
                    </a:lnTo>
                    <a:lnTo>
                      <a:pt x="2282" y="1380"/>
                    </a:lnTo>
                    <a:lnTo>
                      <a:pt x="1856" y="978"/>
                    </a:lnTo>
                    <a:lnTo>
                      <a:pt x="1405" y="602"/>
                    </a:lnTo>
                    <a:lnTo>
                      <a:pt x="1191" y="427"/>
                    </a:lnTo>
                    <a:lnTo>
                      <a:pt x="991" y="289"/>
                    </a:lnTo>
                    <a:lnTo>
                      <a:pt x="815" y="176"/>
                    </a:lnTo>
                    <a:lnTo>
                      <a:pt x="678" y="89"/>
                    </a:lnTo>
                    <a:lnTo>
                      <a:pt x="615" y="76"/>
                    </a:lnTo>
                    <a:lnTo>
                      <a:pt x="565" y="64"/>
                    </a:lnTo>
                    <a:lnTo>
                      <a:pt x="527" y="64"/>
                    </a:lnTo>
                    <a:lnTo>
                      <a:pt x="490" y="76"/>
                    </a:lnTo>
                    <a:lnTo>
                      <a:pt x="465" y="126"/>
                    </a:lnTo>
                    <a:lnTo>
                      <a:pt x="439" y="176"/>
                    </a:lnTo>
                    <a:lnTo>
                      <a:pt x="439" y="239"/>
                    </a:lnTo>
                    <a:lnTo>
                      <a:pt x="439" y="302"/>
                    </a:lnTo>
                    <a:lnTo>
                      <a:pt x="452" y="377"/>
                    </a:lnTo>
                    <a:lnTo>
                      <a:pt x="490" y="452"/>
                    </a:lnTo>
                    <a:lnTo>
                      <a:pt x="565" y="615"/>
                    </a:lnTo>
                    <a:lnTo>
                      <a:pt x="690" y="790"/>
                    </a:lnTo>
                    <a:lnTo>
                      <a:pt x="828" y="978"/>
                    </a:lnTo>
                    <a:lnTo>
                      <a:pt x="991" y="1166"/>
                    </a:lnTo>
                    <a:lnTo>
                      <a:pt x="1166" y="1354"/>
                    </a:lnTo>
                    <a:lnTo>
                      <a:pt x="1517" y="1705"/>
                    </a:lnTo>
                    <a:lnTo>
                      <a:pt x="1843" y="2006"/>
                    </a:lnTo>
                    <a:lnTo>
                      <a:pt x="2169" y="2294"/>
                    </a:lnTo>
                    <a:lnTo>
                      <a:pt x="1868" y="2094"/>
                    </a:lnTo>
                    <a:lnTo>
                      <a:pt x="1555" y="1893"/>
                    </a:lnTo>
                    <a:lnTo>
                      <a:pt x="1191" y="1668"/>
                    </a:lnTo>
                    <a:lnTo>
                      <a:pt x="815" y="1455"/>
                    </a:lnTo>
                    <a:lnTo>
                      <a:pt x="477" y="1279"/>
                    </a:lnTo>
                    <a:lnTo>
                      <a:pt x="339" y="1217"/>
                    </a:lnTo>
                    <a:lnTo>
                      <a:pt x="214" y="1179"/>
                    </a:lnTo>
                    <a:lnTo>
                      <a:pt x="126" y="1166"/>
                    </a:lnTo>
                    <a:lnTo>
                      <a:pt x="101" y="1179"/>
                    </a:lnTo>
                    <a:lnTo>
                      <a:pt x="76" y="1192"/>
                    </a:lnTo>
                    <a:lnTo>
                      <a:pt x="38" y="1242"/>
                    </a:lnTo>
                    <a:lnTo>
                      <a:pt x="13" y="1304"/>
                    </a:lnTo>
                    <a:lnTo>
                      <a:pt x="1" y="1367"/>
                    </a:lnTo>
                    <a:lnTo>
                      <a:pt x="13" y="1442"/>
                    </a:lnTo>
                    <a:lnTo>
                      <a:pt x="26" y="1530"/>
                    </a:lnTo>
                    <a:lnTo>
                      <a:pt x="51" y="1618"/>
                    </a:lnTo>
                    <a:lnTo>
                      <a:pt x="139" y="1806"/>
                    </a:lnTo>
                    <a:lnTo>
                      <a:pt x="251" y="2019"/>
                    </a:lnTo>
                    <a:lnTo>
                      <a:pt x="402" y="2244"/>
                    </a:lnTo>
                    <a:lnTo>
                      <a:pt x="565" y="2470"/>
                    </a:lnTo>
                    <a:lnTo>
                      <a:pt x="740" y="2696"/>
                    </a:lnTo>
                    <a:lnTo>
                      <a:pt x="1104" y="3109"/>
                    </a:lnTo>
                    <a:lnTo>
                      <a:pt x="1430" y="3473"/>
                    </a:lnTo>
                    <a:lnTo>
                      <a:pt x="1755" y="3811"/>
                    </a:lnTo>
                    <a:lnTo>
                      <a:pt x="1517" y="3636"/>
                    </a:lnTo>
                    <a:lnTo>
                      <a:pt x="1267" y="3460"/>
                    </a:lnTo>
                    <a:lnTo>
                      <a:pt x="966" y="3260"/>
                    </a:lnTo>
                    <a:lnTo>
                      <a:pt x="665" y="3072"/>
                    </a:lnTo>
                    <a:lnTo>
                      <a:pt x="515" y="2996"/>
                    </a:lnTo>
                    <a:lnTo>
                      <a:pt x="377" y="2921"/>
                    </a:lnTo>
                    <a:lnTo>
                      <a:pt x="251" y="2871"/>
                    </a:lnTo>
                    <a:lnTo>
                      <a:pt x="151" y="2846"/>
                    </a:lnTo>
                    <a:lnTo>
                      <a:pt x="76" y="2833"/>
                    </a:lnTo>
                    <a:lnTo>
                      <a:pt x="38" y="2846"/>
                    </a:lnTo>
                    <a:lnTo>
                      <a:pt x="13" y="2858"/>
                    </a:lnTo>
                    <a:lnTo>
                      <a:pt x="1" y="2884"/>
                    </a:lnTo>
                    <a:lnTo>
                      <a:pt x="1" y="2921"/>
                    </a:lnTo>
                    <a:lnTo>
                      <a:pt x="13" y="3021"/>
                    </a:lnTo>
                    <a:lnTo>
                      <a:pt x="76" y="3159"/>
                    </a:lnTo>
                    <a:lnTo>
                      <a:pt x="164" y="3322"/>
                    </a:lnTo>
                    <a:lnTo>
                      <a:pt x="277" y="3523"/>
                    </a:lnTo>
                    <a:lnTo>
                      <a:pt x="414" y="3723"/>
                    </a:lnTo>
                    <a:lnTo>
                      <a:pt x="740" y="4174"/>
                    </a:lnTo>
                    <a:lnTo>
                      <a:pt x="1079" y="4626"/>
                    </a:lnTo>
                    <a:lnTo>
                      <a:pt x="1405" y="5039"/>
                    </a:lnTo>
                    <a:lnTo>
                      <a:pt x="1668" y="5353"/>
                    </a:lnTo>
                    <a:lnTo>
                      <a:pt x="1843" y="5541"/>
                    </a:lnTo>
                    <a:lnTo>
                      <a:pt x="2056" y="5691"/>
                    </a:lnTo>
                    <a:lnTo>
                      <a:pt x="2482" y="5979"/>
                    </a:lnTo>
                    <a:lnTo>
                      <a:pt x="3661" y="6731"/>
                    </a:lnTo>
                    <a:lnTo>
                      <a:pt x="5302" y="7772"/>
                    </a:lnTo>
                    <a:lnTo>
                      <a:pt x="8498" y="6242"/>
                    </a:lnTo>
                    <a:lnTo>
                      <a:pt x="8536" y="6029"/>
                    </a:lnTo>
                    <a:lnTo>
                      <a:pt x="8586" y="5804"/>
                    </a:lnTo>
                    <a:lnTo>
                      <a:pt x="8624" y="5528"/>
                    </a:lnTo>
                    <a:lnTo>
                      <a:pt x="8649" y="5240"/>
                    </a:lnTo>
                    <a:lnTo>
                      <a:pt x="8661" y="4977"/>
                    </a:lnTo>
                    <a:lnTo>
                      <a:pt x="8661" y="4851"/>
                    </a:lnTo>
                    <a:lnTo>
                      <a:pt x="8649" y="4751"/>
                    </a:lnTo>
                    <a:lnTo>
                      <a:pt x="8624" y="4663"/>
                    </a:lnTo>
                    <a:lnTo>
                      <a:pt x="8599" y="4588"/>
                    </a:lnTo>
                    <a:lnTo>
                      <a:pt x="8398" y="4312"/>
                    </a:lnTo>
                    <a:lnTo>
                      <a:pt x="8060" y="3874"/>
                    </a:lnTo>
                    <a:lnTo>
                      <a:pt x="7646" y="3347"/>
                    </a:lnTo>
                    <a:lnTo>
                      <a:pt x="7182" y="2783"/>
                    </a:lnTo>
                    <a:lnTo>
                      <a:pt x="6719" y="2244"/>
                    </a:lnTo>
                    <a:lnTo>
                      <a:pt x="6493" y="2006"/>
                    </a:lnTo>
                    <a:lnTo>
                      <a:pt x="6293" y="1806"/>
                    </a:lnTo>
                    <a:lnTo>
                      <a:pt x="6117" y="1630"/>
                    </a:lnTo>
                    <a:lnTo>
                      <a:pt x="5967" y="1505"/>
                    </a:lnTo>
                    <a:lnTo>
                      <a:pt x="5841" y="1430"/>
                    </a:lnTo>
                    <a:lnTo>
                      <a:pt x="5791" y="1417"/>
                    </a:lnTo>
                    <a:lnTo>
                      <a:pt x="5766" y="1417"/>
                    </a:lnTo>
                    <a:lnTo>
                      <a:pt x="5703" y="1442"/>
                    </a:lnTo>
                    <a:lnTo>
                      <a:pt x="5653" y="1480"/>
                    </a:lnTo>
                    <a:lnTo>
                      <a:pt x="5616" y="1517"/>
                    </a:lnTo>
                    <a:lnTo>
                      <a:pt x="5578" y="1580"/>
                    </a:lnTo>
                    <a:lnTo>
                      <a:pt x="5566" y="1630"/>
                    </a:lnTo>
                    <a:lnTo>
                      <a:pt x="5553" y="1705"/>
                    </a:lnTo>
                    <a:lnTo>
                      <a:pt x="5553" y="1781"/>
                    </a:lnTo>
                    <a:lnTo>
                      <a:pt x="5553" y="1856"/>
                    </a:lnTo>
                    <a:lnTo>
                      <a:pt x="5591" y="2019"/>
                    </a:lnTo>
                    <a:lnTo>
                      <a:pt x="5641" y="2207"/>
                    </a:lnTo>
                    <a:lnTo>
                      <a:pt x="5716" y="2395"/>
                    </a:lnTo>
                    <a:lnTo>
                      <a:pt x="5804" y="2583"/>
                    </a:lnTo>
                    <a:lnTo>
                      <a:pt x="6004" y="2959"/>
                    </a:lnTo>
                    <a:lnTo>
                      <a:pt x="6192" y="3285"/>
                    </a:lnTo>
                    <a:lnTo>
                      <a:pt x="6393" y="3585"/>
                    </a:lnTo>
                    <a:lnTo>
                      <a:pt x="5779" y="3460"/>
                    </a:lnTo>
                    <a:lnTo>
                      <a:pt x="5315" y="3372"/>
                    </a:lnTo>
                    <a:lnTo>
                      <a:pt x="5014" y="3297"/>
                    </a:lnTo>
                    <a:lnTo>
                      <a:pt x="4951" y="3272"/>
                    </a:lnTo>
                    <a:lnTo>
                      <a:pt x="4889" y="3222"/>
                    </a:lnTo>
                    <a:lnTo>
                      <a:pt x="4726" y="3097"/>
                    </a:lnTo>
                    <a:lnTo>
                      <a:pt x="4538" y="2909"/>
                    </a:lnTo>
                    <a:lnTo>
                      <a:pt x="4325" y="2683"/>
                    </a:lnTo>
                    <a:lnTo>
                      <a:pt x="3836" y="2119"/>
                    </a:lnTo>
                    <a:lnTo>
                      <a:pt x="3322" y="1505"/>
                    </a:lnTo>
                    <a:lnTo>
                      <a:pt x="2808" y="916"/>
                    </a:lnTo>
                    <a:lnTo>
                      <a:pt x="2570" y="640"/>
                    </a:lnTo>
                    <a:lnTo>
                      <a:pt x="2357" y="414"/>
                    </a:lnTo>
                    <a:lnTo>
                      <a:pt x="2157" y="226"/>
                    </a:lnTo>
                    <a:lnTo>
                      <a:pt x="1994" y="89"/>
                    </a:lnTo>
                    <a:lnTo>
                      <a:pt x="1931" y="38"/>
                    </a:lnTo>
                    <a:lnTo>
                      <a:pt x="1868" y="13"/>
                    </a:lnTo>
                    <a:lnTo>
                      <a:pt x="1818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5761255" y="2012246"/>
                <a:ext cx="344018" cy="406820"/>
              </a:xfrm>
              <a:custGeom>
                <a:avLst/>
                <a:gdLst/>
                <a:ahLst/>
                <a:cxnLst/>
                <a:rect l="l" t="t" r="r" b="b"/>
                <a:pathLst>
                  <a:path w="15305" h="18099" extrusionOk="0">
                    <a:moveTo>
                      <a:pt x="4137" y="0"/>
                    </a:moveTo>
                    <a:lnTo>
                      <a:pt x="4074" y="13"/>
                    </a:lnTo>
                    <a:lnTo>
                      <a:pt x="4012" y="38"/>
                    </a:lnTo>
                    <a:lnTo>
                      <a:pt x="3936" y="75"/>
                    </a:lnTo>
                    <a:lnTo>
                      <a:pt x="3774" y="188"/>
                    </a:lnTo>
                    <a:lnTo>
                      <a:pt x="3611" y="326"/>
                    </a:lnTo>
                    <a:lnTo>
                      <a:pt x="3435" y="489"/>
                    </a:lnTo>
                    <a:lnTo>
                      <a:pt x="3260" y="677"/>
                    </a:lnTo>
                    <a:lnTo>
                      <a:pt x="3072" y="865"/>
                    </a:lnTo>
                    <a:lnTo>
                      <a:pt x="2896" y="1078"/>
                    </a:lnTo>
                    <a:lnTo>
                      <a:pt x="2570" y="1479"/>
                    </a:lnTo>
                    <a:lnTo>
                      <a:pt x="2295" y="1842"/>
                    </a:lnTo>
                    <a:lnTo>
                      <a:pt x="2044" y="2181"/>
                    </a:lnTo>
                    <a:lnTo>
                      <a:pt x="2019" y="2068"/>
                    </a:lnTo>
                    <a:lnTo>
                      <a:pt x="1981" y="1943"/>
                    </a:lnTo>
                    <a:lnTo>
                      <a:pt x="1919" y="1817"/>
                    </a:lnTo>
                    <a:lnTo>
                      <a:pt x="1881" y="1755"/>
                    </a:lnTo>
                    <a:lnTo>
                      <a:pt x="1831" y="1692"/>
                    </a:lnTo>
                    <a:lnTo>
                      <a:pt x="1768" y="1642"/>
                    </a:lnTo>
                    <a:lnTo>
                      <a:pt x="1705" y="1604"/>
                    </a:lnTo>
                    <a:lnTo>
                      <a:pt x="1630" y="1579"/>
                    </a:lnTo>
                    <a:lnTo>
                      <a:pt x="1543" y="1567"/>
                    </a:lnTo>
                    <a:lnTo>
                      <a:pt x="1442" y="1579"/>
                    </a:lnTo>
                    <a:lnTo>
                      <a:pt x="1342" y="1604"/>
                    </a:lnTo>
                    <a:lnTo>
                      <a:pt x="1279" y="1629"/>
                    </a:lnTo>
                    <a:lnTo>
                      <a:pt x="1217" y="1679"/>
                    </a:lnTo>
                    <a:lnTo>
                      <a:pt x="1154" y="1730"/>
                    </a:lnTo>
                    <a:lnTo>
                      <a:pt x="1104" y="1792"/>
                    </a:lnTo>
                    <a:lnTo>
                      <a:pt x="979" y="1955"/>
                    </a:lnTo>
                    <a:lnTo>
                      <a:pt x="866" y="2156"/>
                    </a:lnTo>
                    <a:lnTo>
                      <a:pt x="740" y="2394"/>
                    </a:lnTo>
                    <a:lnTo>
                      <a:pt x="628" y="2657"/>
                    </a:lnTo>
                    <a:lnTo>
                      <a:pt x="515" y="2945"/>
                    </a:lnTo>
                    <a:lnTo>
                      <a:pt x="415" y="3246"/>
                    </a:lnTo>
                    <a:lnTo>
                      <a:pt x="327" y="3559"/>
                    </a:lnTo>
                    <a:lnTo>
                      <a:pt x="239" y="3885"/>
                    </a:lnTo>
                    <a:lnTo>
                      <a:pt x="164" y="4224"/>
                    </a:lnTo>
                    <a:lnTo>
                      <a:pt x="101" y="4550"/>
                    </a:lnTo>
                    <a:lnTo>
                      <a:pt x="51" y="4863"/>
                    </a:lnTo>
                    <a:lnTo>
                      <a:pt x="13" y="5164"/>
                    </a:lnTo>
                    <a:lnTo>
                      <a:pt x="1" y="5452"/>
                    </a:lnTo>
                    <a:lnTo>
                      <a:pt x="1" y="5715"/>
                    </a:lnTo>
                    <a:lnTo>
                      <a:pt x="13" y="5841"/>
                    </a:lnTo>
                    <a:lnTo>
                      <a:pt x="39" y="5966"/>
                    </a:lnTo>
                    <a:lnTo>
                      <a:pt x="89" y="6091"/>
                    </a:lnTo>
                    <a:lnTo>
                      <a:pt x="139" y="6217"/>
                    </a:lnTo>
                    <a:lnTo>
                      <a:pt x="201" y="6342"/>
                    </a:lnTo>
                    <a:lnTo>
                      <a:pt x="277" y="6467"/>
                    </a:lnTo>
                    <a:lnTo>
                      <a:pt x="364" y="6580"/>
                    </a:lnTo>
                    <a:lnTo>
                      <a:pt x="465" y="6705"/>
                    </a:lnTo>
                    <a:lnTo>
                      <a:pt x="678" y="6931"/>
                    </a:lnTo>
                    <a:lnTo>
                      <a:pt x="903" y="7157"/>
                    </a:lnTo>
                    <a:lnTo>
                      <a:pt x="1154" y="7370"/>
                    </a:lnTo>
                    <a:lnTo>
                      <a:pt x="1417" y="7558"/>
                    </a:lnTo>
                    <a:lnTo>
                      <a:pt x="1680" y="7746"/>
                    </a:lnTo>
                    <a:lnTo>
                      <a:pt x="1919" y="7909"/>
                    </a:lnTo>
                    <a:lnTo>
                      <a:pt x="2357" y="8172"/>
                    </a:lnTo>
                    <a:lnTo>
                      <a:pt x="2671" y="8335"/>
                    </a:lnTo>
                    <a:lnTo>
                      <a:pt x="2796" y="8397"/>
                    </a:lnTo>
                    <a:lnTo>
                      <a:pt x="2721" y="8598"/>
                    </a:lnTo>
                    <a:lnTo>
                      <a:pt x="2658" y="8823"/>
                    </a:lnTo>
                    <a:lnTo>
                      <a:pt x="2608" y="9062"/>
                    </a:lnTo>
                    <a:lnTo>
                      <a:pt x="2583" y="9325"/>
                    </a:lnTo>
                    <a:lnTo>
                      <a:pt x="2558" y="9588"/>
                    </a:lnTo>
                    <a:lnTo>
                      <a:pt x="2533" y="9864"/>
                    </a:lnTo>
                    <a:lnTo>
                      <a:pt x="2520" y="10390"/>
                    </a:lnTo>
                    <a:lnTo>
                      <a:pt x="2533" y="10879"/>
                    </a:lnTo>
                    <a:lnTo>
                      <a:pt x="2545" y="11267"/>
                    </a:lnTo>
                    <a:lnTo>
                      <a:pt x="2583" y="11631"/>
                    </a:lnTo>
                    <a:lnTo>
                      <a:pt x="2834" y="11894"/>
                    </a:lnTo>
                    <a:lnTo>
                      <a:pt x="3548" y="12571"/>
                    </a:lnTo>
                    <a:lnTo>
                      <a:pt x="4037" y="13035"/>
                    </a:lnTo>
                    <a:lnTo>
                      <a:pt x="4601" y="13549"/>
                    </a:lnTo>
                    <a:lnTo>
                      <a:pt x="5227" y="14100"/>
                    </a:lnTo>
                    <a:lnTo>
                      <a:pt x="5892" y="14664"/>
                    </a:lnTo>
                    <a:lnTo>
                      <a:pt x="6606" y="15253"/>
                    </a:lnTo>
                    <a:lnTo>
                      <a:pt x="7333" y="15817"/>
                    </a:lnTo>
                    <a:lnTo>
                      <a:pt x="7696" y="16093"/>
                    </a:lnTo>
                    <a:lnTo>
                      <a:pt x="8072" y="16356"/>
                    </a:lnTo>
                    <a:lnTo>
                      <a:pt x="8436" y="16619"/>
                    </a:lnTo>
                    <a:lnTo>
                      <a:pt x="8812" y="16857"/>
                    </a:lnTo>
                    <a:lnTo>
                      <a:pt x="9175" y="17083"/>
                    </a:lnTo>
                    <a:lnTo>
                      <a:pt x="9526" y="17296"/>
                    </a:lnTo>
                    <a:lnTo>
                      <a:pt x="9877" y="17484"/>
                    </a:lnTo>
                    <a:lnTo>
                      <a:pt x="10216" y="17647"/>
                    </a:lnTo>
                    <a:lnTo>
                      <a:pt x="10542" y="17797"/>
                    </a:lnTo>
                    <a:lnTo>
                      <a:pt x="10867" y="17910"/>
                    </a:lnTo>
                    <a:lnTo>
                      <a:pt x="11168" y="18010"/>
                    </a:lnTo>
                    <a:lnTo>
                      <a:pt x="11457" y="18073"/>
                    </a:lnTo>
                    <a:lnTo>
                      <a:pt x="11720" y="18098"/>
                    </a:lnTo>
                    <a:lnTo>
                      <a:pt x="11983" y="18098"/>
                    </a:lnTo>
                    <a:lnTo>
                      <a:pt x="12221" y="18073"/>
                    </a:lnTo>
                    <a:lnTo>
                      <a:pt x="12447" y="18010"/>
                    </a:lnTo>
                    <a:lnTo>
                      <a:pt x="12660" y="17935"/>
                    </a:lnTo>
                    <a:lnTo>
                      <a:pt x="12860" y="17822"/>
                    </a:lnTo>
                    <a:lnTo>
                      <a:pt x="13048" y="17697"/>
                    </a:lnTo>
                    <a:lnTo>
                      <a:pt x="13211" y="17547"/>
                    </a:lnTo>
                    <a:lnTo>
                      <a:pt x="13374" y="17384"/>
                    </a:lnTo>
                    <a:lnTo>
                      <a:pt x="13525" y="17196"/>
                    </a:lnTo>
                    <a:lnTo>
                      <a:pt x="13662" y="17008"/>
                    </a:lnTo>
                    <a:lnTo>
                      <a:pt x="13788" y="16795"/>
                    </a:lnTo>
                    <a:lnTo>
                      <a:pt x="13901" y="16569"/>
                    </a:lnTo>
                    <a:lnTo>
                      <a:pt x="14013" y="16331"/>
                    </a:lnTo>
                    <a:lnTo>
                      <a:pt x="14114" y="16080"/>
                    </a:lnTo>
                    <a:lnTo>
                      <a:pt x="14189" y="15830"/>
                    </a:lnTo>
                    <a:lnTo>
                      <a:pt x="14277" y="15579"/>
                    </a:lnTo>
                    <a:lnTo>
                      <a:pt x="14339" y="15316"/>
                    </a:lnTo>
                    <a:lnTo>
                      <a:pt x="14465" y="14789"/>
                    </a:lnTo>
                    <a:lnTo>
                      <a:pt x="14565" y="14263"/>
                    </a:lnTo>
                    <a:lnTo>
                      <a:pt x="14627" y="13749"/>
                    </a:lnTo>
                    <a:lnTo>
                      <a:pt x="14678" y="13273"/>
                    </a:lnTo>
                    <a:lnTo>
                      <a:pt x="14728" y="12847"/>
                    </a:lnTo>
                    <a:lnTo>
                      <a:pt x="14765" y="12157"/>
                    </a:lnTo>
                    <a:lnTo>
                      <a:pt x="14891" y="11205"/>
                    </a:lnTo>
                    <a:lnTo>
                      <a:pt x="15016" y="10227"/>
                    </a:lnTo>
                    <a:lnTo>
                      <a:pt x="15129" y="9087"/>
                    </a:lnTo>
                    <a:lnTo>
                      <a:pt x="15242" y="7934"/>
                    </a:lnTo>
                    <a:lnTo>
                      <a:pt x="15279" y="7382"/>
                    </a:lnTo>
                    <a:lnTo>
                      <a:pt x="15304" y="6881"/>
                    </a:lnTo>
                    <a:lnTo>
                      <a:pt x="15304" y="6442"/>
                    </a:lnTo>
                    <a:lnTo>
                      <a:pt x="15292" y="6079"/>
                    </a:lnTo>
                    <a:lnTo>
                      <a:pt x="15279" y="5928"/>
                    </a:lnTo>
                    <a:lnTo>
                      <a:pt x="15254" y="5803"/>
                    </a:lnTo>
                    <a:lnTo>
                      <a:pt x="15229" y="5715"/>
                    </a:lnTo>
                    <a:lnTo>
                      <a:pt x="15191" y="5653"/>
                    </a:lnTo>
                    <a:lnTo>
                      <a:pt x="15116" y="5565"/>
                    </a:lnTo>
                    <a:lnTo>
                      <a:pt x="15016" y="5502"/>
                    </a:lnTo>
                    <a:lnTo>
                      <a:pt x="14903" y="5452"/>
                    </a:lnTo>
                    <a:lnTo>
                      <a:pt x="14790" y="5414"/>
                    </a:lnTo>
                    <a:lnTo>
                      <a:pt x="14665" y="5377"/>
                    </a:lnTo>
                    <a:lnTo>
                      <a:pt x="14540" y="5364"/>
                    </a:lnTo>
                    <a:lnTo>
                      <a:pt x="14414" y="5352"/>
                    </a:lnTo>
                    <a:lnTo>
                      <a:pt x="14277" y="5352"/>
                    </a:lnTo>
                    <a:lnTo>
                      <a:pt x="14038" y="5364"/>
                    </a:lnTo>
                    <a:lnTo>
                      <a:pt x="13850" y="5389"/>
                    </a:lnTo>
                    <a:lnTo>
                      <a:pt x="13662" y="5414"/>
                    </a:lnTo>
                    <a:lnTo>
                      <a:pt x="13525" y="5114"/>
                    </a:lnTo>
                    <a:lnTo>
                      <a:pt x="13374" y="4775"/>
                    </a:lnTo>
                    <a:lnTo>
                      <a:pt x="13174" y="4374"/>
                    </a:lnTo>
                    <a:lnTo>
                      <a:pt x="12923" y="3935"/>
                    </a:lnTo>
                    <a:lnTo>
                      <a:pt x="12798" y="3710"/>
                    </a:lnTo>
                    <a:lnTo>
                      <a:pt x="12660" y="3497"/>
                    </a:lnTo>
                    <a:lnTo>
                      <a:pt x="12509" y="3296"/>
                    </a:lnTo>
                    <a:lnTo>
                      <a:pt x="12359" y="3096"/>
                    </a:lnTo>
                    <a:lnTo>
                      <a:pt x="12209" y="2933"/>
                    </a:lnTo>
                    <a:lnTo>
                      <a:pt x="12058" y="2782"/>
                    </a:lnTo>
                    <a:lnTo>
                      <a:pt x="11970" y="2720"/>
                    </a:lnTo>
                    <a:lnTo>
                      <a:pt x="11858" y="2657"/>
                    </a:lnTo>
                    <a:lnTo>
                      <a:pt x="11720" y="2594"/>
                    </a:lnTo>
                    <a:lnTo>
                      <a:pt x="11569" y="2544"/>
                    </a:lnTo>
                    <a:lnTo>
                      <a:pt x="11406" y="2494"/>
                    </a:lnTo>
                    <a:lnTo>
                      <a:pt x="11218" y="2457"/>
                    </a:lnTo>
                    <a:lnTo>
                      <a:pt x="10792" y="2381"/>
                    </a:lnTo>
                    <a:lnTo>
                      <a:pt x="10329" y="2319"/>
                    </a:lnTo>
                    <a:lnTo>
                      <a:pt x="9815" y="2269"/>
                    </a:lnTo>
                    <a:lnTo>
                      <a:pt x="9288" y="2218"/>
                    </a:lnTo>
                    <a:lnTo>
                      <a:pt x="8749" y="2181"/>
                    </a:lnTo>
                    <a:lnTo>
                      <a:pt x="7684" y="2131"/>
                    </a:lnTo>
                    <a:lnTo>
                      <a:pt x="6719" y="2081"/>
                    </a:lnTo>
                    <a:lnTo>
                      <a:pt x="6305" y="2055"/>
                    </a:lnTo>
                    <a:lnTo>
                      <a:pt x="5954" y="2030"/>
                    </a:lnTo>
                    <a:lnTo>
                      <a:pt x="5679" y="1993"/>
                    </a:lnTo>
                    <a:lnTo>
                      <a:pt x="5478" y="1943"/>
                    </a:lnTo>
                    <a:lnTo>
                      <a:pt x="5415" y="1918"/>
                    </a:lnTo>
                    <a:lnTo>
                      <a:pt x="5353" y="1880"/>
                    </a:lnTo>
                    <a:lnTo>
                      <a:pt x="5290" y="1842"/>
                    </a:lnTo>
                    <a:lnTo>
                      <a:pt x="5240" y="1792"/>
                    </a:lnTo>
                    <a:lnTo>
                      <a:pt x="5140" y="1679"/>
                    </a:lnTo>
                    <a:lnTo>
                      <a:pt x="5052" y="1542"/>
                    </a:lnTo>
                    <a:lnTo>
                      <a:pt x="4964" y="1391"/>
                    </a:lnTo>
                    <a:lnTo>
                      <a:pt x="4902" y="1228"/>
                    </a:lnTo>
                    <a:lnTo>
                      <a:pt x="4776" y="890"/>
                    </a:lnTo>
                    <a:lnTo>
                      <a:pt x="4663" y="564"/>
                    </a:lnTo>
                    <a:lnTo>
                      <a:pt x="4601" y="414"/>
                    </a:lnTo>
                    <a:lnTo>
                      <a:pt x="4538" y="276"/>
                    </a:lnTo>
                    <a:lnTo>
                      <a:pt x="4475" y="163"/>
                    </a:lnTo>
                    <a:lnTo>
                      <a:pt x="4388" y="75"/>
                    </a:lnTo>
                    <a:lnTo>
                      <a:pt x="4350" y="50"/>
                    </a:lnTo>
                    <a:lnTo>
                      <a:pt x="4300" y="25"/>
                    </a:lnTo>
                    <a:lnTo>
                      <a:pt x="42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5569971" y="2545255"/>
                <a:ext cx="221471" cy="401178"/>
              </a:xfrm>
              <a:custGeom>
                <a:avLst/>
                <a:gdLst/>
                <a:ahLst/>
                <a:cxnLst/>
                <a:rect l="l" t="t" r="r" b="b"/>
                <a:pathLst>
                  <a:path w="9853" h="17848" extrusionOk="0">
                    <a:moveTo>
                      <a:pt x="9852" y="0"/>
                    </a:moveTo>
                    <a:lnTo>
                      <a:pt x="9100" y="389"/>
                    </a:lnTo>
                    <a:lnTo>
                      <a:pt x="8285" y="802"/>
                    </a:lnTo>
                    <a:lnTo>
                      <a:pt x="7308" y="1341"/>
                    </a:lnTo>
                    <a:lnTo>
                      <a:pt x="6794" y="1629"/>
                    </a:lnTo>
                    <a:lnTo>
                      <a:pt x="6267" y="1943"/>
                    </a:lnTo>
                    <a:lnTo>
                      <a:pt x="5754" y="2256"/>
                    </a:lnTo>
                    <a:lnTo>
                      <a:pt x="5252" y="2569"/>
                    </a:lnTo>
                    <a:lnTo>
                      <a:pt x="4776" y="2895"/>
                    </a:lnTo>
                    <a:lnTo>
                      <a:pt x="4350" y="3209"/>
                    </a:lnTo>
                    <a:lnTo>
                      <a:pt x="3961" y="3509"/>
                    </a:lnTo>
                    <a:lnTo>
                      <a:pt x="3798" y="3660"/>
                    </a:lnTo>
                    <a:lnTo>
                      <a:pt x="3648" y="3798"/>
                    </a:lnTo>
                    <a:lnTo>
                      <a:pt x="3573" y="3885"/>
                    </a:lnTo>
                    <a:lnTo>
                      <a:pt x="3485" y="3986"/>
                    </a:lnTo>
                    <a:lnTo>
                      <a:pt x="3410" y="4099"/>
                    </a:lnTo>
                    <a:lnTo>
                      <a:pt x="3322" y="4236"/>
                    </a:lnTo>
                    <a:lnTo>
                      <a:pt x="3172" y="4537"/>
                    </a:lnTo>
                    <a:lnTo>
                      <a:pt x="3009" y="4888"/>
                    </a:lnTo>
                    <a:lnTo>
                      <a:pt x="2846" y="5289"/>
                    </a:lnTo>
                    <a:lnTo>
                      <a:pt x="2683" y="5728"/>
                    </a:lnTo>
                    <a:lnTo>
                      <a:pt x="2520" y="6204"/>
                    </a:lnTo>
                    <a:lnTo>
                      <a:pt x="2357" y="6705"/>
                    </a:lnTo>
                    <a:lnTo>
                      <a:pt x="2207" y="7244"/>
                    </a:lnTo>
                    <a:lnTo>
                      <a:pt x="2044" y="7808"/>
                    </a:lnTo>
                    <a:lnTo>
                      <a:pt x="1743" y="8987"/>
                    </a:lnTo>
                    <a:lnTo>
                      <a:pt x="1455" y="10215"/>
                    </a:lnTo>
                    <a:lnTo>
                      <a:pt x="1191" y="11456"/>
                    </a:lnTo>
                    <a:lnTo>
                      <a:pt x="941" y="12684"/>
                    </a:lnTo>
                    <a:lnTo>
                      <a:pt x="703" y="13849"/>
                    </a:lnTo>
                    <a:lnTo>
                      <a:pt x="502" y="14927"/>
                    </a:lnTo>
                    <a:lnTo>
                      <a:pt x="327" y="15892"/>
                    </a:lnTo>
                    <a:lnTo>
                      <a:pt x="88" y="17309"/>
                    </a:lnTo>
                    <a:lnTo>
                      <a:pt x="1" y="17848"/>
                    </a:lnTo>
                    <a:lnTo>
                      <a:pt x="7496" y="17848"/>
                    </a:lnTo>
                    <a:lnTo>
                      <a:pt x="9852" y="0"/>
                    </a:lnTo>
                    <a:close/>
                  </a:path>
                </a:pathLst>
              </a:custGeom>
              <a:solidFill>
                <a:srgbClr val="786A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5702386" y="2481576"/>
                <a:ext cx="633618" cy="995326"/>
              </a:xfrm>
              <a:custGeom>
                <a:avLst/>
                <a:gdLst/>
                <a:ahLst/>
                <a:cxnLst/>
                <a:rect l="l" t="t" r="r" b="b"/>
                <a:pathLst>
                  <a:path w="28189" h="44281" extrusionOk="0">
                    <a:moveTo>
                      <a:pt x="9200" y="1"/>
                    </a:moveTo>
                    <a:lnTo>
                      <a:pt x="8849" y="176"/>
                    </a:lnTo>
                    <a:lnTo>
                      <a:pt x="7922" y="627"/>
                    </a:lnTo>
                    <a:lnTo>
                      <a:pt x="7307" y="953"/>
                    </a:lnTo>
                    <a:lnTo>
                      <a:pt x="6606" y="1317"/>
                    </a:lnTo>
                    <a:lnTo>
                      <a:pt x="5866" y="1718"/>
                    </a:lnTo>
                    <a:lnTo>
                      <a:pt x="5102" y="2144"/>
                    </a:lnTo>
                    <a:lnTo>
                      <a:pt x="4337" y="2608"/>
                    </a:lnTo>
                    <a:lnTo>
                      <a:pt x="3585" y="3071"/>
                    </a:lnTo>
                    <a:lnTo>
                      <a:pt x="3234" y="3309"/>
                    </a:lnTo>
                    <a:lnTo>
                      <a:pt x="2883" y="3548"/>
                    </a:lnTo>
                    <a:lnTo>
                      <a:pt x="2557" y="3786"/>
                    </a:lnTo>
                    <a:lnTo>
                      <a:pt x="2256" y="4011"/>
                    </a:lnTo>
                    <a:lnTo>
                      <a:pt x="1968" y="4249"/>
                    </a:lnTo>
                    <a:lnTo>
                      <a:pt x="1718" y="4475"/>
                    </a:lnTo>
                    <a:lnTo>
                      <a:pt x="1492" y="4688"/>
                    </a:lnTo>
                    <a:lnTo>
                      <a:pt x="1291" y="4914"/>
                    </a:lnTo>
                    <a:lnTo>
                      <a:pt x="1128" y="5114"/>
                    </a:lnTo>
                    <a:lnTo>
                      <a:pt x="1003" y="5315"/>
                    </a:lnTo>
                    <a:lnTo>
                      <a:pt x="966" y="5415"/>
                    </a:lnTo>
                    <a:lnTo>
                      <a:pt x="928" y="5503"/>
                    </a:lnTo>
                    <a:lnTo>
                      <a:pt x="903" y="5603"/>
                    </a:lnTo>
                    <a:lnTo>
                      <a:pt x="890" y="5691"/>
                    </a:lnTo>
                    <a:lnTo>
                      <a:pt x="853" y="6418"/>
                    </a:lnTo>
                    <a:lnTo>
                      <a:pt x="803" y="7859"/>
                    </a:lnTo>
                    <a:lnTo>
                      <a:pt x="690" y="12446"/>
                    </a:lnTo>
                    <a:lnTo>
                      <a:pt x="539" y="18600"/>
                    </a:lnTo>
                    <a:lnTo>
                      <a:pt x="389" y="25506"/>
                    </a:lnTo>
                    <a:lnTo>
                      <a:pt x="126" y="38215"/>
                    </a:lnTo>
                    <a:lnTo>
                      <a:pt x="0" y="43930"/>
                    </a:lnTo>
                    <a:lnTo>
                      <a:pt x="28126" y="43930"/>
                    </a:lnTo>
                    <a:lnTo>
                      <a:pt x="28088" y="43579"/>
                    </a:lnTo>
                    <a:lnTo>
                      <a:pt x="27938" y="42000"/>
                    </a:lnTo>
                    <a:lnTo>
                      <a:pt x="27737" y="39669"/>
                    </a:lnTo>
                    <a:lnTo>
                      <a:pt x="27173" y="33314"/>
                    </a:lnTo>
                    <a:lnTo>
                      <a:pt x="26509" y="25606"/>
                    </a:lnTo>
                    <a:lnTo>
                      <a:pt x="26145" y="21596"/>
                    </a:lnTo>
                    <a:lnTo>
                      <a:pt x="25794" y="17648"/>
                    </a:lnTo>
                    <a:lnTo>
                      <a:pt x="25431" y="13900"/>
                    </a:lnTo>
                    <a:lnTo>
                      <a:pt x="25105" y="10504"/>
                    </a:lnTo>
                    <a:lnTo>
                      <a:pt x="24792" y="7596"/>
                    </a:lnTo>
                    <a:lnTo>
                      <a:pt x="24654" y="6355"/>
                    </a:lnTo>
                    <a:lnTo>
                      <a:pt x="24516" y="5302"/>
                    </a:lnTo>
                    <a:lnTo>
                      <a:pt x="24403" y="4425"/>
                    </a:lnTo>
                    <a:lnTo>
                      <a:pt x="24290" y="3761"/>
                    </a:lnTo>
                    <a:lnTo>
                      <a:pt x="24240" y="3510"/>
                    </a:lnTo>
                    <a:lnTo>
                      <a:pt x="24203" y="3309"/>
                    </a:lnTo>
                    <a:lnTo>
                      <a:pt x="24152" y="3184"/>
                    </a:lnTo>
                    <a:lnTo>
                      <a:pt x="24115" y="3109"/>
                    </a:lnTo>
                    <a:lnTo>
                      <a:pt x="24015" y="3009"/>
                    </a:lnTo>
                    <a:lnTo>
                      <a:pt x="23864" y="2908"/>
                    </a:lnTo>
                    <a:lnTo>
                      <a:pt x="23676" y="2796"/>
                    </a:lnTo>
                    <a:lnTo>
                      <a:pt x="23463" y="2683"/>
                    </a:lnTo>
                    <a:lnTo>
                      <a:pt x="23225" y="2570"/>
                    </a:lnTo>
                    <a:lnTo>
                      <a:pt x="22949" y="2445"/>
                    </a:lnTo>
                    <a:lnTo>
                      <a:pt x="22348" y="2206"/>
                    </a:lnTo>
                    <a:lnTo>
                      <a:pt x="21658" y="1956"/>
                    </a:lnTo>
                    <a:lnTo>
                      <a:pt x="20919" y="1705"/>
                    </a:lnTo>
                    <a:lnTo>
                      <a:pt x="20154" y="1454"/>
                    </a:lnTo>
                    <a:lnTo>
                      <a:pt x="19365" y="1216"/>
                    </a:lnTo>
                    <a:lnTo>
                      <a:pt x="17861" y="790"/>
                    </a:lnTo>
                    <a:lnTo>
                      <a:pt x="16570" y="427"/>
                    </a:lnTo>
                    <a:lnTo>
                      <a:pt x="15329" y="113"/>
                    </a:lnTo>
                    <a:lnTo>
                      <a:pt x="9200" y="1"/>
                    </a:lnTo>
                    <a:close/>
                    <a:moveTo>
                      <a:pt x="28126" y="43930"/>
                    </a:moveTo>
                    <a:lnTo>
                      <a:pt x="28138" y="44043"/>
                    </a:lnTo>
                    <a:lnTo>
                      <a:pt x="28176" y="44268"/>
                    </a:lnTo>
                    <a:lnTo>
                      <a:pt x="28188" y="44281"/>
                    </a:lnTo>
                    <a:lnTo>
                      <a:pt x="28188" y="44231"/>
                    </a:lnTo>
                    <a:lnTo>
                      <a:pt x="28188" y="43930"/>
                    </a:lnTo>
                    <a:close/>
                  </a:path>
                </a:pathLst>
              </a:custGeom>
              <a:solidFill>
                <a:srgbClr val="786A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5805783" y="2994018"/>
                <a:ext cx="318079" cy="302322"/>
              </a:xfrm>
              <a:custGeom>
                <a:avLst/>
                <a:gdLst/>
                <a:ahLst/>
                <a:cxnLst/>
                <a:rect l="l" t="t" r="r" b="b"/>
                <a:pathLst>
                  <a:path w="14151" h="13450" extrusionOk="0">
                    <a:moveTo>
                      <a:pt x="13962" y="1"/>
                    </a:moveTo>
                    <a:lnTo>
                      <a:pt x="0" y="13248"/>
                    </a:lnTo>
                    <a:lnTo>
                      <a:pt x="201" y="13449"/>
                    </a:lnTo>
                    <a:lnTo>
                      <a:pt x="14150" y="214"/>
                    </a:lnTo>
                    <a:lnTo>
                      <a:pt x="1396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6041572" y="3143336"/>
                <a:ext cx="82852" cy="114680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5102" extrusionOk="0">
                    <a:moveTo>
                      <a:pt x="3447" y="0"/>
                    </a:moveTo>
                    <a:lnTo>
                      <a:pt x="1" y="4939"/>
                    </a:lnTo>
                    <a:lnTo>
                      <a:pt x="226" y="5101"/>
                    </a:lnTo>
                    <a:lnTo>
                      <a:pt x="3686" y="163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6"/>
              <p:cNvSpPr/>
              <p:nvPr/>
            </p:nvSpPr>
            <p:spPr>
              <a:xfrm>
                <a:off x="5865213" y="2464404"/>
                <a:ext cx="107645" cy="125379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5578" extrusionOk="0">
                    <a:moveTo>
                      <a:pt x="1956" y="0"/>
                    </a:moveTo>
                    <a:lnTo>
                      <a:pt x="1154" y="564"/>
                    </a:lnTo>
                    <a:lnTo>
                      <a:pt x="527" y="1003"/>
                    </a:lnTo>
                    <a:lnTo>
                      <a:pt x="89" y="1304"/>
                    </a:lnTo>
                    <a:lnTo>
                      <a:pt x="63" y="1341"/>
                    </a:lnTo>
                    <a:lnTo>
                      <a:pt x="38" y="1391"/>
                    </a:lnTo>
                    <a:lnTo>
                      <a:pt x="13" y="1466"/>
                    </a:lnTo>
                    <a:lnTo>
                      <a:pt x="1" y="1554"/>
                    </a:lnTo>
                    <a:lnTo>
                      <a:pt x="1" y="1780"/>
                    </a:lnTo>
                    <a:lnTo>
                      <a:pt x="1" y="2068"/>
                    </a:lnTo>
                    <a:lnTo>
                      <a:pt x="26" y="2394"/>
                    </a:lnTo>
                    <a:lnTo>
                      <a:pt x="63" y="2757"/>
                    </a:lnTo>
                    <a:lnTo>
                      <a:pt x="151" y="3522"/>
                    </a:lnTo>
                    <a:lnTo>
                      <a:pt x="264" y="4286"/>
                    </a:lnTo>
                    <a:lnTo>
                      <a:pt x="377" y="4951"/>
                    </a:lnTo>
                    <a:lnTo>
                      <a:pt x="477" y="5577"/>
                    </a:lnTo>
                    <a:lnTo>
                      <a:pt x="1480" y="4926"/>
                    </a:lnTo>
                    <a:lnTo>
                      <a:pt x="2169" y="4500"/>
                    </a:lnTo>
                    <a:lnTo>
                      <a:pt x="2395" y="4362"/>
                    </a:lnTo>
                    <a:lnTo>
                      <a:pt x="2457" y="4337"/>
                    </a:lnTo>
                    <a:lnTo>
                      <a:pt x="2482" y="4337"/>
                    </a:lnTo>
                    <a:lnTo>
                      <a:pt x="2507" y="4362"/>
                    </a:lnTo>
                    <a:lnTo>
                      <a:pt x="2583" y="4399"/>
                    </a:lnTo>
                    <a:lnTo>
                      <a:pt x="2846" y="4500"/>
                    </a:lnTo>
                    <a:lnTo>
                      <a:pt x="3635" y="4775"/>
                    </a:lnTo>
                    <a:lnTo>
                      <a:pt x="4789" y="5151"/>
                    </a:lnTo>
                    <a:lnTo>
                      <a:pt x="4789" y="176"/>
                    </a:lnTo>
                    <a:lnTo>
                      <a:pt x="19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6"/>
              <p:cNvSpPr/>
              <p:nvPr/>
            </p:nvSpPr>
            <p:spPr>
              <a:xfrm>
                <a:off x="5972835" y="2456784"/>
                <a:ext cx="114410" cy="141721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6305" extrusionOk="0">
                    <a:moveTo>
                      <a:pt x="3334" y="1"/>
                    </a:moveTo>
                    <a:lnTo>
                      <a:pt x="1" y="63"/>
                    </a:lnTo>
                    <a:lnTo>
                      <a:pt x="1" y="5490"/>
                    </a:lnTo>
                    <a:lnTo>
                      <a:pt x="2570" y="4976"/>
                    </a:lnTo>
                    <a:lnTo>
                      <a:pt x="4061" y="6305"/>
                    </a:lnTo>
                    <a:lnTo>
                      <a:pt x="4249" y="5565"/>
                    </a:lnTo>
                    <a:lnTo>
                      <a:pt x="4437" y="4801"/>
                    </a:lnTo>
                    <a:lnTo>
                      <a:pt x="4650" y="3899"/>
                    </a:lnTo>
                    <a:lnTo>
                      <a:pt x="4851" y="2984"/>
                    </a:lnTo>
                    <a:lnTo>
                      <a:pt x="4939" y="2545"/>
                    </a:lnTo>
                    <a:lnTo>
                      <a:pt x="5014" y="2144"/>
                    </a:lnTo>
                    <a:lnTo>
                      <a:pt x="5064" y="1780"/>
                    </a:lnTo>
                    <a:lnTo>
                      <a:pt x="5089" y="1480"/>
                    </a:lnTo>
                    <a:lnTo>
                      <a:pt x="5089" y="1354"/>
                    </a:lnTo>
                    <a:lnTo>
                      <a:pt x="5089" y="1254"/>
                    </a:lnTo>
                    <a:lnTo>
                      <a:pt x="5077" y="1166"/>
                    </a:lnTo>
                    <a:lnTo>
                      <a:pt x="5052" y="1104"/>
                    </a:lnTo>
                    <a:lnTo>
                      <a:pt x="5001" y="1016"/>
                    </a:lnTo>
                    <a:lnTo>
                      <a:pt x="4914" y="928"/>
                    </a:lnTo>
                    <a:lnTo>
                      <a:pt x="4813" y="840"/>
                    </a:lnTo>
                    <a:lnTo>
                      <a:pt x="4688" y="740"/>
                    </a:lnTo>
                    <a:lnTo>
                      <a:pt x="4412" y="565"/>
                    </a:lnTo>
                    <a:lnTo>
                      <a:pt x="4112" y="389"/>
                    </a:lnTo>
                    <a:lnTo>
                      <a:pt x="3811" y="226"/>
                    </a:lnTo>
                    <a:lnTo>
                      <a:pt x="3573" y="101"/>
                    </a:lnTo>
                    <a:lnTo>
                      <a:pt x="33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5957348" y="2570610"/>
                <a:ext cx="26771" cy="92989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4137" extrusionOk="0">
                    <a:moveTo>
                      <a:pt x="0" y="0"/>
                    </a:moveTo>
                    <a:lnTo>
                      <a:pt x="0" y="4136"/>
                    </a:lnTo>
                    <a:lnTo>
                      <a:pt x="1191" y="4136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6215682" y="2544401"/>
                <a:ext cx="202859" cy="423161"/>
              </a:xfrm>
              <a:custGeom>
                <a:avLst/>
                <a:gdLst/>
                <a:ahLst/>
                <a:cxnLst/>
                <a:rect l="l" t="t" r="r" b="b"/>
                <a:pathLst>
                  <a:path w="9025" h="18826" extrusionOk="0">
                    <a:moveTo>
                      <a:pt x="690" y="1"/>
                    </a:moveTo>
                    <a:lnTo>
                      <a:pt x="589" y="26"/>
                    </a:lnTo>
                    <a:lnTo>
                      <a:pt x="502" y="76"/>
                    </a:lnTo>
                    <a:lnTo>
                      <a:pt x="427" y="151"/>
                    </a:lnTo>
                    <a:lnTo>
                      <a:pt x="351" y="264"/>
                    </a:lnTo>
                    <a:lnTo>
                      <a:pt x="289" y="389"/>
                    </a:lnTo>
                    <a:lnTo>
                      <a:pt x="239" y="539"/>
                    </a:lnTo>
                    <a:lnTo>
                      <a:pt x="176" y="727"/>
                    </a:lnTo>
                    <a:lnTo>
                      <a:pt x="138" y="928"/>
                    </a:lnTo>
                    <a:lnTo>
                      <a:pt x="101" y="1141"/>
                    </a:lnTo>
                    <a:lnTo>
                      <a:pt x="63" y="1379"/>
                    </a:lnTo>
                    <a:lnTo>
                      <a:pt x="25" y="1918"/>
                    </a:lnTo>
                    <a:lnTo>
                      <a:pt x="0" y="2532"/>
                    </a:lnTo>
                    <a:lnTo>
                      <a:pt x="0" y="3209"/>
                    </a:lnTo>
                    <a:lnTo>
                      <a:pt x="13" y="3936"/>
                    </a:lnTo>
                    <a:lnTo>
                      <a:pt x="38" y="4713"/>
                    </a:lnTo>
                    <a:lnTo>
                      <a:pt x="88" y="5528"/>
                    </a:lnTo>
                    <a:lnTo>
                      <a:pt x="151" y="6367"/>
                    </a:lnTo>
                    <a:lnTo>
                      <a:pt x="226" y="7245"/>
                    </a:lnTo>
                    <a:lnTo>
                      <a:pt x="314" y="8135"/>
                    </a:lnTo>
                    <a:lnTo>
                      <a:pt x="414" y="9037"/>
                    </a:lnTo>
                    <a:lnTo>
                      <a:pt x="615" y="10842"/>
                    </a:lnTo>
                    <a:lnTo>
                      <a:pt x="840" y="12609"/>
                    </a:lnTo>
                    <a:lnTo>
                      <a:pt x="1066" y="14251"/>
                    </a:lnTo>
                    <a:lnTo>
                      <a:pt x="1291" y="15742"/>
                    </a:lnTo>
                    <a:lnTo>
                      <a:pt x="1630" y="17973"/>
                    </a:lnTo>
                    <a:lnTo>
                      <a:pt x="1768" y="18826"/>
                    </a:lnTo>
                    <a:lnTo>
                      <a:pt x="9024" y="18826"/>
                    </a:lnTo>
                    <a:lnTo>
                      <a:pt x="8924" y="16720"/>
                    </a:lnTo>
                    <a:lnTo>
                      <a:pt x="8799" y="14527"/>
                    </a:lnTo>
                    <a:lnTo>
                      <a:pt x="8648" y="11982"/>
                    </a:lnTo>
                    <a:lnTo>
                      <a:pt x="8473" y="9363"/>
                    </a:lnTo>
                    <a:lnTo>
                      <a:pt x="8385" y="8135"/>
                    </a:lnTo>
                    <a:lnTo>
                      <a:pt x="8285" y="6994"/>
                    </a:lnTo>
                    <a:lnTo>
                      <a:pt x="8197" y="5991"/>
                    </a:lnTo>
                    <a:lnTo>
                      <a:pt x="8097" y="5152"/>
                    </a:lnTo>
                    <a:lnTo>
                      <a:pt x="8059" y="4813"/>
                    </a:lnTo>
                    <a:lnTo>
                      <a:pt x="8009" y="4525"/>
                    </a:lnTo>
                    <a:lnTo>
                      <a:pt x="7959" y="4312"/>
                    </a:lnTo>
                    <a:lnTo>
                      <a:pt x="7922" y="4149"/>
                    </a:lnTo>
                    <a:lnTo>
                      <a:pt x="7859" y="4024"/>
                    </a:lnTo>
                    <a:lnTo>
                      <a:pt x="7784" y="3898"/>
                    </a:lnTo>
                    <a:lnTo>
                      <a:pt x="7696" y="3773"/>
                    </a:lnTo>
                    <a:lnTo>
                      <a:pt x="7583" y="3648"/>
                    </a:lnTo>
                    <a:lnTo>
                      <a:pt x="7458" y="3510"/>
                    </a:lnTo>
                    <a:lnTo>
                      <a:pt x="7307" y="3372"/>
                    </a:lnTo>
                    <a:lnTo>
                      <a:pt x="7144" y="3247"/>
                    </a:lnTo>
                    <a:lnTo>
                      <a:pt x="6982" y="3109"/>
                    </a:lnTo>
                    <a:lnTo>
                      <a:pt x="6593" y="2833"/>
                    </a:lnTo>
                    <a:lnTo>
                      <a:pt x="6154" y="2557"/>
                    </a:lnTo>
                    <a:lnTo>
                      <a:pt x="5678" y="2282"/>
                    </a:lnTo>
                    <a:lnTo>
                      <a:pt x="5177" y="2006"/>
                    </a:lnTo>
                    <a:lnTo>
                      <a:pt x="4650" y="1730"/>
                    </a:lnTo>
                    <a:lnTo>
                      <a:pt x="4099" y="1467"/>
                    </a:lnTo>
                    <a:lnTo>
                      <a:pt x="3547" y="1204"/>
                    </a:lnTo>
                    <a:lnTo>
                      <a:pt x="2996" y="941"/>
                    </a:lnTo>
                    <a:lnTo>
                      <a:pt x="1905" y="464"/>
                    </a:lnTo>
                    <a:lnTo>
                      <a:pt x="903" y="38"/>
                    </a:lnTo>
                    <a:lnTo>
                      <a:pt x="790" y="1"/>
                    </a:lnTo>
                    <a:close/>
                  </a:path>
                </a:pathLst>
              </a:custGeom>
              <a:solidFill>
                <a:srgbClr val="786A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5909179" y="2359883"/>
                <a:ext cx="139743" cy="220594"/>
              </a:xfrm>
              <a:custGeom>
                <a:avLst/>
                <a:gdLst/>
                <a:ahLst/>
                <a:cxnLst/>
                <a:rect l="l" t="t" r="r" b="b"/>
                <a:pathLst>
                  <a:path w="6217" h="9814" extrusionOk="0">
                    <a:moveTo>
                      <a:pt x="6217" y="0"/>
                    </a:moveTo>
                    <a:lnTo>
                      <a:pt x="0" y="639"/>
                    </a:lnTo>
                    <a:lnTo>
                      <a:pt x="0" y="6217"/>
                    </a:lnTo>
                    <a:lnTo>
                      <a:pt x="0" y="6380"/>
                    </a:lnTo>
                    <a:lnTo>
                      <a:pt x="13" y="6543"/>
                    </a:lnTo>
                    <a:lnTo>
                      <a:pt x="38" y="6706"/>
                    </a:lnTo>
                    <a:lnTo>
                      <a:pt x="75" y="6868"/>
                    </a:lnTo>
                    <a:lnTo>
                      <a:pt x="113" y="7031"/>
                    </a:lnTo>
                    <a:lnTo>
                      <a:pt x="163" y="7194"/>
                    </a:lnTo>
                    <a:lnTo>
                      <a:pt x="288" y="7520"/>
                    </a:lnTo>
                    <a:lnTo>
                      <a:pt x="439" y="7834"/>
                    </a:lnTo>
                    <a:lnTo>
                      <a:pt x="614" y="8134"/>
                    </a:lnTo>
                    <a:lnTo>
                      <a:pt x="802" y="8435"/>
                    </a:lnTo>
                    <a:lnTo>
                      <a:pt x="1015" y="8698"/>
                    </a:lnTo>
                    <a:lnTo>
                      <a:pt x="1241" y="8949"/>
                    </a:lnTo>
                    <a:lnTo>
                      <a:pt x="1466" y="9187"/>
                    </a:lnTo>
                    <a:lnTo>
                      <a:pt x="1705" y="9375"/>
                    </a:lnTo>
                    <a:lnTo>
                      <a:pt x="1943" y="9538"/>
                    </a:lnTo>
                    <a:lnTo>
                      <a:pt x="2055" y="9613"/>
                    </a:lnTo>
                    <a:lnTo>
                      <a:pt x="2168" y="9676"/>
                    </a:lnTo>
                    <a:lnTo>
                      <a:pt x="2294" y="9726"/>
                    </a:lnTo>
                    <a:lnTo>
                      <a:pt x="2406" y="9764"/>
                    </a:lnTo>
                    <a:lnTo>
                      <a:pt x="2519" y="9789"/>
                    </a:lnTo>
                    <a:lnTo>
                      <a:pt x="2619" y="9814"/>
                    </a:lnTo>
                    <a:lnTo>
                      <a:pt x="2732" y="9814"/>
                    </a:lnTo>
                    <a:lnTo>
                      <a:pt x="2833" y="9801"/>
                    </a:lnTo>
                    <a:lnTo>
                      <a:pt x="2945" y="9801"/>
                    </a:lnTo>
                    <a:lnTo>
                      <a:pt x="3071" y="9789"/>
                    </a:lnTo>
                    <a:lnTo>
                      <a:pt x="3196" y="9764"/>
                    </a:lnTo>
                    <a:lnTo>
                      <a:pt x="3321" y="9726"/>
                    </a:lnTo>
                    <a:lnTo>
                      <a:pt x="3459" y="9676"/>
                    </a:lnTo>
                    <a:lnTo>
                      <a:pt x="3597" y="9626"/>
                    </a:lnTo>
                    <a:lnTo>
                      <a:pt x="3860" y="9500"/>
                    </a:lnTo>
                    <a:lnTo>
                      <a:pt x="4136" y="9338"/>
                    </a:lnTo>
                    <a:lnTo>
                      <a:pt x="4412" y="9137"/>
                    </a:lnTo>
                    <a:lnTo>
                      <a:pt x="4675" y="8924"/>
                    </a:lnTo>
                    <a:lnTo>
                      <a:pt x="4926" y="8686"/>
                    </a:lnTo>
                    <a:lnTo>
                      <a:pt x="5164" y="8423"/>
                    </a:lnTo>
                    <a:lnTo>
                      <a:pt x="5389" y="8159"/>
                    </a:lnTo>
                    <a:lnTo>
                      <a:pt x="5590" y="7871"/>
                    </a:lnTo>
                    <a:lnTo>
                      <a:pt x="5765" y="7570"/>
                    </a:lnTo>
                    <a:lnTo>
                      <a:pt x="5841" y="7420"/>
                    </a:lnTo>
                    <a:lnTo>
                      <a:pt x="5916" y="7257"/>
                    </a:lnTo>
                    <a:lnTo>
                      <a:pt x="5978" y="7107"/>
                    </a:lnTo>
                    <a:lnTo>
                      <a:pt x="6029" y="6944"/>
                    </a:lnTo>
                    <a:lnTo>
                      <a:pt x="6066" y="6793"/>
                    </a:lnTo>
                    <a:lnTo>
                      <a:pt x="6104" y="6630"/>
                    </a:lnTo>
                    <a:lnTo>
                      <a:pt x="6129" y="6480"/>
                    </a:lnTo>
                    <a:lnTo>
                      <a:pt x="6129" y="6330"/>
                    </a:lnTo>
                    <a:lnTo>
                      <a:pt x="6217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5909179" y="2374246"/>
                <a:ext cx="128751" cy="129043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741" extrusionOk="0">
                    <a:moveTo>
                      <a:pt x="0" y="0"/>
                    </a:moveTo>
                    <a:lnTo>
                      <a:pt x="0" y="5578"/>
                    </a:lnTo>
                    <a:lnTo>
                      <a:pt x="213" y="5640"/>
                    </a:lnTo>
                    <a:lnTo>
                      <a:pt x="464" y="5678"/>
                    </a:lnTo>
                    <a:lnTo>
                      <a:pt x="802" y="5716"/>
                    </a:lnTo>
                    <a:lnTo>
                      <a:pt x="990" y="5728"/>
                    </a:lnTo>
                    <a:lnTo>
                      <a:pt x="1191" y="5741"/>
                    </a:lnTo>
                    <a:lnTo>
                      <a:pt x="1404" y="5741"/>
                    </a:lnTo>
                    <a:lnTo>
                      <a:pt x="1629" y="5728"/>
                    </a:lnTo>
                    <a:lnTo>
                      <a:pt x="1867" y="5703"/>
                    </a:lnTo>
                    <a:lnTo>
                      <a:pt x="2118" y="5665"/>
                    </a:lnTo>
                    <a:lnTo>
                      <a:pt x="2369" y="5615"/>
                    </a:lnTo>
                    <a:lnTo>
                      <a:pt x="2619" y="5553"/>
                    </a:lnTo>
                    <a:lnTo>
                      <a:pt x="2870" y="5465"/>
                    </a:lnTo>
                    <a:lnTo>
                      <a:pt x="3121" y="5352"/>
                    </a:lnTo>
                    <a:lnTo>
                      <a:pt x="3371" y="5227"/>
                    </a:lnTo>
                    <a:lnTo>
                      <a:pt x="3622" y="5076"/>
                    </a:lnTo>
                    <a:lnTo>
                      <a:pt x="3873" y="4901"/>
                    </a:lnTo>
                    <a:lnTo>
                      <a:pt x="4111" y="4700"/>
                    </a:lnTo>
                    <a:lnTo>
                      <a:pt x="4337" y="4462"/>
                    </a:lnTo>
                    <a:lnTo>
                      <a:pt x="4550" y="4199"/>
                    </a:lnTo>
                    <a:lnTo>
                      <a:pt x="4763" y="3911"/>
                    </a:lnTo>
                    <a:lnTo>
                      <a:pt x="4863" y="3748"/>
                    </a:lnTo>
                    <a:lnTo>
                      <a:pt x="4951" y="3585"/>
                    </a:lnTo>
                    <a:lnTo>
                      <a:pt x="5051" y="3409"/>
                    </a:lnTo>
                    <a:lnTo>
                      <a:pt x="5139" y="3221"/>
                    </a:lnTo>
                    <a:lnTo>
                      <a:pt x="5214" y="3021"/>
                    </a:lnTo>
                    <a:lnTo>
                      <a:pt x="5302" y="2820"/>
                    </a:lnTo>
                    <a:lnTo>
                      <a:pt x="5364" y="2607"/>
                    </a:lnTo>
                    <a:lnTo>
                      <a:pt x="5440" y="2382"/>
                    </a:lnTo>
                    <a:lnTo>
                      <a:pt x="5502" y="2144"/>
                    </a:lnTo>
                    <a:lnTo>
                      <a:pt x="5565" y="1905"/>
                    </a:lnTo>
                    <a:lnTo>
                      <a:pt x="5615" y="1642"/>
                    </a:lnTo>
                    <a:lnTo>
                      <a:pt x="5653" y="1379"/>
                    </a:lnTo>
                    <a:lnTo>
                      <a:pt x="5703" y="1103"/>
                    </a:lnTo>
                    <a:lnTo>
                      <a:pt x="5728" y="8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0019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5809154" y="2260420"/>
                <a:ext cx="58059" cy="63701"/>
              </a:xfrm>
              <a:custGeom>
                <a:avLst/>
                <a:gdLst/>
                <a:ahLst/>
                <a:cxnLst/>
                <a:rect l="l" t="t" r="r" b="b"/>
                <a:pathLst>
                  <a:path w="2583" h="2834" extrusionOk="0">
                    <a:moveTo>
                      <a:pt x="1016" y="1"/>
                    </a:moveTo>
                    <a:lnTo>
                      <a:pt x="803" y="13"/>
                    </a:lnTo>
                    <a:lnTo>
                      <a:pt x="703" y="38"/>
                    </a:lnTo>
                    <a:lnTo>
                      <a:pt x="602" y="51"/>
                    </a:lnTo>
                    <a:lnTo>
                      <a:pt x="515" y="89"/>
                    </a:lnTo>
                    <a:lnTo>
                      <a:pt x="427" y="126"/>
                    </a:lnTo>
                    <a:lnTo>
                      <a:pt x="352" y="176"/>
                    </a:lnTo>
                    <a:lnTo>
                      <a:pt x="276" y="239"/>
                    </a:lnTo>
                    <a:lnTo>
                      <a:pt x="214" y="302"/>
                    </a:lnTo>
                    <a:lnTo>
                      <a:pt x="151" y="377"/>
                    </a:lnTo>
                    <a:lnTo>
                      <a:pt x="113" y="477"/>
                    </a:lnTo>
                    <a:lnTo>
                      <a:pt x="76" y="577"/>
                    </a:lnTo>
                    <a:lnTo>
                      <a:pt x="26" y="790"/>
                    </a:lnTo>
                    <a:lnTo>
                      <a:pt x="1" y="1004"/>
                    </a:lnTo>
                    <a:lnTo>
                      <a:pt x="1" y="1217"/>
                    </a:lnTo>
                    <a:lnTo>
                      <a:pt x="38" y="1430"/>
                    </a:lnTo>
                    <a:lnTo>
                      <a:pt x="101" y="1630"/>
                    </a:lnTo>
                    <a:lnTo>
                      <a:pt x="176" y="1831"/>
                    </a:lnTo>
                    <a:lnTo>
                      <a:pt x="289" y="2006"/>
                    </a:lnTo>
                    <a:lnTo>
                      <a:pt x="427" y="2182"/>
                    </a:lnTo>
                    <a:lnTo>
                      <a:pt x="590" y="2332"/>
                    </a:lnTo>
                    <a:lnTo>
                      <a:pt x="778" y="2470"/>
                    </a:lnTo>
                    <a:lnTo>
                      <a:pt x="878" y="2533"/>
                    </a:lnTo>
                    <a:lnTo>
                      <a:pt x="991" y="2595"/>
                    </a:lnTo>
                    <a:lnTo>
                      <a:pt x="1104" y="2645"/>
                    </a:lnTo>
                    <a:lnTo>
                      <a:pt x="1229" y="2696"/>
                    </a:lnTo>
                    <a:lnTo>
                      <a:pt x="1354" y="2733"/>
                    </a:lnTo>
                    <a:lnTo>
                      <a:pt x="1492" y="2758"/>
                    </a:lnTo>
                    <a:lnTo>
                      <a:pt x="1630" y="2796"/>
                    </a:lnTo>
                    <a:lnTo>
                      <a:pt x="1780" y="2808"/>
                    </a:lnTo>
                    <a:lnTo>
                      <a:pt x="1931" y="2821"/>
                    </a:lnTo>
                    <a:lnTo>
                      <a:pt x="2081" y="2833"/>
                    </a:lnTo>
                    <a:lnTo>
                      <a:pt x="2257" y="2833"/>
                    </a:lnTo>
                    <a:lnTo>
                      <a:pt x="2420" y="2821"/>
                    </a:lnTo>
                    <a:lnTo>
                      <a:pt x="2583" y="377"/>
                    </a:lnTo>
                    <a:lnTo>
                      <a:pt x="2482" y="339"/>
                    </a:lnTo>
                    <a:lnTo>
                      <a:pt x="2232" y="239"/>
                    </a:lnTo>
                    <a:lnTo>
                      <a:pt x="1881" y="126"/>
                    </a:lnTo>
                    <a:lnTo>
                      <a:pt x="1668" y="76"/>
                    </a:lnTo>
                    <a:lnTo>
                      <a:pt x="1455" y="38"/>
                    </a:lnTo>
                    <a:lnTo>
                      <a:pt x="1229" y="13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rgbClr val="E080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5836487" y="2128297"/>
                <a:ext cx="227652" cy="344288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15317" extrusionOk="0">
                    <a:moveTo>
                      <a:pt x="4086" y="1"/>
                    </a:moveTo>
                    <a:lnTo>
                      <a:pt x="3698" y="26"/>
                    </a:lnTo>
                    <a:lnTo>
                      <a:pt x="3284" y="63"/>
                    </a:lnTo>
                    <a:lnTo>
                      <a:pt x="3071" y="101"/>
                    </a:lnTo>
                    <a:lnTo>
                      <a:pt x="2858" y="151"/>
                    </a:lnTo>
                    <a:lnTo>
                      <a:pt x="2645" y="201"/>
                    </a:lnTo>
                    <a:lnTo>
                      <a:pt x="2432" y="264"/>
                    </a:lnTo>
                    <a:lnTo>
                      <a:pt x="2231" y="339"/>
                    </a:lnTo>
                    <a:lnTo>
                      <a:pt x="2018" y="414"/>
                    </a:lnTo>
                    <a:lnTo>
                      <a:pt x="1830" y="515"/>
                    </a:lnTo>
                    <a:lnTo>
                      <a:pt x="1642" y="627"/>
                    </a:lnTo>
                    <a:lnTo>
                      <a:pt x="1454" y="753"/>
                    </a:lnTo>
                    <a:lnTo>
                      <a:pt x="1291" y="891"/>
                    </a:lnTo>
                    <a:lnTo>
                      <a:pt x="1128" y="1041"/>
                    </a:lnTo>
                    <a:lnTo>
                      <a:pt x="978" y="1204"/>
                    </a:lnTo>
                    <a:lnTo>
                      <a:pt x="853" y="1392"/>
                    </a:lnTo>
                    <a:lnTo>
                      <a:pt x="740" y="1592"/>
                    </a:lnTo>
                    <a:lnTo>
                      <a:pt x="640" y="1806"/>
                    </a:lnTo>
                    <a:lnTo>
                      <a:pt x="552" y="2044"/>
                    </a:lnTo>
                    <a:lnTo>
                      <a:pt x="489" y="2307"/>
                    </a:lnTo>
                    <a:lnTo>
                      <a:pt x="427" y="2570"/>
                    </a:lnTo>
                    <a:lnTo>
                      <a:pt x="314" y="3122"/>
                    </a:lnTo>
                    <a:lnTo>
                      <a:pt x="226" y="3698"/>
                    </a:lnTo>
                    <a:lnTo>
                      <a:pt x="151" y="4300"/>
                    </a:lnTo>
                    <a:lnTo>
                      <a:pt x="101" y="4914"/>
                    </a:lnTo>
                    <a:lnTo>
                      <a:pt x="51" y="5528"/>
                    </a:lnTo>
                    <a:lnTo>
                      <a:pt x="25" y="6142"/>
                    </a:lnTo>
                    <a:lnTo>
                      <a:pt x="13" y="6744"/>
                    </a:lnTo>
                    <a:lnTo>
                      <a:pt x="0" y="7872"/>
                    </a:lnTo>
                    <a:lnTo>
                      <a:pt x="0" y="8874"/>
                    </a:lnTo>
                    <a:lnTo>
                      <a:pt x="13" y="9664"/>
                    </a:lnTo>
                    <a:lnTo>
                      <a:pt x="25" y="10178"/>
                    </a:lnTo>
                    <a:lnTo>
                      <a:pt x="25" y="10403"/>
                    </a:lnTo>
                    <a:lnTo>
                      <a:pt x="63" y="10679"/>
                    </a:lnTo>
                    <a:lnTo>
                      <a:pt x="113" y="10992"/>
                    </a:lnTo>
                    <a:lnTo>
                      <a:pt x="201" y="11356"/>
                    </a:lnTo>
                    <a:lnTo>
                      <a:pt x="314" y="11757"/>
                    </a:lnTo>
                    <a:lnTo>
                      <a:pt x="477" y="12171"/>
                    </a:lnTo>
                    <a:lnTo>
                      <a:pt x="564" y="12384"/>
                    </a:lnTo>
                    <a:lnTo>
                      <a:pt x="665" y="12597"/>
                    </a:lnTo>
                    <a:lnTo>
                      <a:pt x="765" y="12810"/>
                    </a:lnTo>
                    <a:lnTo>
                      <a:pt x="890" y="13023"/>
                    </a:lnTo>
                    <a:lnTo>
                      <a:pt x="1016" y="13236"/>
                    </a:lnTo>
                    <a:lnTo>
                      <a:pt x="1153" y="13437"/>
                    </a:lnTo>
                    <a:lnTo>
                      <a:pt x="1304" y="13637"/>
                    </a:lnTo>
                    <a:lnTo>
                      <a:pt x="1467" y="13838"/>
                    </a:lnTo>
                    <a:lnTo>
                      <a:pt x="1642" y="14026"/>
                    </a:lnTo>
                    <a:lnTo>
                      <a:pt x="1830" y="14214"/>
                    </a:lnTo>
                    <a:lnTo>
                      <a:pt x="2031" y="14377"/>
                    </a:lnTo>
                    <a:lnTo>
                      <a:pt x="2244" y="14539"/>
                    </a:lnTo>
                    <a:lnTo>
                      <a:pt x="2457" y="14690"/>
                    </a:lnTo>
                    <a:lnTo>
                      <a:pt x="2695" y="14828"/>
                    </a:lnTo>
                    <a:lnTo>
                      <a:pt x="2958" y="14953"/>
                    </a:lnTo>
                    <a:lnTo>
                      <a:pt x="3221" y="15053"/>
                    </a:lnTo>
                    <a:lnTo>
                      <a:pt x="3497" y="15141"/>
                    </a:lnTo>
                    <a:lnTo>
                      <a:pt x="3798" y="15216"/>
                    </a:lnTo>
                    <a:lnTo>
                      <a:pt x="4111" y="15266"/>
                    </a:lnTo>
                    <a:lnTo>
                      <a:pt x="4437" y="15304"/>
                    </a:lnTo>
                    <a:lnTo>
                      <a:pt x="4763" y="15317"/>
                    </a:lnTo>
                    <a:lnTo>
                      <a:pt x="5076" y="15304"/>
                    </a:lnTo>
                    <a:lnTo>
                      <a:pt x="5377" y="15279"/>
                    </a:lnTo>
                    <a:lnTo>
                      <a:pt x="5665" y="15229"/>
                    </a:lnTo>
                    <a:lnTo>
                      <a:pt x="5941" y="15166"/>
                    </a:lnTo>
                    <a:lnTo>
                      <a:pt x="6204" y="15091"/>
                    </a:lnTo>
                    <a:lnTo>
                      <a:pt x="6455" y="15003"/>
                    </a:lnTo>
                    <a:lnTo>
                      <a:pt x="6706" y="14890"/>
                    </a:lnTo>
                    <a:lnTo>
                      <a:pt x="6931" y="14778"/>
                    </a:lnTo>
                    <a:lnTo>
                      <a:pt x="7157" y="14640"/>
                    </a:lnTo>
                    <a:lnTo>
                      <a:pt x="7358" y="14502"/>
                    </a:lnTo>
                    <a:lnTo>
                      <a:pt x="7558" y="14351"/>
                    </a:lnTo>
                    <a:lnTo>
                      <a:pt x="7746" y="14189"/>
                    </a:lnTo>
                    <a:lnTo>
                      <a:pt x="7922" y="14026"/>
                    </a:lnTo>
                    <a:lnTo>
                      <a:pt x="8084" y="13863"/>
                    </a:lnTo>
                    <a:lnTo>
                      <a:pt x="8235" y="13687"/>
                    </a:lnTo>
                    <a:lnTo>
                      <a:pt x="8385" y="13512"/>
                    </a:lnTo>
                    <a:lnTo>
                      <a:pt x="8523" y="13324"/>
                    </a:lnTo>
                    <a:lnTo>
                      <a:pt x="8648" y="13148"/>
                    </a:lnTo>
                    <a:lnTo>
                      <a:pt x="8761" y="12960"/>
                    </a:lnTo>
                    <a:lnTo>
                      <a:pt x="8962" y="12597"/>
                    </a:lnTo>
                    <a:lnTo>
                      <a:pt x="9125" y="12258"/>
                    </a:lnTo>
                    <a:lnTo>
                      <a:pt x="9263" y="11932"/>
                    </a:lnTo>
                    <a:lnTo>
                      <a:pt x="9363" y="11632"/>
                    </a:lnTo>
                    <a:lnTo>
                      <a:pt x="9426" y="11368"/>
                    </a:lnTo>
                    <a:lnTo>
                      <a:pt x="9463" y="11168"/>
                    </a:lnTo>
                    <a:lnTo>
                      <a:pt x="9538" y="10629"/>
                    </a:lnTo>
                    <a:lnTo>
                      <a:pt x="9651" y="9814"/>
                    </a:lnTo>
                    <a:lnTo>
                      <a:pt x="9789" y="8762"/>
                    </a:lnTo>
                    <a:lnTo>
                      <a:pt x="9927" y="7571"/>
                    </a:lnTo>
                    <a:lnTo>
                      <a:pt x="9990" y="6944"/>
                    </a:lnTo>
                    <a:lnTo>
                      <a:pt x="10052" y="6292"/>
                    </a:lnTo>
                    <a:lnTo>
                      <a:pt x="10090" y="5653"/>
                    </a:lnTo>
                    <a:lnTo>
                      <a:pt x="10115" y="5014"/>
                    </a:lnTo>
                    <a:lnTo>
                      <a:pt x="10127" y="4387"/>
                    </a:lnTo>
                    <a:lnTo>
                      <a:pt x="10115" y="3773"/>
                    </a:lnTo>
                    <a:lnTo>
                      <a:pt x="10077" y="3209"/>
                    </a:lnTo>
                    <a:lnTo>
                      <a:pt x="10052" y="2934"/>
                    </a:lnTo>
                    <a:lnTo>
                      <a:pt x="10015" y="2670"/>
                    </a:lnTo>
                    <a:lnTo>
                      <a:pt x="9964" y="2420"/>
                    </a:lnTo>
                    <a:lnTo>
                      <a:pt x="9889" y="2194"/>
                    </a:lnTo>
                    <a:lnTo>
                      <a:pt x="9802" y="1981"/>
                    </a:lnTo>
                    <a:lnTo>
                      <a:pt x="9701" y="1780"/>
                    </a:lnTo>
                    <a:lnTo>
                      <a:pt x="9576" y="1592"/>
                    </a:lnTo>
                    <a:lnTo>
                      <a:pt x="9438" y="1417"/>
                    </a:lnTo>
                    <a:lnTo>
                      <a:pt x="9288" y="1267"/>
                    </a:lnTo>
                    <a:lnTo>
                      <a:pt x="9125" y="1116"/>
                    </a:lnTo>
                    <a:lnTo>
                      <a:pt x="8949" y="991"/>
                    </a:lnTo>
                    <a:lnTo>
                      <a:pt x="8774" y="866"/>
                    </a:lnTo>
                    <a:lnTo>
                      <a:pt x="8586" y="753"/>
                    </a:lnTo>
                    <a:lnTo>
                      <a:pt x="8385" y="652"/>
                    </a:lnTo>
                    <a:lnTo>
                      <a:pt x="8185" y="565"/>
                    </a:lnTo>
                    <a:lnTo>
                      <a:pt x="7984" y="490"/>
                    </a:lnTo>
                    <a:lnTo>
                      <a:pt x="7771" y="414"/>
                    </a:lnTo>
                    <a:lnTo>
                      <a:pt x="7571" y="352"/>
                    </a:lnTo>
                    <a:lnTo>
                      <a:pt x="7170" y="251"/>
                    </a:lnTo>
                    <a:lnTo>
                      <a:pt x="6781" y="176"/>
                    </a:lnTo>
                    <a:lnTo>
                      <a:pt x="6417" y="126"/>
                    </a:lnTo>
                    <a:lnTo>
                      <a:pt x="6092" y="88"/>
                    </a:lnTo>
                    <a:lnTo>
                      <a:pt x="5816" y="76"/>
                    </a:lnTo>
                    <a:lnTo>
                      <a:pt x="5615" y="76"/>
                    </a:lnTo>
                    <a:lnTo>
                      <a:pt x="5440" y="63"/>
                    </a:lnTo>
                    <a:lnTo>
                      <a:pt x="5252" y="51"/>
                    </a:lnTo>
                    <a:lnTo>
                      <a:pt x="5051" y="26"/>
                    </a:lnTo>
                    <a:lnTo>
                      <a:pt x="4776" y="13"/>
                    </a:lnTo>
                    <a:lnTo>
                      <a:pt x="4462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5969172" y="2282403"/>
                <a:ext cx="17780" cy="3270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455" extrusionOk="0">
                    <a:moveTo>
                      <a:pt x="364" y="0"/>
                    </a:moveTo>
                    <a:lnTo>
                      <a:pt x="289" y="38"/>
                    </a:lnTo>
                    <a:lnTo>
                      <a:pt x="214" y="101"/>
                    </a:lnTo>
                    <a:lnTo>
                      <a:pt x="151" y="188"/>
                    </a:lnTo>
                    <a:lnTo>
                      <a:pt x="88" y="289"/>
                    </a:lnTo>
                    <a:lnTo>
                      <a:pt x="51" y="414"/>
                    </a:lnTo>
                    <a:lnTo>
                      <a:pt x="13" y="552"/>
                    </a:lnTo>
                    <a:lnTo>
                      <a:pt x="1" y="690"/>
                    </a:lnTo>
                    <a:lnTo>
                      <a:pt x="1" y="840"/>
                    </a:lnTo>
                    <a:lnTo>
                      <a:pt x="13" y="978"/>
                    </a:lnTo>
                    <a:lnTo>
                      <a:pt x="38" y="1103"/>
                    </a:lnTo>
                    <a:lnTo>
                      <a:pt x="76" y="1216"/>
                    </a:lnTo>
                    <a:lnTo>
                      <a:pt x="138" y="1316"/>
                    </a:lnTo>
                    <a:lnTo>
                      <a:pt x="201" y="1379"/>
                    </a:lnTo>
                    <a:lnTo>
                      <a:pt x="264" y="1429"/>
                    </a:lnTo>
                    <a:lnTo>
                      <a:pt x="352" y="1454"/>
                    </a:lnTo>
                    <a:lnTo>
                      <a:pt x="427" y="1442"/>
                    </a:lnTo>
                    <a:lnTo>
                      <a:pt x="502" y="1404"/>
                    </a:lnTo>
                    <a:lnTo>
                      <a:pt x="577" y="1342"/>
                    </a:lnTo>
                    <a:lnTo>
                      <a:pt x="640" y="1254"/>
                    </a:lnTo>
                    <a:lnTo>
                      <a:pt x="702" y="1154"/>
                    </a:lnTo>
                    <a:lnTo>
                      <a:pt x="740" y="1028"/>
                    </a:lnTo>
                    <a:lnTo>
                      <a:pt x="778" y="890"/>
                    </a:lnTo>
                    <a:lnTo>
                      <a:pt x="790" y="752"/>
                    </a:lnTo>
                    <a:lnTo>
                      <a:pt x="790" y="602"/>
                    </a:lnTo>
                    <a:lnTo>
                      <a:pt x="778" y="464"/>
                    </a:lnTo>
                    <a:lnTo>
                      <a:pt x="753" y="339"/>
                    </a:lnTo>
                    <a:lnTo>
                      <a:pt x="715" y="226"/>
                    </a:lnTo>
                    <a:lnTo>
                      <a:pt x="665" y="138"/>
                    </a:lnTo>
                    <a:lnTo>
                      <a:pt x="602" y="63"/>
                    </a:lnTo>
                    <a:lnTo>
                      <a:pt x="527" y="13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5958180" y="2243247"/>
                <a:ext cx="62285" cy="22567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1004" extrusionOk="0">
                    <a:moveTo>
                      <a:pt x="1029" y="0"/>
                    </a:moveTo>
                    <a:lnTo>
                      <a:pt x="765" y="13"/>
                    </a:lnTo>
                    <a:lnTo>
                      <a:pt x="552" y="25"/>
                    </a:lnTo>
                    <a:lnTo>
                      <a:pt x="477" y="38"/>
                    </a:lnTo>
                    <a:lnTo>
                      <a:pt x="414" y="63"/>
                    </a:lnTo>
                    <a:lnTo>
                      <a:pt x="327" y="113"/>
                    </a:lnTo>
                    <a:lnTo>
                      <a:pt x="239" y="176"/>
                    </a:lnTo>
                    <a:lnTo>
                      <a:pt x="176" y="251"/>
                    </a:lnTo>
                    <a:lnTo>
                      <a:pt x="114" y="339"/>
                    </a:lnTo>
                    <a:lnTo>
                      <a:pt x="26" y="477"/>
                    </a:lnTo>
                    <a:lnTo>
                      <a:pt x="1" y="527"/>
                    </a:lnTo>
                    <a:lnTo>
                      <a:pt x="1" y="552"/>
                    </a:lnTo>
                    <a:lnTo>
                      <a:pt x="26" y="564"/>
                    </a:lnTo>
                    <a:lnTo>
                      <a:pt x="114" y="602"/>
                    </a:lnTo>
                    <a:lnTo>
                      <a:pt x="239" y="640"/>
                    </a:lnTo>
                    <a:lnTo>
                      <a:pt x="414" y="690"/>
                    </a:lnTo>
                    <a:lnTo>
                      <a:pt x="841" y="777"/>
                    </a:lnTo>
                    <a:lnTo>
                      <a:pt x="1342" y="865"/>
                    </a:lnTo>
                    <a:lnTo>
                      <a:pt x="1843" y="940"/>
                    </a:lnTo>
                    <a:lnTo>
                      <a:pt x="2294" y="990"/>
                    </a:lnTo>
                    <a:lnTo>
                      <a:pt x="2470" y="1003"/>
                    </a:lnTo>
                    <a:lnTo>
                      <a:pt x="2620" y="1003"/>
                    </a:lnTo>
                    <a:lnTo>
                      <a:pt x="2708" y="990"/>
                    </a:lnTo>
                    <a:lnTo>
                      <a:pt x="2746" y="978"/>
                    </a:lnTo>
                    <a:lnTo>
                      <a:pt x="2758" y="965"/>
                    </a:lnTo>
                    <a:lnTo>
                      <a:pt x="2771" y="903"/>
                    </a:lnTo>
                    <a:lnTo>
                      <a:pt x="2771" y="840"/>
                    </a:lnTo>
                    <a:lnTo>
                      <a:pt x="2758" y="777"/>
                    </a:lnTo>
                    <a:lnTo>
                      <a:pt x="2746" y="702"/>
                    </a:lnTo>
                    <a:lnTo>
                      <a:pt x="2670" y="564"/>
                    </a:lnTo>
                    <a:lnTo>
                      <a:pt x="2570" y="426"/>
                    </a:lnTo>
                    <a:lnTo>
                      <a:pt x="2457" y="301"/>
                    </a:lnTo>
                    <a:lnTo>
                      <a:pt x="2345" y="188"/>
                    </a:lnTo>
                    <a:lnTo>
                      <a:pt x="2232" y="101"/>
                    </a:lnTo>
                    <a:lnTo>
                      <a:pt x="2157" y="63"/>
                    </a:lnTo>
                    <a:lnTo>
                      <a:pt x="2031" y="38"/>
                    </a:lnTo>
                    <a:lnTo>
                      <a:pt x="1843" y="25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5886342" y="2276761"/>
                <a:ext cx="18049" cy="3270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455" extrusionOk="0">
                    <a:moveTo>
                      <a:pt x="452" y="1"/>
                    </a:moveTo>
                    <a:lnTo>
                      <a:pt x="364" y="13"/>
                    </a:lnTo>
                    <a:lnTo>
                      <a:pt x="289" y="51"/>
                    </a:lnTo>
                    <a:lnTo>
                      <a:pt x="214" y="114"/>
                    </a:lnTo>
                    <a:lnTo>
                      <a:pt x="151" y="201"/>
                    </a:lnTo>
                    <a:lnTo>
                      <a:pt x="101" y="302"/>
                    </a:lnTo>
                    <a:lnTo>
                      <a:pt x="51" y="427"/>
                    </a:lnTo>
                    <a:lnTo>
                      <a:pt x="26" y="565"/>
                    </a:lnTo>
                    <a:lnTo>
                      <a:pt x="1" y="703"/>
                    </a:lnTo>
                    <a:lnTo>
                      <a:pt x="1" y="853"/>
                    </a:lnTo>
                    <a:lnTo>
                      <a:pt x="13" y="991"/>
                    </a:lnTo>
                    <a:lnTo>
                      <a:pt x="51" y="1116"/>
                    </a:lnTo>
                    <a:lnTo>
                      <a:pt x="89" y="1229"/>
                    </a:lnTo>
                    <a:lnTo>
                      <a:pt x="139" y="1317"/>
                    </a:lnTo>
                    <a:lnTo>
                      <a:pt x="201" y="1392"/>
                    </a:lnTo>
                    <a:lnTo>
                      <a:pt x="277" y="1442"/>
                    </a:lnTo>
                    <a:lnTo>
                      <a:pt x="352" y="1455"/>
                    </a:lnTo>
                    <a:lnTo>
                      <a:pt x="439" y="1455"/>
                    </a:lnTo>
                    <a:lnTo>
                      <a:pt x="515" y="1417"/>
                    </a:lnTo>
                    <a:lnTo>
                      <a:pt x="590" y="1354"/>
                    </a:lnTo>
                    <a:lnTo>
                      <a:pt x="653" y="1267"/>
                    </a:lnTo>
                    <a:lnTo>
                      <a:pt x="703" y="1154"/>
                    </a:lnTo>
                    <a:lnTo>
                      <a:pt x="753" y="1041"/>
                    </a:lnTo>
                    <a:lnTo>
                      <a:pt x="778" y="903"/>
                    </a:lnTo>
                    <a:lnTo>
                      <a:pt x="803" y="753"/>
                    </a:lnTo>
                    <a:lnTo>
                      <a:pt x="803" y="615"/>
                    </a:lnTo>
                    <a:lnTo>
                      <a:pt x="790" y="477"/>
                    </a:lnTo>
                    <a:lnTo>
                      <a:pt x="753" y="339"/>
                    </a:lnTo>
                    <a:lnTo>
                      <a:pt x="715" y="239"/>
                    </a:lnTo>
                    <a:lnTo>
                      <a:pt x="665" y="139"/>
                    </a:lnTo>
                    <a:lnTo>
                      <a:pt x="602" y="76"/>
                    </a:lnTo>
                    <a:lnTo>
                      <a:pt x="527" y="26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5857885" y="2235920"/>
                <a:ext cx="62847" cy="20589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916" extrusionOk="0">
                    <a:moveTo>
                      <a:pt x="728" y="0"/>
                    </a:moveTo>
                    <a:lnTo>
                      <a:pt x="640" y="38"/>
                    </a:lnTo>
                    <a:lnTo>
                      <a:pt x="527" y="101"/>
                    </a:lnTo>
                    <a:lnTo>
                      <a:pt x="389" y="188"/>
                    </a:lnTo>
                    <a:lnTo>
                      <a:pt x="264" y="301"/>
                    </a:lnTo>
                    <a:lnTo>
                      <a:pt x="151" y="427"/>
                    </a:lnTo>
                    <a:lnTo>
                      <a:pt x="64" y="564"/>
                    </a:lnTo>
                    <a:lnTo>
                      <a:pt x="26" y="627"/>
                    </a:lnTo>
                    <a:lnTo>
                      <a:pt x="13" y="690"/>
                    </a:lnTo>
                    <a:lnTo>
                      <a:pt x="1" y="752"/>
                    </a:lnTo>
                    <a:lnTo>
                      <a:pt x="13" y="815"/>
                    </a:lnTo>
                    <a:lnTo>
                      <a:pt x="26" y="828"/>
                    </a:lnTo>
                    <a:lnTo>
                      <a:pt x="51" y="840"/>
                    </a:lnTo>
                    <a:lnTo>
                      <a:pt x="151" y="865"/>
                    </a:lnTo>
                    <a:lnTo>
                      <a:pt x="289" y="890"/>
                    </a:lnTo>
                    <a:lnTo>
                      <a:pt x="465" y="903"/>
                    </a:lnTo>
                    <a:lnTo>
                      <a:pt x="916" y="915"/>
                    </a:lnTo>
                    <a:lnTo>
                      <a:pt x="1417" y="903"/>
                    </a:lnTo>
                    <a:lnTo>
                      <a:pt x="1931" y="890"/>
                    </a:lnTo>
                    <a:lnTo>
                      <a:pt x="2370" y="853"/>
                    </a:lnTo>
                    <a:lnTo>
                      <a:pt x="2545" y="828"/>
                    </a:lnTo>
                    <a:lnTo>
                      <a:pt x="2683" y="803"/>
                    </a:lnTo>
                    <a:lnTo>
                      <a:pt x="2771" y="778"/>
                    </a:lnTo>
                    <a:lnTo>
                      <a:pt x="2796" y="765"/>
                    </a:lnTo>
                    <a:lnTo>
                      <a:pt x="2796" y="752"/>
                    </a:lnTo>
                    <a:lnTo>
                      <a:pt x="2783" y="690"/>
                    </a:lnTo>
                    <a:lnTo>
                      <a:pt x="2708" y="539"/>
                    </a:lnTo>
                    <a:lnTo>
                      <a:pt x="2671" y="452"/>
                    </a:lnTo>
                    <a:lnTo>
                      <a:pt x="2608" y="364"/>
                    </a:lnTo>
                    <a:lnTo>
                      <a:pt x="2533" y="289"/>
                    </a:lnTo>
                    <a:lnTo>
                      <a:pt x="2445" y="226"/>
                    </a:lnTo>
                    <a:lnTo>
                      <a:pt x="2395" y="201"/>
                    </a:lnTo>
                    <a:lnTo>
                      <a:pt x="2320" y="176"/>
                    </a:lnTo>
                    <a:lnTo>
                      <a:pt x="2107" y="126"/>
                    </a:lnTo>
                    <a:lnTo>
                      <a:pt x="1856" y="88"/>
                    </a:lnTo>
                    <a:lnTo>
                      <a:pt x="1568" y="51"/>
                    </a:lnTo>
                    <a:lnTo>
                      <a:pt x="104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5833947" y="2105775"/>
                <a:ext cx="222572" cy="98609"/>
              </a:xfrm>
              <a:custGeom>
                <a:avLst/>
                <a:gdLst/>
                <a:ahLst/>
                <a:cxnLst/>
                <a:rect l="l" t="t" r="r" b="b"/>
                <a:pathLst>
                  <a:path w="9902" h="4387" extrusionOk="0">
                    <a:moveTo>
                      <a:pt x="3873" y="0"/>
                    </a:moveTo>
                    <a:lnTo>
                      <a:pt x="3535" y="13"/>
                    </a:lnTo>
                    <a:lnTo>
                      <a:pt x="3209" y="38"/>
                    </a:lnTo>
                    <a:lnTo>
                      <a:pt x="2883" y="75"/>
                    </a:lnTo>
                    <a:lnTo>
                      <a:pt x="2582" y="125"/>
                    </a:lnTo>
                    <a:lnTo>
                      <a:pt x="2282" y="188"/>
                    </a:lnTo>
                    <a:lnTo>
                      <a:pt x="2006" y="263"/>
                    </a:lnTo>
                    <a:lnTo>
                      <a:pt x="1743" y="364"/>
                    </a:lnTo>
                    <a:lnTo>
                      <a:pt x="1505" y="464"/>
                    </a:lnTo>
                    <a:lnTo>
                      <a:pt x="1279" y="577"/>
                    </a:lnTo>
                    <a:lnTo>
                      <a:pt x="1078" y="714"/>
                    </a:lnTo>
                    <a:lnTo>
                      <a:pt x="890" y="852"/>
                    </a:lnTo>
                    <a:lnTo>
                      <a:pt x="740" y="1015"/>
                    </a:lnTo>
                    <a:lnTo>
                      <a:pt x="665" y="1103"/>
                    </a:lnTo>
                    <a:lnTo>
                      <a:pt x="615" y="1191"/>
                    </a:lnTo>
                    <a:lnTo>
                      <a:pt x="502" y="1366"/>
                    </a:lnTo>
                    <a:lnTo>
                      <a:pt x="402" y="1542"/>
                    </a:lnTo>
                    <a:lnTo>
                      <a:pt x="314" y="1717"/>
                    </a:lnTo>
                    <a:lnTo>
                      <a:pt x="251" y="1880"/>
                    </a:lnTo>
                    <a:lnTo>
                      <a:pt x="189" y="2043"/>
                    </a:lnTo>
                    <a:lnTo>
                      <a:pt x="138" y="2193"/>
                    </a:lnTo>
                    <a:lnTo>
                      <a:pt x="88" y="2344"/>
                    </a:lnTo>
                    <a:lnTo>
                      <a:pt x="63" y="2482"/>
                    </a:lnTo>
                    <a:lnTo>
                      <a:pt x="13" y="2757"/>
                    </a:lnTo>
                    <a:lnTo>
                      <a:pt x="1" y="3008"/>
                    </a:lnTo>
                    <a:lnTo>
                      <a:pt x="13" y="3234"/>
                    </a:lnTo>
                    <a:lnTo>
                      <a:pt x="51" y="3434"/>
                    </a:lnTo>
                    <a:lnTo>
                      <a:pt x="88" y="3622"/>
                    </a:lnTo>
                    <a:lnTo>
                      <a:pt x="151" y="3773"/>
                    </a:lnTo>
                    <a:lnTo>
                      <a:pt x="214" y="3910"/>
                    </a:lnTo>
                    <a:lnTo>
                      <a:pt x="264" y="4023"/>
                    </a:lnTo>
                    <a:lnTo>
                      <a:pt x="364" y="4174"/>
                    </a:lnTo>
                    <a:lnTo>
                      <a:pt x="414" y="4224"/>
                    </a:lnTo>
                    <a:lnTo>
                      <a:pt x="602" y="3986"/>
                    </a:lnTo>
                    <a:lnTo>
                      <a:pt x="790" y="3773"/>
                    </a:lnTo>
                    <a:lnTo>
                      <a:pt x="991" y="3597"/>
                    </a:lnTo>
                    <a:lnTo>
                      <a:pt x="1191" y="3434"/>
                    </a:lnTo>
                    <a:lnTo>
                      <a:pt x="1392" y="3309"/>
                    </a:lnTo>
                    <a:lnTo>
                      <a:pt x="1605" y="3209"/>
                    </a:lnTo>
                    <a:lnTo>
                      <a:pt x="1805" y="3121"/>
                    </a:lnTo>
                    <a:lnTo>
                      <a:pt x="2031" y="3058"/>
                    </a:lnTo>
                    <a:lnTo>
                      <a:pt x="2244" y="3021"/>
                    </a:lnTo>
                    <a:lnTo>
                      <a:pt x="2457" y="2996"/>
                    </a:lnTo>
                    <a:lnTo>
                      <a:pt x="2896" y="2996"/>
                    </a:lnTo>
                    <a:lnTo>
                      <a:pt x="3121" y="3021"/>
                    </a:lnTo>
                    <a:lnTo>
                      <a:pt x="3347" y="3058"/>
                    </a:lnTo>
                    <a:lnTo>
                      <a:pt x="3573" y="3108"/>
                    </a:lnTo>
                    <a:lnTo>
                      <a:pt x="3798" y="3171"/>
                    </a:lnTo>
                    <a:lnTo>
                      <a:pt x="4024" y="3246"/>
                    </a:lnTo>
                    <a:lnTo>
                      <a:pt x="4249" y="3321"/>
                    </a:lnTo>
                    <a:lnTo>
                      <a:pt x="4688" y="3484"/>
                    </a:lnTo>
                    <a:lnTo>
                      <a:pt x="5565" y="3848"/>
                    </a:lnTo>
                    <a:lnTo>
                      <a:pt x="5992" y="4023"/>
                    </a:lnTo>
                    <a:lnTo>
                      <a:pt x="6405" y="4174"/>
                    </a:lnTo>
                    <a:lnTo>
                      <a:pt x="6606" y="4236"/>
                    </a:lnTo>
                    <a:lnTo>
                      <a:pt x="6794" y="4299"/>
                    </a:lnTo>
                    <a:lnTo>
                      <a:pt x="6994" y="4337"/>
                    </a:lnTo>
                    <a:lnTo>
                      <a:pt x="7182" y="4374"/>
                    </a:lnTo>
                    <a:lnTo>
                      <a:pt x="7358" y="4387"/>
                    </a:lnTo>
                    <a:lnTo>
                      <a:pt x="7533" y="4387"/>
                    </a:lnTo>
                    <a:lnTo>
                      <a:pt x="7696" y="4374"/>
                    </a:lnTo>
                    <a:lnTo>
                      <a:pt x="7859" y="4337"/>
                    </a:lnTo>
                    <a:lnTo>
                      <a:pt x="8009" y="4299"/>
                    </a:lnTo>
                    <a:lnTo>
                      <a:pt x="8160" y="4236"/>
                    </a:lnTo>
                    <a:lnTo>
                      <a:pt x="8298" y="4161"/>
                    </a:lnTo>
                    <a:lnTo>
                      <a:pt x="8436" y="4086"/>
                    </a:lnTo>
                    <a:lnTo>
                      <a:pt x="8561" y="3998"/>
                    </a:lnTo>
                    <a:lnTo>
                      <a:pt x="8686" y="3898"/>
                    </a:lnTo>
                    <a:lnTo>
                      <a:pt x="8799" y="3785"/>
                    </a:lnTo>
                    <a:lnTo>
                      <a:pt x="8912" y="3685"/>
                    </a:lnTo>
                    <a:lnTo>
                      <a:pt x="9112" y="3434"/>
                    </a:lnTo>
                    <a:lnTo>
                      <a:pt x="9275" y="3184"/>
                    </a:lnTo>
                    <a:lnTo>
                      <a:pt x="9438" y="2933"/>
                    </a:lnTo>
                    <a:lnTo>
                      <a:pt x="9564" y="2682"/>
                    </a:lnTo>
                    <a:lnTo>
                      <a:pt x="9676" y="2457"/>
                    </a:lnTo>
                    <a:lnTo>
                      <a:pt x="9752" y="2244"/>
                    </a:lnTo>
                    <a:lnTo>
                      <a:pt x="9864" y="1930"/>
                    </a:lnTo>
                    <a:lnTo>
                      <a:pt x="9902" y="1805"/>
                    </a:lnTo>
                    <a:lnTo>
                      <a:pt x="9701" y="1629"/>
                    </a:lnTo>
                    <a:lnTo>
                      <a:pt x="9463" y="1454"/>
                    </a:lnTo>
                    <a:lnTo>
                      <a:pt x="9225" y="1291"/>
                    </a:lnTo>
                    <a:lnTo>
                      <a:pt x="8949" y="1141"/>
                    </a:lnTo>
                    <a:lnTo>
                      <a:pt x="8674" y="990"/>
                    </a:lnTo>
                    <a:lnTo>
                      <a:pt x="8373" y="852"/>
                    </a:lnTo>
                    <a:lnTo>
                      <a:pt x="8060" y="727"/>
                    </a:lnTo>
                    <a:lnTo>
                      <a:pt x="7746" y="614"/>
                    </a:lnTo>
                    <a:lnTo>
                      <a:pt x="7408" y="501"/>
                    </a:lnTo>
                    <a:lnTo>
                      <a:pt x="7069" y="401"/>
                    </a:lnTo>
                    <a:lnTo>
                      <a:pt x="6718" y="313"/>
                    </a:lnTo>
                    <a:lnTo>
                      <a:pt x="6368" y="238"/>
                    </a:lnTo>
                    <a:lnTo>
                      <a:pt x="6004" y="176"/>
                    </a:lnTo>
                    <a:lnTo>
                      <a:pt x="5653" y="113"/>
                    </a:lnTo>
                    <a:lnTo>
                      <a:pt x="5290" y="75"/>
                    </a:lnTo>
                    <a:lnTo>
                      <a:pt x="4926" y="38"/>
                    </a:lnTo>
                    <a:lnTo>
                      <a:pt x="4575" y="13"/>
                    </a:lnTo>
                    <a:lnTo>
                      <a:pt x="4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6"/>
              <p:cNvSpPr/>
              <p:nvPr/>
            </p:nvSpPr>
            <p:spPr>
              <a:xfrm>
                <a:off x="6029456" y="2139019"/>
                <a:ext cx="57228" cy="138888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6179" extrusionOk="0">
                    <a:moveTo>
                      <a:pt x="803" y="0"/>
                    </a:moveTo>
                    <a:lnTo>
                      <a:pt x="640" y="564"/>
                    </a:lnTo>
                    <a:lnTo>
                      <a:pt x="490" y="1166"/>
                    </a:lnTo>
                    <a:lnTo>
                      <a:pt x="314" y="1880"/>
                    </a:lnTo>
                    <a:lnTo>
                      <a:pt x="239" y="2256"/>
                    </a:lnTo>
                    <a:lnTo>
                      <a:pt x="164" y="2632"/>
                    </a:lnTo>
                    <a:lnTo>
                      <a:pt x="101" y="3008"/>
                    </a:lnTo>
                    <a:lnTo>
                      <a:pt x="38" y="3371"/>
                    </a:lnTo>
                    <a:lnTo>
                      <a:pt x="13" y="3710"/>
                    </a:lnTo>
                    <a:lnTo>
                      <a:pt x="1" y="4011"/>
                    </a:lnTo>
                    <a:lnTo>
                      <a:pt x="1" y="4274"/>
                    </a:lnTo>
                    <a:lnTo>
                      <a:pt x="26" y="4387"/>
                    </a:lnTo>
                    <a:lnTo>
                      <a:pt x="38" y="4487"/>
                    </a:lnTo>
                    <a:lnTo>
                      <a:pt x="101" y="4675"/>
                    </a:lnTo>
                    <a:lnTo>
                      <a:pt x="189" y="4850"/>
                    </a:lnTo>
                    <a:lnTo>
                      <a:pt x="277" y="5013"/>
                    </a:lnTo>
                    <a:lnTo>
                      <a:pt x="377" y="5164"/>
                    </a:lnTo>
                    <a:lnTo>
                      <a:pt x="490" y="5314"/>
                    </a:lnTo>
                    <a:lnTo>
                      <a:pt x="602" y="5452"/>
                    </a:lnTo>
                    <a:lnTo>
                      <a:pt x="728" y="5577"/>
                    </a:lnTo>
                    <a:lnTo>
                      <a:pt x="841" y="5703"/>
                    </a:lnTo>
                    <a:lnTo>
                      <a:pt x="1066" y="5903"/>
                    </a:lnTo>
                    <a:lnTo>
                      <a:pt x="1254" y="6054"/>
                    </a:lnTo>
                    <a:lnTo>
                      <a:pt x="1430" y="6179"/>
                    </a:lnTo>
                    <a:lnTo>
                      <a:pt x="1593" y="6016"/>
                    </a:lnTo>
                    <a:lnTo>
                      <a:pt x="1755" y="5841"/>
                    </a:lnTo>
                    <a:lnTo>
                      <a:pt x="1931" y="5602"/>
                    </a:lnTo>
                    <a:lnTo>
                      <a:pt x="2131" y="5327"/>
                    </a:lnTo>
                    <a:lnTo>
                      <a:pt x="2219" y="5176"/>
                    </a:lnTo>
                    <a:lnTo>
                      <a:pt x="2307" y="5013"/>
                    </a:lnTo>
                    <a:lnTo>
                      <a:pt x="2382" y="4838"/>
                    </a:lnTo>
                    <a:lnTo>
                      <a:pt x="2445" y="4675"/>
                    </a:lnTo>
                    <a:lnTo>
                      <a:pt x="2495" y="4499"/>
                    </a:lnTo>
                    <a:lnTo>
                      <a:pt x="2520" y="4311"/>
                    </a:lnTo>
                    <a:lnTo>
                      <a:pt x="2533" y="4111"/>
                    </a:lnTo>
                    <a:lnTo>
                      <a:pt x="2545" y="3873"/>
                    </a:lnTo>
                    <a:lnTo>
                      <a:pt x="2545" y="3585"/>
                    </a:lnTo>
                    <a:lnTo>
                      <a:pt x="2520" y="3284"/>
                    </a:lnTo>
                    <a:lnTo>
                      <a:pt x="2495" y="2958"/>
                    </a:lnTo>
                    <a:lnTo>
                      <a:pt x="2445" y="2619"/>
                    </a:lnTo>
                    <a:lnTo>
                      <a:pt x="2382" y="2269"/>
                    </a:lnTo>
                    <a:lnTo>
                      <a:pt x="2307" y="1930"/>
                    </a:lnTo>
                    <a:lnTo>
                      <a:pt x="2194" y="1592"/>
                    </a:lnTo>
                    <a:lnTo>
                      <a:pt x="2081" y="1266"/>
                    </a:lnTo>
                    <a:lnTo>
                      <a:pt x="2006" y="1103"/>
                    </a:lnTo>
                    <a:lnTo>
                      <a:pt x="1931" y="953"/>
                    </a:lnTo>
                    <a:lnTo>
                      <a:pt x="1843" y="815"/>
                    </a:lnTo>
                    <a:lnTo>
                      <a:pt x="1755" y="677"/>
                    </a:lnTo>
                    <a:lnTo>
                      <a:pt x="1668" y="551"/>
                    </a:lnTo>
                    <a:lnTo>
                      <a:pt x="1567" y="439"/>
                    </a:lnTo>
                    <a:lnTo>
                      <a:pt x="1455" y="338"/>
                    </a:lnTo>
                    <a:lnTo>
                      <a:pt x="1342" y="238"/>
                    </a:lnTo>
                    <a:lnTo>
                      <a:pt x="1217" y="163"/>
                    </a:lnTo>
                    <a:lnTo>
                      <a:pt x="1091" y="88"/>
                    </a:lnTo>
                    <a:lnTo>
                      <a:pt x="953" y="38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6"/>
              <p:cNvSpPr/>
              <p:nvPr/>
            </p:nvSpPr>
            <p:spPr>
              <a:xfrm>
                <a:off x="5897334" y="2967540"/>
                <a:ext cx="521208" cy="229068"/>
              </a:xfrm>
              <a:custGeom>
                <a:avLst/>
                <a:gdLst/>
                <a:ahLst/>
                <a:cxnLst/>
                <a:rect l="l" t="t" r="r" b="b"/>
                <a:pathLst>
                  <a:path w="23188" h="10191" extrusionOk="0">
                    <a:moveTo>
                      <a:pt x="17472" y="1"/>
                    </a:moveTo>
                    <a:lnTo>
                      <a:pt x="17836" y="3961"/>
                    </a:lnTo>
                    <a:lnTo>
                      <a:pt x="1" y="6267"/>
                    </a:lnTo>
                    <a:lnTo>
                      <a:pt x="76" y="9714"/>
                    </a:lnTo>
                    <a:lnTo>
                      <a:pt x="978" y="9764"/>
                    </a:lnTo>
                    <a:lnTo>
                      <a:pt x="3347" y="9877"/>
                    </a:lnTo>
                    <a:lnTo>
                      <a:pt x="6719" y="10015"/>
                    </a:lnTo>
                    <a:lnTo>
                      <a:pt x="8624" y="10077"/>
                    </a:lnTo>
                    <a:lnTo>
                      <a:pt x="10604" y="10128"/>
                    </a:lnTo>
                    <a:lnTo>
                      <a:pt x="12609" y="10165"/>
                    </a:lnTo>
                    <a:lnTo>
                      <a:pt x="14552" y="10190"/>
                    </a:lnTo>
                    <a:lnTo>
                      <a:pt x="16394" y="10190"/>
                    </a:lnTo>
                    <a:lnTo>
                      <a:pt x="17259" y="10178"/>
                    </a:lnTo>
                    <a:lnTo>
                      <a:pt x="18061" y="10153"/>
                    </a:lnTo>
                    <a:lnTo>
                      <a:pt x="18826" y="10128"/>
                    </a:lnTo>
                    <a:lnTo>
                      <a:pt x="19515" y="10090"/>
                    </a:lnTo>
                    <a:lnTo>
                      <a:pt x="20142" y="10040"/>
                    </a:lnTo>
                    <a:lnTo>
                      <a:pt x="20681" y="9977"/>
                    </a:lnTo>
                    <a:lnTo>
                      <a:pt x="21132" y="9914"/>
                    </a:lnTo>
                    <a:lnTo>
                      <a:pt x="21333" y="9877"/>
                    </a:lnTo>
                    <a:lnTo>
                      <a:pt x="21495" y="9827"/>
                    </a:lnTo>
                    <a:lnTo>
                      <a:pt x="21646" y="9789"/>
                    </a:lnTo>
                    <a:lnTo>
                      <a:pt x="21759" y="9739"/>
                    </a:lnTo>
                    <a:lnTo>
                      <a:pt x="21846" y="9689"/>
                    </a:lnTo>
                    <a:lnTo>
                      <a:pt x="21909" y="9626"/>
                    </a:lnTo>
                    <a:lnTo>
                      <a:pt x="22022" y="9488"/>
                    </a:lnTo>
                    <a:lnTo>
                      <a:pt x="22122" y="9300"/>
                    </a:lnTo>
                    <a:lnTo>
                      <a:pt x="22210" y="9075"/>
                    </a:lnTo>
                    <a:lnTo>
                      <a:pt x="22298" y="8824"/>
                    </a:lnTo>
                    <a:lnTo>
                      <a:pt x="22385" y="8536"/>
                    </a:lnTo>
                    <a:lnTo>
                      <a:pt x="22461" y="8235"/>
                    </a:lnTo>
                    <a:lnTo>
                      <a:pt x="22536" y="7897"/>
                    </a:lnTo>
                    <a:lnTo>
                      <a:pt x="22598" y="7546"/>
                    </a:lnTo>
                    <a:lnTo>
                      <a:pt x="22724" y="6794"/>
                    </a:lnTo>
                    <a:lnTo>
                      <a:pt x="22824" y="5979"/>
                    </a:lnTo>
                    <a:lnTo>
                      <a:pt x="22912" y="5139"/>
                    </a:lnTo>
                    <a:lnTo>
                      <a:pt x="22987" y="4300"/>
                    </a:lnTo>
                    <a:lnTo>
                      <a:pt x="23050" y="3472"/>
                    </a:lnTo>
                    <a:lnTo>
                      <a:pt x="23087" y="2683"/>
                    </a:lnTo>
                    <a:lnTo>
                      <a:pt x="23150" y="1317"/>
                    </a:lnTo>
                    <a:lnTo>
                      <a:pt x="23175" y="352"/>
                    </a:lnTo>
                    <a:lnTo>
                      <a:pt x="23187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5566869" y="2943601"/>
                <a:ext cx="65387" cy="72984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3247" extrusionOk="0">
                    <a:moveTo>
                      <a:pt x="277" y="0"/>
                    </a:moveTo>
                    <a:lnTo>
                      <a:pt x="1" y="238"/>
                    </a:lnTo>
                    <a:lnTo>
                      <a:pt x="2620" y="3246"/>
                    </a:lnTo>
                    <a:lnTo>
                      <a:pt x="2909" y="2996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5713378" y="3078264"/>
                <a:ext cx="185664" cy="11749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227" extrusionOk="0">
                    <a:moveTo>
                      <a:pt x="2908" y="0"/>
                    </a:moveTo>
                    <a:lnTo>
                      <a:pt x="2256" y="25"/>
                    </a:lnTo>
                    <a:lnTo>
                      <a:pt x="1667" y="50"/>
                    </a:lnTo>
                    <a:lnTo>
                      <a:pt x="890" y="88"/>
                    </a:lnTo>
                    <a:lnTo>
                      <a:pt x="802" y="100"/>
                    </a:lnTo>
                    <a:lnTo>
                      <a:pt x="727" y="126"/>
                    </a:lnTo>
                    <a:lnTo>
                      <a:pt x="677" y="163"/>
                    </a:lnTo>
                    <a:lnTo>
                      <a:pt x="639" y="213"/>
                    </a:lnTo>
                    <a:lnTo>
                      <a:pt x="627" y="263"/>
                    </a:lnTo>
                    <a:lnTo>
                      <a:pt x="627" y="339"/>
                    </a:lnTo>
                    <a:lnTo>
                      <a:pt x="639" y="401"/>
                    </a:lnTo>
                    <a:lnTo>
                      <a:pt x="690" y="489"/>
                    </a:lnTo>
                    <a:lnTo>
                      <a:pt x="752" y="564"/>
                    </a:lnTo>
                    <a:lnTo>
                      <a:pt x="840" y="652"/>
                    </a:lnTo>
                    <a:lnTo>
                      <a:pt x="953" y="727"/>
                    </a:lnTo>
                    <a:lnTo>
                      <a:pt x="1091" y="815"/>
                    </a:lnTo>
                    <a:lnTo>
                      <a:pt x="1254" y="903"/>
                    </a:lnTo>
                    <a:lnTo>
                      <a:pt x="1442" y="978"/>
                    </a:lnTo>
                    <a:lnTo>
                      <a:pt x="1667" y="1053"/>
                    </a:lnTo>
                    <a:lnTo>
                      <a:pt x="1905" y="1116"/>
                    </a:lnTo>
                    <a:lnTo>
                      <a:pt x="1592" y="1191"/>
                    </a:lnTo>
                    <a:lnTo>
                      <a:pt x="1279" y="1266"/>
                    </a:lnTo>
                    <a:lnTo>
                      <a:pt x="915" y="1366"/>
                    </a:lnTo>
                    <a:lnTo>
                      <a:pt x="564" y="1479"/>
                    </a:lnTo>
                    <a:lnTo>
                      <a:pt x="401" y="1554"/>
                    </a:lnTo>
                    <a:lnTo>
                      <a:pt x="251" y="1617"/>
                    </a:lnTo>
                    <a:lnTo>
                      <a:pt x="138" y="1692"/>
                    </a:lnTo>
                    <a:lnTo>
                      <a:pt x="50" y="1767"/>
                    </a:lnTo>
                    <a:lnTo>
                      <a:pt x="25" y="1805"/>
                    </a:lnTo>
                    <a:lnTo>
                      <a:pt x="0" y="1843"/>
                    </a:lnTo>
                    <a:lnTo>
                      <a:pt x="0" y="1880"/>
                    </a:lnTo>
                    <a:lnTo>
                      <a:pt x="0" y="1918"/>
                    </a:lnTo>
                    <a:lnTo>
                      <a:pt x="25" y="1993"/>
                    </a:lnTo>
                    <a:lnTo>
                      <a:pt x="63" y="2068"/>
                    </a:lnTo>
                    <a:lnTo>
                      <a:pt x="113" y="2131"/>
                    </a:lnTo>
                    <a:lnTo>
                      <a:pt x="176" y="2206"/>
                    </a:lnTo>
                    <a:lnTo>
                      <a:pt x="314" y="2319"/>
                    </a:lnTo>
                    <a:lnTo>
                      <a:pt x="464" y="2419"/>
                    </a:lnTo>
                    <a:lnTo>
                      <a:pt x="602" y="2507"/>
                    </a:lnTo>
                    <a:lnTo>
                      <a:pt x="727" y="2570"/>
                    </a:lnTo>
                    <a:lnTo>
                      <a:pt x="853" y="2620"/>
                    </a:lnTo>
                    <a:lnTo>
                      <a:pt x="840" y="2770"/>
                    </a:lnTo>
                    <a:lnTo>
                      <a:pt x="853" y="2933"/>
                    </a:lnTo>
                    <a:lnTo>
                      <a:pt x="865" y="3021"/>
                    </a:lnTo>
                    <a:lnTo>
                      <a:pt x="890" y="3121"/>
                    </a:lnTo>
                    <a:lnTo>
                      <a:pt x="915" y="3209"/>
                    </a:lnTo>
                    <a:lnTo>
                      <a:pt x="953" y="3309"/>
                    </a:lnTo>
                    <a:lnTo>
                      <a:pt x="1003" y="3384"/>
                    </a:lnTo>
                    <a:lnTo>
                      <a:pt x="1078" y="3472"/>
                    </a:lnTo>
                    <a:lnTo>
                      <a:pt x="1153" y="3535"/>
                    </a:lnTo>
                    <a:lnTo>
                      <a:pt x="1254" y="3585"/>
                    </a:lnTo>
                    <a:lnTo>
                      <a:pt x="1379" y="3622"/>
                    </a:lnTo>
                    <a:lnTo>
                      <a:pt x="1517" y="3647"/>
                    </a:lnTo>
                    <a:lnTo>
                      <a:pt x="1504" y="3735"/>
                    </a:lnTo>
                    <a:lnTo>
                      <a:pt x="1492" y="3936"/>
                    </a:lnTo>
                    <a:lnTo>
                      <a:pt x="1504" y="4048"/>
                    </a:lnTo>
                    <a:lnTo>
                      <a:pt x="1529" y="4174"/>
                    </a:lnTo>
                    <a:lnTo>
                      <a:pt x="1554" y="4274"/>
                    </a:lnTo>
                    <a:lnTo>
                      <a:pt x="1579" y="4324"/>
                    </a:lnTo>
                    <a:lnTo>
                      <a:pt x="1617" y="4362"/>
                    </a:lnTo>
                    <a:lnTo>
                      <a:pt x="1680" y="4412"/>
                    </a:lnTo>
                    <a:lnTo>
                      <a:pt x="1805" y="4487"/>
                    </a:lnTo>
                    <a:lnTo>
                      <a:pt x="1981" y="4562"/>
                    </a:lnTo>
                    <a:lnTo>
                      <a:pt x="2219" y="4663"/>
                    </a:lnTo>
                    <a:lnTo>
                      <a:pt x="2507" y="4775"/>
                    </a:lnTo>
                    <a:lnTo>
                      <a:pt x="2833" y="4876"/>
                    </a:lnTo>
                    <a:lnTo>
                      <a:pt x="3221" y="4976"/>
                    </a:lnTo>
                    <a:lnTo>
                      <a:pt x="3635" y="5076"/>
                    </a:lnTo>
                    <a:lnTo>
                      <a:pt x="4099" y="5151"/>
                    </a:lnTo>
                    <a:lnTo>
                      <a:pt x="4600" y="5202"/>
                    </a:lnTo>
                    <a:lnTo>
                      <a:pt x="4863" y="5214"/>
                    </a:lnTo>
                    <a:lnTo>
                      <a:pt x="5139" y="5227"/>
                    </a:lnTo>
                    <a:lnTo>
                      <a:pt x="5716" y="5227"/>
                    </a:lnTo>
                    <a:lnTo>
                      <a:pt x="6004" y="5214"/>
                    </a:lnTo>
                    <a:lnTo>
                      <a:pt x="6305" y="5189"/>
                    </a:lnTo>
                    <a:lnTo>
                      <a:pt x="6618" y="5151"/>
                    </a:lnTo>
                    <a:lnTo>
                      <a:pt x="6931" y="5101"/>
                    </a:lnTo>
                    <a:lnTo>
                      <a:pt x="7257" y="5051"/>
                    </a:lnTo>
                    <a:lnTo>
                      <a:pt x="7583" y="4976"/>
                    </a:lnTo>
                    <a:lnTo>
                      <a:pt x="7921" y="4888"/>
                    </a:lnTo>
                    <a:lnTo>
                      <a:pt x="8260" y="4788"/>
                    </a:lnTo>
                    <a:lnTo>
                      <a:pt x="8185" y="1341"/>
                    </a:lnTo>
                    <a:lnTo>
                      <a:pt x="7834" y="1191"/>
                    </a:lnTo>
                    <a:lnTo>
                      <a:pt x="6969" y="827"/>
                    </a:lnTo>
                    <a:lnTo>
                      <a:pt x="6455" y="614"/>
                    </a:lnTo>
                    <a:lnTo>
                      <a:pt x="5941" y="414"/>
                    </a:lnTo>
                    <a:lnTo>
                      <a:pt x="5465" y="238"/>
                    </a:lnTo>
                    <a:lnTo>
                      <a:pt x="5076" y="113"/>
                    </a:lnTo>
                    <a:lnTo>
                      <a:pt x="4913" y="75"/>
                    </a:lnTo>
                    <a:lnTo>
                      <a:pt x="4713" y="50"/>
                    </a:lnTo>
                    <a:lnTo>
                      <a:pt x="4462" y="25"/>
                    </a:lnTo>
                    <a:lnTo>
                      <a:pt x="4186" y="13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5710276" y="2675692"/>
                <a:ext cx="12970" cy="270741"/>
              </a:xfrm>
              <a:custGeom>
                <a:avLst/>
                <a:gdLst/>
                <a:ahLst/>
                <a:cxnLst/>
                <a:rect l="l" t="t" r="r" b="b"/>
                <a:pathLst>
                  <a:path w="577" h="12045" extrusionOk="0">
                    <a:moveTo>
                      <a:pt x="289" y="0"/>
                    </a:moveTo>
                    <a:lnTo>
                      <a:pt x="0" y="12032"/>
                    </a:lnTo>
                    <a:lnTo>
                      <a:pt x="289" y="12045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6"/>
              <p:cNvSpPr/>
              <p:nvPr/>
            </p:nvSpPr>
            <p:spPr>
              <a:xfrm>
                <a:off x="6251467" y="2683559"/>
                <a:ext cx="41988" cy="28429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2648" extrusionOk="0">
                    <a:moveTo>
                      <a:pt x="276" y="1"/>
                    </a:moveTo>
                    <a:lnTo>
                      <a:pt x="0" y="39"/>
                    </a:lnTo>
                    <a:lnTo>
                      <a:pt x="1579" y="12647"/>
                    </a:lnTo>
                    <a:lnTo>
                      <a:pt x="1868" y="12610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6"/>
              <p:cNvSpPr/>
              <p:nvPr/>
            </p:nvSpPr>
            <p:spPr>
              <a:xfrm>
                <a:off x="5702386" y="3404210"/>
                <a:ext cx="633618" cy="64803"/>
              </a:xfrm>
              <a:custGeom>
                <a:avLst/>
                <a:gdLst/>
                <a:ahLst/>
                <a:cxnLst/>
                <a:rect l="l" t="t" r="r" b="b"/>
                <a:pathLst>
                  <a:path w="28189" h="2883" extrusionOk="0">
                    <a:moveTo>
                      <a:pt x="27875" y="0"/>
                    </a:moveTo>
                    <a:lnTo>
                      <a:pt x="63" y="238"/>
                    </a:lnTo>
                    <a:lnTo>
                      <a:pt x="0" y="2883"/>
                    </a:lnTo>
                    <a:lnTo>
                      <a:pt x="28188" y="2883"/>
                    </a:lnTo>
                    <a:lnTo>
                      <a:pt x="2787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6297658" y="3051786"/>
                <a:ext cx="57205" cy="28187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254" extrusionOk="0">
                    <a:moveTo>
                      <a:pt x="314" y="0"/>
                    </a:moveTo>
                    <a:lnTo>
                      <a:pt x="88" y="13"/>
                    </a:lnTo>
                    <a:lnTo>
                      <a:pt x="1" y="25"/>
                    </a:lnTo>
                    <a:lnTo>
                      <a:pt x="51" y="401"/>
                    </a:lnTo>
                    <a:lnTo>
                      <a:pt x="126" y="389"/>
                    </a:lnTo>
                    <a:lnTo>
                      <a:pt x="326" y="376"/>
                    </a:lnTo>
                    <a:lnTo>
                      <a:pt x="615" y="389"/>
                    </a:lnTo>
                    <a:lnTo>
                      <a:pt x="778" y="401"/>
                    </a:lnTo>
                    <a:lnTo>
                      <a:pt x="953" y="426"/>
                    </a:lnTo>
                    <a:lnTo>
                      <a:pt x="1141" y="464"/>
                    </a:lnTo>
                    <a:lnTo>
                      <a:pt x="1317" y="514"/>
                    </a:lnTo>
                    <a:lnTo>
                      <a:pt x="1505" y="577"/>
                    </a:lnTo>
                    <a:lnTo>
                      <a:pt x="1668" y="664"/>
                    </a:lnTo>
                    <a:lnTo>
                      <a:pt x="1831" y="777"/>
                    </a:lnTo>
                    <a:lnTo>
                      <a:pt x="1906" y="840"/>
                    </a:lnTo>
                    <a:lnTo>
                      <a:pt x="1981" y="902"/>
                    </a:lnTo>
                    <a:lnTo>
                      <a:pt x="2044" y="978"/>
                    </a:lnTo>
                    <a:lnTo>
                      <a:pt x="2094" y="1065"/>
                    </a:lnTo>
                    <a:lnTo>
                      <a:pt x="2144" y="1153"/>
                    </a:lnTo>
                    <a:lnTo>
                      <a:pt x="2194" y="1253"/>
                    </a:lnTo>
                    <a:lnTo>
                      <a:pt x="2545" y="1103"/>
                    </a:lnTo>
                    <a:lnTo>
                      <a:pt x="2495" y="1003"/>
                    </a:lnTo>
                    <a:lnTo>
                      <a:pt x="2445" y="902"/>
                    </a:lnTo>
                    <a:lnTo>
                      <a:pt x="2382" y="815"/>
                    </a:lnTo>
                    <a:lnTo>
                      <a:pt x="2319" y="727"/>
                    </a:lnTo>
                    <a:lnTo>
                      <a:pt x="2244" y="639"/>
                    </a:lnTo>
                    <a:lnTo>
                      <a:pt x="2156" y="564"/>
                    </a:lnTo>
                    <a:lnTo>
                      <a:pt x="2069" y="489"/>
                    </a:lnTo>
                    <a:lnTo>
                      <a:pt x="1981" y="414"/>
                    </a:lnTo>
                    <a:lnTo>
                      <a:pt x="1780" y="288"/>
                    </a:lnTo>
                    <a:lnTo>
                      <a:pt x="1555" y="188"/>
                    </a:lnTo>
                    <a:lnTo>
                      <a:pt x="1304" y="113"/>
                    </a:lnTo>
                    <a:lnTo>
                      <a:pt x="1041" y="50"/>
                    </a:lnTo>
                    <a:lnTo>
                      <a:pt x="840" y="25"/>
                    </a:lnTo>
                    <a:lnTo>
                      <a:pt x="640" y="13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6044112" y="2276492"/>
                <a:ext cx="59475" cy="60869"/>
              </a:xfrm>
              <a:custGeom>
                <a:avLst/>
                <a:gdLst/>
                <a:ahLst/>
                <a:cxnLst/>
                <a:rect l="l" t="t" r="r" b="b"/>
                <a:pathLst>
                  <a:path w="2646" h="2708" extrusionOk="0">
                    <a:moveTo>
                      <a:pt x="1329" y="0"/>
                    </a:moveTo>
                    <a:lnTo>
                      <a:pt x="1103" y="13"/>
                    </a:lnTo>
                    <a:lnTo>
                      <a:pt x="890" y="38"/>
                    </a:lnTo>
                    <a:lnTo>
                      <a:pt x="527" y="101"/>
                    </a:lnTo>
                    <a:lnTo>
                      <a:pt x="264" y="163"/>
                    </a:lnTo>
                    <a:lnTo>
                      <a:pt x="163" y="188"/>
                    </a:lnTo>
                    <a:lnTo>
                      <a:pt x="1" y="2632"/>
                    </a:lnTo>
                    <a:lnTo>
                      <a:pt x="163" y="2670"/>
                    </a:lnTo>
                    <a:lnTo>
                      <a:pt x="326" y="2695"/>
                    </a:lnTo>
                    <a:lnTo>
                      <a:pt x="489" y="2707"/>
                    </a:lnTo>
                    <a:lnTo>
                      <a:pt x="790" y="2707"/>
                    </a:lnTo>
                    <a:lnTo>
                      <a:pt x="928" y="2695"/>
                    </a:lnTo>
                    <a:lnTo>
                      <a:pt x="1066" y="2682"/>
                    </a:lnTo>
                    <a:lnTo>
                      <a:pt x="1204" y="2657"/>
                    </a:lnTo>
                    <a:lnTo>
                      <a:pt x="1329" y="2632"/>
                    </a:lnTo>
                    <a:lnTo>
                      <a:pt x="1442" y="2595"/>
                    </a:lnTo>
                    <a:lnTo>
                      <a:pt x="1567" y="2557"/>
                    </a:lnTo>
                    <a:lnTo>
                      <a:pt x="1680" y="2507"/>
                    </a:lnTo>
                    <a:lnTo>
                      <a:pt x="1881" y="2394"/>
                    </a:lnTo>
                    <a:lnTo>
                      <a:pt x="2056" y="2269"/>
                    </a:lnTo>
                    <a:lnTo>
                      <a:pt x="2219" y="2106"/>
                    </a:lnTo>
                    <a:lnTo>
                      <a:pt x="2344" y="1943"/>
                    </a:lnTo>
                    <a:lnTo>
                      <a:pt x="2457" y="1767"/>
                    </a:lnTo>
                    <a:lnTo>
                      <a:pt x="2545" y="1567"/>
                    </a:lnTo>
                    <a:lnTo>
                      <a:pt x="2607" y="1366"/>
                    </a:lnTo>
                    <a:lnTo>
                      <a:pt x="2633" y="1153"/>
                    </a:lnTo>
                    <a:lnTo>
                      <a:pt x="2645" y="940"/>
                    </a:lnTo>
                    <a:lnTo>
                      <a:pt x="2620" y="715"/>
                    </a:lnTo>
                    <a:lnTo>
                      <a:pt x="2607" y="614"/>
                    </a:lnTo>
                    <a:lnTo>
                      <a:pt x="2570" y="514"/>
                    </a:lnTo>
                    <a:lnTo>
                      <a:pt x="2520" y="426"/>
                    </a:lnTo>
                    <a:lnTo>
                      <a:pt x="2470" y="351"/>
                    </a:lnTo>
                    <a:lnTo>
                      <a:pt x="2407" y="289"/>
                    </a:lnTo>
                    <a:lnTo>
                      <a:pt x="2332" y="226"/>
                    </a:lnTo>
                    <a:lnTo>
                      <a:pt x="2257" y="176"/>
                    </a:lnTo>
                    <a:lnTo>
                      <a:pt x="2169" y="138"/>
                    </a:lnTo>
                    <a:lnTo>
                      <a:pt x="2069" y="101"/>
                    </a:lnTo>
                    <a:lnTo>
                      <a:pt x="1968" y="63"/>
                    </a:lnTo>
                    <a:lnTo>
                      <a:pt x="1768" y="25"/>
                    </a:lnTo>
                    <a:lnTo>
                      <a:pt x="1542" y="13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6280755" y="2743866"/>
                <a:ext cx="39470" cy="152982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6806" extrusionOk="0">
                    <a:moveTo>
                      <a:pt x="1467" y="0"/>
                    </a:moveTo>
                    <a:lnTo>
                      <a:pt x="1454" y="163"/>
                    </a:lnTo>
                    <a:lnTo>
                      <a:pt x="1417" y="614"/>
                    </a:lnTo>
                    <a:lnTo>
                      <a:pt x="1329" y="1304"/>
                    </a:lnTo>
                    <a:lnTo>
                      <a:pt x="1191" y="2181"/>
                    </a:lnTo>
                    <a:lnTo>
                      <a:pt x="1104" y="2682"/>
                    </a:lnTo>
                    <a:lnTo>
                      <a:pt x="1003" y="3209"/>
                    </a:lnTo>
                    <a:lnTo>
                      <a:pt x="890" y="3760"/>
                    </a:lnTo>
                    <a:lnTo>
                      <a:pt x="753" y="4337"/>
                    </a:lnTo>
                    <a:lnTo>
                      <a:pt x="590" y="4913"/>
                    </a:lnTo>
                    <a:lnTo>
                      <a:pt x="414" y="5515"/>
                    </a:lnTo>
                    <a:lnTo>
                      <a:pt x="214" y="6104"/>
                    </a:lnTo>
                    <a:lnTo>
                      <a:pt x="1" y="6705"/>
                    </a:lnTo>
                    <a:lnTo>
                      <a:pt x="264" y="6806"/>
                    </a:lnTo>
                    <a:lnTo>
                      <a:pt x="489" y="6204"/>
                    </a:lnTo>
                    <a:lnTo>
                      <a:pt x="677" y="5603"/>
                    </a:lnTo>
                    <a:lnTo>
                      <a:pt x="865" y="5001"/>
                    </a:lnTo>
                    <a:lnTo>
                      <a:pt x="1016" y="4412"/>
                    </a:lnTo>
                    <a:lnTo>
                      <a:pt x="1154" y="3823"/>
                    </a:lnTo>
                    <a:lnTo>
                      <a:pt x="1279" y="3271"/>
                    </a:lnTo>
                    <a:lnTo>
                      <a:pt x="1392" y="2732"/>
                    </a:lnTo>
                    <a:lnTo>
                      <a:pt x="1480" y="2231"/>
                    </a:lnTo>
                    <a:lnTo>
                      <a:pt x="1555" y="1767"/>
                    </a:lnTo>
                    <a:lnTo>
                      <a:pt x="1605" y="1341"/>
                    </a:lnTo>
                    <a:lnTo>
                      <a:pt x="1693" y="639"/>
                    </a:lnTo>
                    <a:lnTo>
                      <a:pt x="1743" y="188"/>
                    </a:lnTo>
                    <a:lnTo>
                      <a:pt x="1755" y="13"/>
                    </a:lnTo>
                    <a:lnTo>
                      <a:pt x="14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6"/>
              <p:cNvSpPr/>
              <p:nvPr/>
            </p:nvSpPr>
            <p:spPr>
              <a:xfrm>
                <a:off x="5649991" y="2772300"/>
                <a:ext cx="69321" cy="97800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4351" extrusionOk="0">
                    <a:moveTo>
                      <a:pt x="251" y="1"/>
                    </a:moveTo>
                    <a:lnTo>
                      <a:pt x="0" y="151"/>
                    </a:lnTo>
                    <a:lnTo>
                      <a:pt x="301" y="628"/>
                    </a:lnTo>
                    <a:lnTo>
                      <a:pt x="1003" y="1731"/>
                    </a:lnTo>
                    <a:lnTo>
                      <a:pt x="1454" y="2407"/>
                    </a:lnTo>
                    <a:lnTo>
                      <a:pt x="1930" y="3109"/>
                    </a:lnTo>
                    <a:lnTo>
                      <a:pt x="2407" y="3774"/>
                    </a:lnTo>
                    <a:lnTo>
                      <a:pt x="2632" y="4074"/>
                    </a:lnTo>
                    <a:lnTo>
                      <a:pt x="2858" y="4350"/>
                    </a:lnTo>
                    <a:lnTo>
                      <a:pt x="3083" y="4175"/>
                    </a:lnTo>
                    <a:lnTo>
                      <a:pt x="2858" y="3899"/>
                    </a:lnTo>
                    <a:lnTo>
                      <a:pt x="2632" y="3598"/>
                    </a:lnTo>
                    <a:lnTo>
                      <a:pt x="2156" y="2934"/>
                    </a:lnTo>
                    <a:lnTo>
                      <a:pt x="1680" y="2244"/>
                    </a:lnTo>
                    <a:lnTo>
                      <a:pt x="1241" y="1580"/>
                    </a:lnTo>
                    <a:lnTo>
                      <a:pt x="539" y="477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6"/>
              <p:cNvSpPr/>
              <p:nvPr/>
            </p:nvSpPr>
            <p:spPr>
              <a:xfrm>
                <a:off x="5597596" y="2853736"/>
                <a:ext cx="57205" cy="44528"/>
              </a:xfrm>
              <a:custGeom>
                <a:avLst/>
                <a:gdLst/>
                <a:ahLst/>
                <a:cxnLst/>
                <a:rect l="l" t="t" r="r" b="b"/>
                <a:pathLst>
                  <a:path w="2545" h="1981" extrusionOk="0">
                    <a:moveTo>
                      <a:pt x="163" y="0"/>
                    </a:moveTo>
                    <a:lnTo>
                      <a:pt x="0" y="226"/>
                    </a:lnTo>
                    <a:lnTo>
                      <a:pt x="827" y="827"/>
                    </a:lnTo>
                    <a:lnTo>
                      <a:pt x="1592" y="1391"/>
                    </a:lnTo>
                    <a:lnTo>
                      <a:pt x="2369" y="1980"/>
                    </a:lnTo>
                    <a:lnTo>
                      <a:pt x="2544" y="1755"/>
                    </a:lnTo>
                    <a:lnTo>
                      <a:pt x="1755" y="1166"/>
                    </a:lnTo>
                    <a:lnTo>
                      <a:pt x="990" y="602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6"/>
              <p:cNvSpPr/>
              <p:nvPr/>
            </p:nvSpPr>
            <p:spPr>
              <a:xfrm>
                <a:off x="5530815" y="3468990"/>
                <a:ext cx="840681" cy="1060421"/>
              </a:xfrm>
              <a:custGeom>
                <a:avLst/>
                <a:gdLst/>
                <a:ahLst/>
                <a:cxnLst/>
                <a:rect l="l" t="t" r="r" b="b"/>
                <a:pathLst>
                  <a:path w="37401" h="47177" extrusionOk="0">
                    <a:moveTo>
                      <a:pt x="35821" y="1"/>
                    </a:moveTo>
                    <a:lnTo>
                      <a:pt x="31359" y="490"/>
                    </a:lnTo>
                    <a:lnTo>
                      <a:pt x="26659" y="1004"/>
                    </a:lnTo>
                    <a:lnTo>
                      <a:pt x="21094" y="1618"/>
                    </a:lnTo>
                    <a:lnTo>
                      <a:pt x="15229" y="2270"/>
                    </a:lnTo>
                    <a:lnTo>
                      <a:pt x="9664" y="2909"/>
                    </a:lnTo>
                    <a:lnTo>
                      <a:pt x="7170" y="3210"/>
                    </a:lnTo>
                    <a:lnTo>
                      <a:pt x="4976" y="3473"/>
                    </a:lnTo>
                    <a:lnTo>
                      <a:pt x="3146" y="3711"/>
                    </a:lnTo>
                    <a:lnTo>
                      <a:pt x="1743" y="3911"/>
                    </a:lnTo>
                    <a:lnTo>
                      <a:pt x="1605" y="3936"/>
                    </a:lnTo>
                    <a:lnTo>
                      <a:pt x="1467" y="3974"/>
                    </a:lnTo>
                    <a:lnTo>
                      <a:pt x="1342" y="4037"/>
                    </a:lnTo>
                    <a:lnTo>
                      <a:pt x="1216" y="4112"/>
                    </a:lnTo>
                    <a:lnTo>
                      <a:pt x="1104" y="4200"/>
                    </a:lnTo>
                    <a:lnTo>
                      <a:pt x="991" y="4300"/>
                    </a:lnTo>
                    <a:lnTo>
                      <a:pt x="890" y="4413"/>
                    </a:lnTo>
                    <a:lnTo>
                      <a:pt x="790" y="4538"/>
                    </a:lnTo>
                    <a:lnTo>
                      <a:pt x="702" y="4688"/>
                    </a:lnTo>
                    <a:lnTo>
                      <a:pt x="615" y="4839"/>
                    </a:lnTo>
                    <a:lnTo>
                      <a:pt x="540" y="5002"/>
                    </a:lnTo>
                    <a:lnTo>
                      <a:pt x="464" y="5190"/>
                    </a:lnTo>
                    <a:lnTo>
                      <a:pt x="402" y="5378"/>
                    </a:lnTo>
                    <a:lnTo>
                      <a:pt x="339" y="5578"/>
                    </a:lnTo>
                    <a:lnTo>
                      <a:pt x="276" y="5804"/>
                    </a:lnTo>
                    <a:lnTo>
                      <a:pt x="226" y="6030"/>
                    </a:lnTo>
                    <a:lnTo>
                      <a:pt x="151" y="6518"/>
                    </a:lnTo>
                    <a:lnTo>
                      <a:pt x="76" y="7045"/>
                    </a:lnTo>
                    <a:lnTo>
                      <a:pt x="38" y="7621"/>
                    </a:lnTo>
                    <a:lnTo>
                      <a:pt x="13" y="8235"/>
                    </a:lnTo>
                    <a:lnTo>
                      <a:pt x="1" y="8887"/>
                    </a:lnTo>
                    <a:lnTo>
                      <a:pt x="13" y="9576"/>
                    </a:lnTo>
                    <a:lnTo>
                      <a:pt x="38" y="10303"/>
                    </a:lnTo>
                    <a:lnTo>
                      <a:pt x="88" y="11055"/>
                    </a:lnTo>
                    <a:lnTo>
                      <a:pt x="151" y="11832"/>
                    </a:lnTo>
                    <a:lnTo>
                      <a:pt x="214" y="12647"/>
                    </a:lnTo>
                    <a:lnTo>
                      <a:pt x="314" y="13487"/>
                    </a:lnTo>
                    <a:lnTo>
                      <a:pt x="414" y="14352"/>
                    </a:lnTo>
                    <a:lnTo>
                      <a:pt x="527" y="15229"/>
                    </a:lnTo>
                    <a:lnTo>
                      <a:pt x="652" y="16131"/>
                    </a:lnTo>
                    <a:lnTo>
                      <a:pt x="790" y="17059"/>
                    </a:lnTo>
                    <a:lnTo>
                      <a:pt x="941" y="17999"/>
                    </a:lnTo>
                    <a:lnTo>
                      <a:pt x="1279" y="19916"/>
                    </a:lnTo>
                    <a:lnTo>
                      <a:pt x="1642" y="21884"/>
                    </a:lnTo>
                    <a:lnTo>
                      <a:pt x="2031" y="23877"/>
                    </a:lnTo>
                    <a:lnTo>
                      <a:pt x="2457" y="25882"/>
                    </a:lnTo>
                    <a:lnTo>
                      <a:pt x="2883" y="27888"/>
                    </a:lnTo>
                    <a:lnTo>
                      <a:pt x="3334" y="29868"/>
                    </a:lnTo>
                    <a:lnTo>
                      <a:pt x="3786" y="31823"/>
                    </a:lnTo>
                    <a:lnTo>
                      <a:pt x="4249" y="33728"/>
                    </a:lnTo>
                    <a:lnTo>
                      <a:pt x="4701" y="35571"/>
                    </a:lnTo>
                    <a:lnTo>
                      <a:pt x="5139" y="37325"/>
                    </a:lnTo>
                    <a:lnTo>
                      <a:pt x="5565" y="38992"/>
                    </a:lnTo>
                    <a:lnTo>
                      <a:pt x="5979" y="40546"/>
                    </a:lnTo>
                    <a:lnTo>
                      <a:pt x="6693" y="43266"/>
                    </a:lnTo>
                    <a:lnTo>
                      <a:pt x="7270" y="45359"/>
                    </a:lnTo>
                    <a:lnTo>
                      <a:pt x="7784" y="47177"/>
                    </a:lnTo>
                    <a:lnTo>
                      <a:pt x="14903" y="45948"/>
                    </a:lnTo>
                    <a:lnTo>
                      <a:pt x="11594" y="16019"/>
                    </a:lnTo>
                    <a:lnTo>
                      <a:pt x="14765" y="15931"/>
                    </a:lnTo>
                    <a:lnTo>
                      <a:pt x="21909" y="15768"/>
                    </a:lnTo>
                    <a:lnTo>
                      <a:pt x="25895" y="15693"/>
                    </a:lnTo>
                    <a:lnTo>
                      <a:pt x="29567" y="15630"/>
                    </a:lnTo>
                    <a:lnTo>
                      <a:pt x="32500" y="15592"/>
                    </a:lnTo>
                    <a:lnTo>
                      <a:pt x="33540" y="15592"/>
                    </a:lnTo>
                    <a:lnTo>
                      <a:pt x="34242" y="15605"/>
                    </a:lnTo>
                    <a:lnTo>
                      <a:pt x="34518" y="15605"/>
                    </a:lnTo>
                    <a:lnTo>
                      <a:pt x="34768" y="15580"/>
                    </a:lnTo>
                    <a:lnTo>
                      <a:pt x="35019" y="15530"/>
                    </a:lnTo>
                    <a:lnTo>
                      <a:pt x="35245" y="15467"/>
                    </a:lnTo>
                    <a:lnTo>
                      <a:pt x="35470" y="15379"/>
                    </a:lnTo>
                    <a:lnTo>
                      <a:pt x="35671" y="15267"/>
                    </a:lnTo>
                    <a:lnTo>
                      <a:pt x="35859" y="15141"/>
                    </a:lnTo>
                    <a:lnTo>
                      <a:pt x="36047" y="15003"/>
                    </a:lnTo>
                    <a:lnTo>
                      <a:pt x="36210" y="14840"/>
                    </a:lnTo>
                    <a:lnTo>
                      <a:pt x="36360" y="14652"/>
                    </a:lnTo>
                    <a:lnTo>
                      <a:pt x="36498" y="14464"/>
                    </a:lnTo>
                    <a:lnTo>
                      <a:pt x="36623" y="14251"/>
                    </a:lnTo>
                    <a:lnTo>
                      <a:pt x="36749" y="14026"/>
                    </a:lnTo>
                    <a:lnTo>
                      <a:pt x="36849" y="13775"/>
                    </a:lnTo>
                    <a:lnTo>
                      <a:pt x="36949" y="13524"/>
                    </a:lnTo>
                    <a:lnTo>
                      <a:pt x="37037" y="13261"/>
                    </a:lnTo>
                    <a:lnTo>
                      <a:pt x="37112" y="12986"/>
                    </a:lnTo>
                    <a:lnTo>
                      <a:pt x="37175" y="12697"/>
                    </a:lnTo>
                    <a:lnTo>
                      <a:pt x="37237" y="12396"/>
                    </a:lnTo>
                    <a:lnTo>
                      <a:pt x="37288" y="12083"/>
                    </a:lnTo>
                    <a:lnTo>
                      <a:pt x="37325" y="11770"/>
                    </a:lnTo>
                    <a:lnTo>
                      <a:pt x="37350" y="11444"/>
                    </a:lnTo>
                    <a:lnTo>
                      <a:pt x="37375" y="11106"/>
                    </a:lnTo>
                    <a:lnTo>
                      <a:pt x="37400" y="10767"/>
                    </a:lnTo>
                    <a:lnTo>
                      <a:pt x="37400" y="10065"/>
                    </a:lnTo>
                    <a:lnTo>
                      <a:pt x="37388" y="9351"/>
                    </a:lnTo>
                    <a:lnTo>
                      <a:pt x="37350" y="8624"/>
                    </a:lnTo>
                    <a:lnTo>
                      <a:pt x="37300" y="7884"/>
                    </a:lnTo>
                    <a:lnTo>
                      <a:pt x="37225" y="7145"/>
                    </a:lnTo>
                    <a:lnTo>
                      <a:pt x="37125" y="6418"/>
                    </a:lnTo>
                    <a:lnTo>
                      <a:pt x="37024" y="5704"/>
                    </a:lnTo>
                    <a:lnTo>
                      <a:pt x="36912" y="5002"/>
                    </a:lnTo>
                    <a:lnTo>
                      <a:pt x="36786" y="4312"/>
                    </a:lnTo>
                    <a:lnTo>
                      <a:pt x="36673" y="3661"/>
                    </a:lnTo>
                    <a:lnTo>
                      <a:pt x="36423" y="2470"/>
                    </a:lnTo>
                    <a:lnTo>
                      <a:pt x="36185" y="1467"/>
                    </a:lnTo>
                    <a:lnTo>
                      <a:pt x="35997" y="678"/>
                    </a:lnTo>
                    <a:lnTo>
                      <a:pt x="35821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6"/>
              <p:cNvSpPr/>
              <p:nvPr/>
            </p:nvSpPr>
            <p:spPr>
              <a:xfrm>
                <a:off x="6229776" y="3467305"/>
                <a:ext cx="92427" cy="173571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7722" extrusionOk="0">
                    <a:moveTo>
                      <a:pt x="414" y="1"/>
                    </a:moveTo>
                    <a:lnTo>
                      <a:pt x="313" y="715"/>
                    </a:lnTo>
                    <a:lnTo>
                      <a:pt x="226" y="1405"/>
                    </a:lnTo>
                    <a:lnTo>
                      <a:pt x="125" y="2207"/>
                    </a:lnTo>
                    <a:lnTo>
                      <a:pt x="50" y="3059"/>
                    </a:lnTo>
                    <a:lnTo>
                      <a:pt x="25" y="3473"/>
                    </a:lnTo>
                    <a:lnTo>
                      <a:pt x="13" y="3874"/>
                    </a:lnTo>
                    <a:lnTo>
                      <a:pt x="0" y="4250"/>
                    </a:lnTo>
                    <a:lnTo>
                      <a:pt x="13" y="4588"/>
                    </a:lnTo>
                    <a:lnTo>
                      <a:pt x="50" y="4876"/>
                    </a:lnTo>
                    <a:lnTo>
                      <a:pt x="63" y="5002"/>
                    </a:lnTo>
                    <a:lnTo>
                      <a:pt x="88" y="5114"/>
                    </a:lnTo>
                    <a:lnTo>
                      <a:pt x="125" y="5240"/>
                    </a:lnTo>
                    <a:lnTo>
                      <a:pt x="176" y="5365"/>
                    </a:lnTo>
                    <a:lnTo>
                      <a:pt x="288" y="5603"/>
                    </a:lnTo>
                    <a:lnTo>
                      <a:pt x="426" y="5841"/>
                    </a:lnTo>
                    <a:lnTo>
                      <a:pt x="589" y="6067"/>
                    </a:lnTo>
                    <a:lnTo>
                      <a:pt x="777" y="6293"/>
                    </a:lnTo>
                    <a:lnTo>
                      <a:pt x="965" y="6493"/>
                    </a:lnTo>
                    <a:lnTo>
                      <a:pt x="1178" y="6706"/>
                    </a:lnTo>
                    <a:lnTo>
                      <a:pt x="1379" y="6894"/>
                    </a:lnTo>
                    <a:lnTo>
                      <a:pt x="1592" y="7057"/>
                    </a:lnTo>
                    <a:lnTo>
                      <a:pt x="1792" y="7220"/>
                    </a:lnTo>
                    <a:lnTo>
                      <a:pt x="1993" y="7358"/>
                    </a:lnTo>
                    <a:lnTo>
                      <a:pt x="2181" y="7483"/>
                    </a:lnTo>
                    <a:lnTo>
                      <a:pt x="2344" y="7571"/>
                    </a:lnTo>
                    <a:lnTo>
                      <a:pt x="2482" y="7646"/>
                    </a:lnTo>
                    <a:lnTo>
                      <a:pt x="2607" y="7696"/>
                    </a:lnTo>
                    <a:lnTo>
                      <a:pt x="2695" y="7721"/>
                    </a:lnTo>
                    <a:lnTo>
                      <a:pt x="2707" y="7721"/>
                    </a:lnTo>
                    <a:lnTo>
                      <a:pt x="2782" y="7709"/>
                    </a:lnTo>
                    <a:lnTo>
                      <a:pt x="2820" y="7684"/>
                    </a:lnTo>
                    <a:lnTo>
                      <a:pt x="2845" y="7659"/>
                    </a:lnTo>
                    <a:lnTo>
                      <a:pt x="2858" y="7634"/>
                    </a:lnTo>
                    <a:lnTo>
                      <a:pt x="2883" y="7583"/>
                    </a:lnTo>
                    <a:lnTo>
                      <a:pt x="2883" y="7533"/>
                    </a:lnTo>
                    <a:lnTo>
                      <a:pt x="2870" y="7496"/>
                    </a:lnTo>
                    <a:lnTo>
                      <a:pt x="2845" y="7458"/>
                    </a:lnTo>
                    <a:lnTo>
                      <a:pt x="2958" y="7107"/>
                    </a:lnTo>
                    <a:lnTo>
                      <a:pt x="3146" y="6531"/>
                    </a:lnTo>
                    <a:lnTo>
                      <a:pt x="3359" y="5754"/>
                    </a:lnTo>
                    <a:lnTo>
                      <a:pt x="3484" y="5315"/>
                    </a:lnTo>
                    <a:lnTo>
                      <a:pt x="3597" y="4839"/>
                    </a:lnTo>
                    <a:lnTo>
                      <a:pt x="3760" y="4099"/>
                    </a:lnTo>
                    <a:lnTo>
                      <a:pt x="3898" y="3397"/>
                    </a:lnTo>
                    <a:lnTo>
                      <a:pt x="3998" y="2733"/>
                    </a:lnTo>
                    <a:lnTo>
                      <a:pt x="4061" y="2106"/>
                    </a:lnTo>
                    <a:lnTo>
                      <a:pt x="4098" y="1517"/>
                    </a:lnTo>
                    <a:lnTo>
                      <a:pt x="4111" y="1242"/>
                    </a:lnTo>
                    <a:lnTo>
                      <a:pt x="4111" y="978"/>
                    </a:lnTo>
                    <a:lnTo>
                      <a:pt x="4098" y="715"/>
                    </a:lnTo>
                    <a:lnTo>
                      <a:pt x="4073" y="465"/>
                    </a:lnTo>
                    <a:lnTo>
                      <a:pt x="4048" y="226"/>
                    </a:lnTo>
                    <a:lnTo>
                      <a:pt x="4023" y="1"/>
                    </a:lnTo>
                    <a:lnTo>
                      <a:pt x="3748" y="51"/>
                    </a:lnTo>
                    <a:lnTo>
                      <a:pt x="3773" y="289"/>
                    </a:lnTo>
                    <a:lnTo>
                      <a:pt x="3798" y="552"/>
                    </a:lnTo>
                    <a:lnTo>
                      <a:pt x="3823" y="815"/>
                    </a:lnTo>
                    <a:lnTo>
                      <a:pt x="3823" y="1079"/>
                    </a:lnTo>
                    <a:lnTo>
                      <a:pt x="3823" y="1354"/>
                    </a:lnTo>
                    <a:lnTo>
                      <a:pt x="3810" y="1643"/>
                    </a:lnTo>
                    <a:lnTo>
                      <a:pt x="3760" y="2207"/>
                    </a:lnTo>
                    <a:lnTo>
                      <a:pt x="3697" y="2783"/>
                    </a:lnTo>
                    <a:lnTo>
                      <a:pt x="3610" y="3360"/>
                    </a:lnTo>
                    <a:lnTo>
                      <a:pt x="3509" y="3936"/>
                    </a:lnTo>
                    <a:lnTo>
                      <a:pt x="3384" y="4488"/>
                    </a:lnTo>
                    <a:lnTo>
                      <a:pt x="3259" y="5014"/>
                    </a:lnTo>
                    <a:lnTo>
                      <a:pt x="3133" y="5503"/>
                    </a:lnTo>
                    <a:lnTo>
                      <a:pt x="2895" y="6368"/>
                    </a:lnTo>
                    <a:lnTo>
                      <a:pt x="2695" y="7019"/>
                    </a:lnTo>
                    <a:lnTo>
                      <a:pt x="2569" y="7383"/>
                    </a:lnTo>
                    <a:lnTo>
                      <a:pt x="2356" y="7245"/>
                    </a:lnTo>
                    <a:lnTo>
                      <a:pt x="2068" y="7057"/>
                    </a:lnTo>
                    <a:lnTo>
                      <a:pt x="1742" y="6806"/>
                    </a:lnTo>
                    <a:lnTo>
                      <a:pt x="1567" y="6669"/>
                    </a:lnTo>
                    <a:lnTo>
                      <a:pt x="1391" y="6518"/>
                    </a:lnTo>
                    <a:lnTo>
                      <a:pt x="1228" y="6355"/>
                    </a:lnTo>
                    <a:lnTo>
                      <a:pt x="1065" y="6180"/>
                    </a:lnTo>
                    <a:lnTo>
                      <a:pt x="902" y="6004"/>
                    </a:lnTo>
                    <a:lnTo>
                      <a:pt x="765" y="5829"/>
                    </a:lnTo>
                    <a:lnTo>
                      <a:pt x="639" y="5641"/>
                    </a:lnTo>
                    <a:lnTo>
                      <a:pt x="526" y="5440"/>
                    </a:lnTo>
                    <a:lnTo>
                      <a:pt x="426" y="5240"/>
                    </a:lnTo>
                    <a:lnTo>
                      <a:pt x="364" y="5039"/>
                    </a:lnTo>
                    <a:lnTo>
                      <a:pt x="338" y="4939"/>
                    </a:lnTo>
                    <a:lnTo>
                      <a:pt x="313" y="4814"/>
                    </a:lnTo>
                    <a:lnTo>
                      <a:pt x="301" y="4538"/>
                    </a:lnTo>
                    <a:lnTo>
                      <a:pt x="288" y="4199"/>
                    </a:lnTo>
                    <a:lnTo>
                      <a:pt x="288" y="3823"/>
                    </a:lnTo>
                    <a:lnTo>
                      <a:pt x="313" y="3435"/>
                    </a:lnTo>
                    <a:lnTo>
                      <a:pt x="338" y="3009"/>
                    </a:lnTo>
                    <a:lnTo>
                      <a:pt x="414" y="2169"/>
                    </a:lnTo>
                    <a:lnTo>
                      <a:pt x="514" y="1367"/>
                    </a:lnTo>
                    <a:lnTo>
                      <a:pt x="602" y="690"/>
                    </a:lnTo>
                    <a:lnTo>
                      <a:pt x="689" y="51"/>
                    </a:lnTo>
                    <a:lnTo>
                      <a:pt x="41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6"/>
              <p:cNvSpPr/>
              <p:nvPr/>
            </p:nvSpPr>
            <p:spPr>
              <a:xfrm>
                <a:off x="5511103" y="3492951"/>
                <a:ext cx="476118" cy="333004"/>
              </a:xfrm>
              <a:custGeom>
                <a:avLst/>
                <a:gdLst/>
                <a:ahLst/>
                <a:cxnLst/>
                <a:rect l="l" t="t" r="r" b="b"/>
                <a:pathLst>
                  <a:path w="21182" h="14815" extrusionOk="0">
                    <a:moveTo>
                      <a:pt x="21044" y="0"/>
                    </a:moveTo>
                    <a:lnTo>
                      <a:pt x="20593" y="238"/>
                    </a:lnTo>
                    <a:lnTo>
                      <a:pt x="20091" y="464"/>
                    </a:lnTo>
                    <a:lnTo>
                      <a:pt x="19552" y="677"/>
                    </a:lnTo>
                    <a:lnTo>
                      <a:pt x="18963" y="890"/>
                    </a:lnTo>
                    <a:lnTo>
                      <a:pt x="18337" y="1103"/>
                    </a:lnTo>
                    <a:lnTo>
                      <a:pt x="17672" y="1316"/>
                    </a:lnTo>
                    <a:lnTo>
                      <a:pt x="16971" y="1517"/>
                    </a:lnTo>
                    <a:lnTo>
                      <a:pt x="16244" y="1717"/>
                    </a:lnTo>
                    <a:lnTo>
                      <a:pt x="15492" y="1905"/>
                    </a:lnTo>
                    <a:lnTo>
                      <a:pt x="14727" y="2106"/>
                    </a:lnTo>
                    <a:lnTo>
                      <a:pt x="13123" y="2482"/>
                    </a:lnTo>
                    <a:lnTo>
                      <a:pt x="11481" y="2858"/>
                    </a:lnTo>
                    <a:lnTo>
                      <a:pt x="9826" y="3221"/>
                    </a:lnTo>
                    <a:lnTo>
                      <a:pt x="8072" y="3610"/>
                    </a:lnTo>
                    <a:lnTo>
                      <a:pt x="6417" y="3986"/>
                    </a:lnTo>
                    <a:lnTo>
                      <a:pt x="5628" y="4161"/>
                    </a:lnTo>
                    <a:lnTo>
                      <a:pt x="4876" y="4349"/>
                    </a:lnTo>
                    <a:lnTo>
                      <a:pt x="4174" y="4537"/>
                    </a:lnTo>
                    <a:lnTo>
                      <a:pt x="3510" y="4725"/>
                    </a:lnTo>
                    <a:lnTo>
                      <a:pt x="2895" y="4913"/>
                    </a:lnTo>
                    <a:lnTo>
                      <a:pt x="2331" y="5101"/>
                    </a:lnTo>
                    <a:lnTo>
                      <a:pt x="1830" y="5289"/>
                    </a:lnTo>
                    <a:lnTo>
                      <a:pt x="1379" y="5477"/>
                    </a:lnTo>
                    <a:lnTo>
                      <a:pt x="1178" y="5565"/>
                    </a:lnTo>
                    <a:lnTo>
                      <a:pt x="1003" y="5665"/>
                    </a:lnTo>
                    <a:lnTo>
                      <a:pt x="840" y="5766"/>
                    </a:lnTo>
                    <a:lnTo>
                      <a:pt x="690" y="5866"/>
                    </a:lnTo>
                    <a:lnTo>
                      <a:pt x="564" y="5966"/>
                    </a:lnTo>
                    <a:lnTo>
                      <a:pt x="464" y="6066"/>
                    </a:lnTo>
                    <a:lnTo>
                      <a:pt x="376" y="6167"/>
                    </a:lnTo>
                    <a:lnTo>
                      <a:pt x="301" y="6267"/>
                    </a:lnTo>
                    <a:lnTo>
                      <a:pt x="213" y="6455"/>
                    </a:lnTo>
                    <a:lnTo>
                      <a:pt x="138" y="6668"/>
                    </a:lnTo>
                    <a:lnTo>
                      <a:pt x="88" y="6906"/>
                    </a:lnTo>
                    <a:lnTo>
                      <a:pt x="38" y="7157"/>
                    </a:lnTo>
                    <a:lnTo>
                      <a:pt x="13" y="7433"/>
                    </a:lnTo>
                    <a:lnTo>
                      <a:pt x="0" y="7721"/>
                    </a:lnTo>
                    <a:lnTo>
                      <a:pt x="0" y="8034"/>
                    </a:lnTo>
                    <a:lnTo>
                      <a:pt x="13" y="8348"/>
                    </a:lnTo>
                    <a:lnTo>
                      <a:pt x="38" y="8673"/>
                    </a:lnTo>
                    <a:lnTo>
                      <a:pt x="63" y="9024"/>
                    </a:lnTo>
                    <a:lnTo>
                      <a:pt x="151" y="9714"/>
                    </a:lnTo>
                    <a:lnTo>
                      <a:pt x="263" y="10428"/>
                    </a:lnTo>
                    <a:lnTo>
                      <a:pt x="401" y="11142"/>
                    </a:lnTo>
                    <a:lnTo>
                      <a:pt x="552" y="11832"/>
                    </a:lnTo>
                    <a:lnTo>
                      <a:pt x="702" y="12484"/>
                    </a:lnTo>
                    <a:lnTo>
                      <a:pt x="865" y="13085"/>
                    </a:lnTo>
                    <a:lnTo>
                      <a:pt x="1003" y="13624"/>
                    </a:lnTo>
                    <a:lnTo>
                      <a:pt x="1241" y="14451"/>
                    </a:lnTo>
                    <a:lnTo>
                      <a:pt x="1354" y="14815"/>
                    </a:lnTo>
                    <a:lnTo>
                      <a:pt x="1630" y="14727"/>
                    </a:lnTo>
                    <a:lnTo>
                      <a:pt x="1529" y="14426"/>
                    </a:lnTo>
                    <a:lnTo>
                      <a:pt x="1304" y="13649"/>
                    </a:lnTo>
                    <a:lnTo>
                      <a:pt x="1166" y="13123"/>
                    </a:lnTo>
                    <a:lnTo>
                      <a:pt x="1015" y="12534"/>
                    </a:lnTo>
                    <a:lnTo>
                      <a:pt x="853" y="11882"/>
                    </a:lnTo>
                    <a:lnTo>
                      <a:pt x="702" y="11205"/>
                    </a:lnTo>
                    <a:lnTo>
                      <a:pt x="564" y="10503"/>
                    </a:lnTo>
                    <a:lnTo>
                      <a:pt x="451" y="9789"/>
                    </a:lnTo>
                    <a:lnTo>
                      <a:pt x="351" y="9100"/>
                    </a:lnTo>
                    <a:lnTo>
                      <a:pt x="326" y="8761"/>
                    </a:lnTo>
                    <a:lnTo>
                      <a:pt x="301" y="8435"/>
                    </a:lnTo>
                    <a:lnTo>
                      <a:pt x="276" y="8122"/>
                    </a:lnTo>
                    <a:lnTo>
                      <a:pt x="276" y="7821"/>
                    </a:lnTo>
                    <a:lnTo>
                      <a:pt x="289" y="7533"/>
                    </a:lnTo>
                    <a:lnTo>
                      <a:pt x="314" y="7270"/>
                    </a:lnTo>
                    <a:lnTo>
                      <a:pt x="351" y="7019"/>
                    </a:lnTo>
                    <a:lnTo>
                      <a:pt x="401" y="6793"/>
                    </a:lnTo>
                    <a:lnTo>
                      <a:pt x="464" y="6580"/>
                    </a:lnTo>
                    <a:lnTo>
                      <a:pt x="552" y="6405"/>
                    </a:lnTo>
                    <a:lnTo>
                      <a:pt x="614" y="6317"/>
                    </a:lnTo>
                    <a:lnTo>
                      <a:pt x="702" y="6217"/>
                    </a:lnTo>
                    <a:lnTo>
                      <a:pt x="802" y="6129"/>
                    </a:lnTo>
                    <a:lnTo>
                      <a:pt x="940" y="6041"/>
                    </a:lnTo>
                    <a:lnTo>
                      <a:pt x="1078" y="5941"/>
                    </a:lnTo>
                    <a:lnTo>
                      <a:pt x="1254" y="5853"/>
                    </a:lnTo>
                    <a:lnTo>
                      <a:pt x="1429" y="5766"/>
                    </a:lnTo>
                    <a:lnTo>
                      <a:pt x="1642" y="5665"/>
                    </a:lnTo>
                    <a:lnTo>
                      <a:pt x="2093" y="5490"/>
                    </a:lnTo>
                    <a:lnTo>
                      <a:pt x="2607" y="5302"/>
                    </a:lnTo>
                    <a:lnTo>
                      <a:pt x="3184" y="5114"/>
                    </a:lnTo>
                    <a:lnTo>
                      <a:pt x="3810" y="4938"/>
                    </a:lnTo>
                    <a:lnTo>
                      <a:pt x="4475" y="4750"/>
                    </a:lnTo>
                    <a:lnTo>
                      <a:pt x="5189" y="4575"/>
                    </a:lnTo>
                    <a:lnTo>
                      <a:pt x="6681" y="4212"/>
                    </a:lnTo>
                    <a:lnTo>
                      <a:pt x="8272" y="3848"/>
                    </a:lnTo>
                    <a:lnTo>
                      <a:pt x="9889" y="3497"/>
                    </a:lnTo>
                    <a:lnTo>
                      <a:pt x="11556" y="3121"/>
                    </a:lnTo>
                    <a:lnTo>
                      <a:pt x="13198" y="2758"/>
                    </a:lnTo>
                    <a:lnTo>
                      <a:pt x="14802" y="2369"/>
                    </a:lnTo>
                    <a:lnTo>
                      <a:pt x="15579" y="2181"/>
                    </a:lnTo>
                    <a:lnTo>
                      <a:pt x="16344" y="1981"/>
                    </a:lnTo>
                    <a:lnTo>
                      <a:pt x="17071" y="1780"/>
                    </a:lnTo>
                    <a:lnTo>
                      <a:pt x="17773" y="1580"/>
                    </a:lnTo>
                    <a:lnTo>
                      <a:pt x="18449" y="1366"/>
                    </a:lnTo>
                    <a:lnTo>
                      <a:pt x="19076" y="1153"/>
                    </a:lnTo>
                    <a:lnTo>
                      <a:pt x="19665" y="940"/>
                    </a:lnTo>
                    <a:lnTo>
                      <a:pt x="20217" y="715"/>
                    </a:lnTo>
                    <a:lnTo>
                      <a:pt x="20731" y="489"/>
                    </a:lnTo>
                    <a:lnTo>
                      <a:pt x="21182" y="251"/>
                    </a:lnTo>
                    <a:lnTo>
                      <a:pt x="210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6"/>
              <p:cNvSpPr/>
              <p:nvPr/>
            </p:nvSpPr>
            <p:spPr>
              <a:xfrm>
                <a:off x="5788318" y="3769043"/>
                <a:ext cx="6496" cy="6001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670" extrusionOk="0">
                    <a:moveTo>
                      <a:pt x="0" y="0"/>
                    </a:moveTo>
                    <a:lnTo>
                      <a:pt x="0" y="2670"/>
                    </a:lnTo>
                    <a:lnTo>
                      <a:pt x="288" y="2670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6"/>
              <p:cNvSpPr/>
              <p:nvPr/>
            </p:nvSpPr>
            <p:spPr>
              <a:xfrm>
                <a:off x="5208241" y="3767334"/>
                <a:ext cx="36661" cy="54126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2408" extrusionOk="0">
                    <a:moveTo>
                      <a:pt x="1392" y="1"/>
                    </a:moveTo>
                    <a:lnTo>
                      <a:pt x="1" y="2257"/>
                    </a:lnTo>
                    <a:lnTo>
                      <a:pt x="239" y="2407"/>
                    </a:lnTo>
                    <a:lnTo>
                      <a:pt x="1630" y="151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5686899" y="4419519"/>
                <a:ext cx="178898" cy="109892"/>
              </a:xfrm>
              <a:custGeom>
                <a:avLst/>
                <a:gdLst/>
                <a:ahLst/>
                <a:cxnLst/>
                <a:rect l="l" t="t" r="r" b="b"/>
                <a:pathLst>
                  <a:path w="7959" h="4889" extrusionOk="0">
                    <a:moveTo>
                      <a:pt x="7558" y="1"/>
                    </a:moveTo>
                    <a:lnTo>
                      <a:pt x="0" y="1881"/>
                    </a:lnTo>
                    <a:lnTo>
                      <a:pt x="840" y="4889"/>
                    </a:lnTo>
                    <a:lnTo>
                      <a:pt x="7959" y="3660"/>
                    </a:lnTo>
                    <a:lnTo>
                      <a:pt x="75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4539445" y="4355009"/>
                <a:ext cx="211311" cy="183709"/>
              </a:xfrm>
              <a:custGeom>
                <a:avLst/>
                <a:gdLst/>
                <a:ahLst/>
                <a:cxnLst/>
                <a:rect l="l" t="t" r="r" b="b"/>
                <a:pathLst>
                  <a:path w="9401" h="8173" extrusionOk="0">
                    <a:moveTo>
                      <a:pt x="2444" y="0"/>
                    </a:moveTo>
                    <a:lnTo>
                      <a:pt x="0" y="4099"/>
                    </a:lnTo>
                    <a:lnTo>
                      <a:pt x="6405" y="8172"/>
                    </a:lnTo>
                    <a:lnTo>
                      <a:pt x="9400" y="4099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5674784" y="3313221"/>
                <a:ext cx="310751" cy="1412261"/>
              </a:xfrm>
              <a:custGeom>
                <a:avLst/>
                <a:gdLst/>
                <a:ahLst/>
                <a:cxnLst/>
                <a:rect l="l" t="t" r="r" b="b"/>
                <a:pathLst>
                  <a:path w="13825" h="62830" extrusionOk="0">
                    <a:moveTo>
                      <a:pt x="0" y="0"/>
                    </a:moveTo>
                    <a:lnTo>
                      <a:pt x="9150" y="62830"/>
                    </a:lnTo>
                    <a:lnTo>
                      <a:pt x="13825" y="62830"/>
                    </a:lnTo>
                    <a:lnTo>
                      <a:pt x="4675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>
                <a:off x="3485812" y="3196024"/>
                <a:ext cx="2163347" cy="117220"/>
              </a:xfrm>
              <a:custGeom>
                <a:avLst/>
                <a:gdLst/>
                <a:ahLst/>
                <a:cxnLst/>
                <a:rect l="l" t="t" r="r" b="b"/>
                <a:pathLst>
                  <a:path w="96245" h="5215" extrusionOk="0">
                    <a:moveTo>
                      <a:pt x="0" y="0"/>
                    </a:moveTo>
                    <a:lnTo>
                      <a:pt x="0" y="5214"/>
                    </a:lnTo>
                    <a:lnTo>
                      <a:pt x="96245" y="5214"/>
                    </a:lnTo>
                    <a:lnTo>
                      <a:pt x="96245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>
                <a:off x="3899646" y="3196024"/>
                <a:ext cx="1999958" cy="117220"/>
              </a:xfrm>
              <a:custGeom>
                <a:avLst/>
                <a:gdLst/>
                <a:ahLst/>
                <a:cxnLst/>
                <a:rect l="l" t="t" r="r" b="b"/>
                <a:pathLst>
                  <a:path w="88976" h="5215" extrusionOk="0">
                    <a:moveTo>
                      <a:pt x="1" y="0"/>
                    </a:moveTo>
                    <a:lnTo>
                      <a:pt x="1" y="5214"/>
                    </a:lnTo>
                    <a:lnTo>
                      <a:pt x="88976" y="5214"/>
                    </a:lnTo>
                    <a:lnTo>
                      <a:pt x="8897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3813737" y="3313221"/>
                <a:ext cx="310751" cy="1412261"/>
              </a:xfrm>
              <a:custGeom>
                <a:avLst/>
                <a:gdLst/>
                <a:ahLst/>
                <a:cxnLst/>
                <a:rect l="l" t="t" r="r" b="b"/>
                <a:pathLst>
                  <a:path w="13825" h="62830" extrusionOk="0">
                    <a:moveTo>
                      <a:pt x="9150" y="0"/>
                    </a:moveTo>
                    <a:lnTo>
                      <a:pt x="0" y="62830"/>
                    </a:lnTo>
                    <a:lnTo>
                      <a:pt x="4675" y="62830"/>
                    </a:lnTo>
                    <a:lnTo>
                      <a:pt x="13825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4035455" y="3313221"/>
                <a:ext cx="1744434" cy="121716"/>
              </a:xfrm>
              <a:custGeom>
                <a:avLst/>
                <a:gdLst/>
                <a:ahLst/>
                <a:cxnLst/>
                <a:rect l="l" t="t" r="r" b="b"/>
                <a:pathLst>
                  <a:path w="77608" h="5415" extrusionOk="0">
                    <a:moveTo>
                      <a:pt x="0" y="0"/>
                    </a:moveTo>
                    <a:lnTo>
                      <a:pt x="0" y="5414"/>
                    </a:lnTo>
                    <a:lnTo>
                      <a:pt x="77607" y="5414"/>
                    </a:lnTo>
                    <a:lnTo>
                      <a:pt x="77607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4667904" y="2697945"/>
                <a:ext cx="86516" cy="284543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12659" extrusionOk="0">
                    <a:moveTo>
                      <a:pt x="1918" y="0"/>
                    </a:moveTo>
                    <a:lnTo>
                      <a:pt x="1718" y="213"/>
                    </a:lnTo>
                    <a:lnTo>
                      <a:pt x="1517" y="451"/>
                    </a:lnTo>
                    <a:lnTo>
                      <a:pt x="1329" y="727"/>
                    </a:lnTo>
                    <a:lnTo>
                      <a:pt x="1141" y="1015"/>
                    </a:lnTo>
                    <a:lnTo>
                      <a:pt x="978" y="1341"/>
                    </a:lnTo>
                    <a:lnTo>
                      <a:pt x="815" y="1705"/>
                    </a:lnTo>
                    <a:lnTo>
                      <a:pt x="665" y="2081"/>
                    </a:lnTo>
                    <a:lnTo>
                      <a:pt x="540" y="2482"/>
                    </a:lnTo>
                    <a:lnTo>
                      <a:pt x="414" y="2895"/>
                    </a:lnTo>
                    <a:lnTo>
                      <a:pt x="314" y="3347"/>
                    </a:lnTo>
                    <a:lnTo>
                      <a:pt x="214" y="3798"/>
                    </a:lnTo>
                    <a:lnTo>
                      <a:pt x="139" y="4287"/>
                    </a:lnTo>
                    <a:lnTo>
                      <a:pt x="76" y="4775"/>
                    </a:lnTo>
                    <a:lnTo>
                      <a:pt x="38" y="5277"/>
                    </a:lnTo>
                    <a:lnTo>
                      <a:pt x="13" y="5803"/>
                    </a:lnTo>
                    <a:lnTo>
                      <a:pt x="1" y="6330"/>
                    </a:lnTo>
                    <a:lnTo>
                      <a:pt x="13" y="6868"/>
                    </a:lnTo>
                    <a:lnTo>
                      <a:pt x="38" y="7382"/>
                    </a:lnTo>
                    <a:lnTo>
                      <a:pt x="76" y="7896"/>
                    </a:lnTo>
                    <a:lnTo>
                      <a:pt x="139" y="8385"/>
                    </a:lnTo>
                    <a:lnTo>
                      <a:pt x="214" y="8861"/>
                    </a:lnTo>
                    <a:lnTo>
                      <a:pt x="314" y="9325"/>
                    </a:lnTo>
                    <a:lnTo>
                      <a:pt x="414" y="9764"/>
                    </a:lnTo>
                    <a:lnTo>
                      <a:pt x="540" y="10190"/>
                    </a:lnTo>
                    <a:lnTo>
                      <a:pt x="665" y="10591"/>
                    </a:lnTo>
                    <a:lnTo>
                      <a:pt x="815" y="10967"/>
                    </a:lnTo>
                    <a:lnTo>
                      <a:pt x="978" y="11318"/>
                    </a:lnTo>
                    <a:lnTo>
                      <a:pt x="1141" y="11644"/>
                    </a:lnTo>
                    <a:lnTo>
                      <a:pt x="1329" y="11944"/>
                    </a:lnTo>
                    <a:lnTo>
                      <a:pt x="1517" y="12220"/>
                    </a:lnTo>
                    <a:lnTo>
                      <a:pt x="1718" y="12458"/>
                    </a:lnTo>
                    <a:lnTo>
                      <a:pt x="1918" y="12659"/>
                    </a:lnTo>
                    <a:lnTo>
                      <a:pt x="2131" y="12458"/>
                    </a:lnTo>
                    <a:lnTo>
                      <a:pt x="2332" y="12220"/>
                    </a:lnTo>
                    <a:lnTo>
                      <a:pt x="2520" y="11944"/>
                    </a:lnTo>
                    <a:lnTo>
                      <a:pt x="2695" y="11644"/>
                    </a:lnTo>
                    <a:lnTo>
                      <a:pt x="2871" y="11318"/>
                    </a:lnTo>
                    <a:lnTo>
                      <a:pt x="3021" y="10967"/>
                    </a:lnTo>
                    <a:lnTo>
                      <a:pt x="3172" y="10591"/>
                    </a:lnTo>
                    <a:lnTo>
                      <a:pt x="3309" y="10190"/>
                    </a:lnTo>
                    <a:lnTo>
                      <a:pt x="3422" y="9764"/>
                    </a:lnTo>
                    <a:lnTo>
                      <a:pt x="3535" y="9325"/>
                    </a:lnTo>
                    <a:lnTo>
                      <a:pt x="3623" y="8861"/>
                    </a:lnTo>
                    <a:lnTo>
                      <a:pt x="3711" y="8385"/>
                    </a:lnTo>
                    <a:lnTo>
                      <a:pt x="3761" y="7896"/>
                    </a:lnTo>
                    <a:lnTo>
                      <a:pt x="3811" y="7382"/>
                    </a:lnTo>
                    <a:lnTo>
                      <a:pt x="3836" y="6868"/>
                    </a:lnTo>
                    <a:lnTo>
                      <a:pt x="3848" y="6330"/>
                    </a:lnTo>
                    <a:lnTo>
                      <a:pt x="3836" y="5803"/>
                    </a:lnTo>
                    <a:lnTo>
                      <a:pt x="3811" y="5277"/>
                    </a:lnTo>
                    <a:lnTo>
                      <a:pt x="3761" y="4775"/>
                    </a:lnTo>
                    <a:lnTo>
                      <a:pt x="3711" y="4287"/>
                    </a:lnTo>
                    <a:lnTo>
                      <a:pt x="3623" y="3798"/>
                    </a:lnTo>
                    <a:lnTo>
                      <a:pt x="3535" y="3347"/>
                    </a:lnTo>
                    <a:lnTo>
                      <a:pt x="3422" y="2895"/>
                    </a:lnTo>
                    <a:lnTo>
                      <a:pt x="3309" y="2482"/>
                    </a:lnTo>
                    <a:lnTo>
                      <a:pt x="3172" y="2081"/>
                    </a:lnTo>
                    <a:lnTo>
                      <a:pt x="3021" y="1705"/>
                    </a:lnTo>
                    <a:lnTo>
                      <a:pt x="2871" y="1341"/>
                    </a:lnTo>
                    <a:lnTo>
                      <a:pt x="2695" y="1015"/>
                    </a:lnTo>
                    <a:lnTo>
                      <a:pt x="2520" y="727"/>
                    </a:lnTo>
                    <a:lnTo>
                      <a:pt x="2332" y="451"/>
                    </a:lnTo>
                    <a:lnTo>
                      <a:pt x="2131" y="213"/>
                    </a:lnTo>
                    <a:lnTo>
                      <a:pt x="1918" y="0"/>
                    </a:lnTo>
                    <a:close/>
                  </a:path>
                </a:pathLst>
              </a:custGeom>
              <a:solidFill>
                <a:srgbClr val="1F52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>
                <a:off x="4509865" y="2781336"/>
                <a:ext cx="201174" cy="201151"/>
              </a:xfrm>
              <a:custGeom>
                <a:avLst/>
                <a:gdLst/>
                <a:ahLst/>
                <a:cxnLst/>
                <a:rect l="l" t="t" r="r" b="b"/>
                <a:pathLst>
                  <a:path w="8950" h="8949" extrusionOk="0">
                    <a:moveTo>
                      <a:pt x="0" y="0"/>
                    </a:moveTo>
                    <a:lnTo>
                      <a:pt x="0" y="301"/>
                    </a:lnTo>
                    <a:lnTo>
                      <a:pt x="25" y="602"/>
                    </a:lnTo>
                    <a:lnTo>
                      <a:pt x="88" y="928"/>
                    </a:lnTo>
                    <a:lnTo>
                      <a:pt x="176" y="1266"/>
                    </a:lnTo>
                    <a:lnTo>
                      <a:pt x="276" y="1617"/>
                    </a:lnTo>
                    <a:lnTo>
                      <a:pt x="414" y="1980"/>
                    </a:lnTo>
                    <a:lnTo>
                      <a:pt x="577" y="2356"/>
                    </a:lnTo>
                    <a:lnTo>
                      <a:pt x="765" y="2732"/>
                    </a:lnTo>
                    <a:lnTo>
                      <a:pt x="978" y="3108"/>
                    </a:lnTo>
                    <a:lnTo>
                      <a:pt x="1216" y="3497"/>
                    </a:lnTo>
                    <a:lnTo>
                      <a:pt x="1479" y="3898"/>
                    </a:lnTo>
                    <a:lnTo>
                      <a:pt x="1768" y="4286"/>
                    </a:lnTo>
                    <a:lnTo>
                      <a:pt x="2068" y="4675"/>
                    </a:lnTo>
                    <a:lnTo>
                      <a:pt x="2394" y="5064"/>
                    </a:lnTo>
                    <a:lnTo>
                      <a:pt x="2745" y="5452"/>
                    </a:lnTo>
                    <a:lnTo>
                      <a:pt x="3121" y="5841"/>
                    </a:lnTo>
                    <a:lnTo>
                      <a:pt x="3497" y="6204"/>
                    </a:lnTo>
                    <a:lnTo>
                      <a:pt x="3886" y="6555"/>
                    </a:lnTo>
                    <a:lnTo>
                      <a:pt x="4274" y="6881"/>
                    </a:lnTo>
                    <a:lnTo>
                      <a:pt x="4675" y="7194"/>
                    </a:lnTo>
                    <a:lnTo>
                      <a:pt x="5064" y="7470"/>
                    </a:lnTo>
                    <a:lnTo>
                      <a:pt x="5452" y="7733"/>
                    </a:lnTo>
                    <a:lnTo>
                      <a:pt x="5841" y="7971"/>
                    </a:lnTo>
                    <a:lnTo>
                      <a:pt x="6230" y="8184"/>
                    </a:lnTo>
                    <a:lnTo>
                      <a:pt x="6606" y="8372"/>
                    </a:lnTo>
                    <a:lnTo>
                      <a:pt x="6969" y="8535"/>
                    </a:lnTo>
                    <a:lnTo>
                      <a:pt x="7332" y="8673"/>
                    </a:lnTo>
                    <a:lnTo>
                      <a:pt x="7683" y="8786"/>
                    </a:lnTo>
                    <a:lnTo>
                      <a:pt x="8022" y="8874"/>
                    </a:lnTo>
                    <a:lnTo>
                      <a:pt x="8348" y="8924"/>
                    </a:lnTo>
                    <a:lnTo>
                      <a:pt x="8661" y="8949"/>
                    </a:lnTo>
                    <a:lnTo>
                      <a:pt x="8949" y="8949"/>
                    </a:lnTo>
                    <a:lnTo>
                      <a:pt x="8949" y="8661"/>
                    </a:lnTo>
                    <a:lnTo>
                      <a:pt x="8924" y="8347"/>
                    </a:lnTo>
                    <a:lnTo>
                      <a:pt x="8874" y="8021"/>
                    </a:lnTo>
                    <a:lnTo>
                      <a:pt x="8786" y="7683"/>
                    </a:lnTo>
                    <a:lnTo>
                      <a:pt x="8674" y="7332"/>
                    </a:lnTo>
                    <a:lnTo>
                      <a:pt x="8536" y="6969"/>
                    </a:lnTo>
                    <a:lnTo>
                      <a:pt x="8373" y="6605"/>
                    </a:lnTo>
                    <a:lnTo>
                      <a:pt x="8185" y="6229"/>
                    </a:lnTo>
                    <a:lnTo>
                      <a:pt x="7972" y="5841"/>
                    </a:lnTo>
                    <a:lnTo>
                      <a:pt x="7734" y="5452"/>
                    </a:lnTo>
                    <a:lnTo>
                      <a:pt x="7470" y="5064"/>
                    </a:lnTo>
                    <a:lnTo>
                      <a:pt x="7195" y="4675"/>
                    </a:lnTo>
                    <a:lnTo>
                      <a:pt x="6881" y="4274"/>
                    </a:lnTo>
                    <a:lnTo>
                      <a:pt x="6555" y="3885"/>
                    </a:lnTo>
                    <a:lnTo>
                      <a:pt x="6204" y="3497"/>
                    </a:lnTo>
                    <a:lnTo>
                      <a:pt x="5841" y="3121"/>
                    </a:lnTo>
                    <a:lnTo>
                      <a:pt x="5452" y="2745"/>
                    </a:lnTo>
                    <a:lnTo>
                      <a:pt x="5064" y="2394"/>
                    </a:lnTo>
                    <a:lnTo>
                      <a:pt x="4675" y="2068"/>
                    </a:lnTo>
                    <a:lnTo>
                      <a:pt x="4287" y="1767"/>
                    </a:lnTo>
                    <a:lnTo>
                      <a:pt x="3898" y="1479"/>
                    </a:lnTo>
                    <a:lnTo>
                      <a:pt x="3497" y="1216"/>
                    </a:lnTo>
                    <a:lnTo>
                      <a:pt x="3109" y="990"/>
                    </a:lnTo>
                    <a:lnTo>
                      <a:pt x="2733" y="777"/>
                    </a:lnTo>
                    <a:lnTo>
                      <a:pt x="2357" y="577"/>
                    </a:lnTo>
                    <a:lnTo>
                      <a:pt x="1981" y="414"/>
                    </a:lnTo>
                    <a:lnTo>
                      <a:pt x="1617" y="288"/>
                    </a:lnTo>
                    <a:lnTo>
                      <a:pt x="1266" y="176"/>
                    </a:lnTo>
                    <a:lnTo>
                      <a:pt x="928" y="88"/>
                    </a:lnTo>
                    <a:lnTo>
                      <a:pt x="602" y="25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9EB6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4667904" y="2697945"/>
                <a:ext cx="86516" cy="284543"/>
              </a:xfrm>
              <a:custGeom>
                <a:avLst/>
                <a:gdLst/>
                <a:ahLst/>
                <a:cxnLst/>
                <a:rect l="l" t="t" r="r" b="b"/>
                <a:pathLst>
                  <a:path w="3849" h="12659" extrusionOk="0">
                    <a:moveTo>
                      <a:pt x="1918" y="0"/>
                    </a:moveTo>
                    <a:lnTo>
                      <a:pt x="1718" y="213"/>
                    </a:lnTo>
                    <a:lnTo>
                      <a:pt x="1517" y="451"/>
                    </a:lnTo>
                    <a:lnTo>
                      <a:pt x="1329" y="727"/>
                    </a:lnTo>
                    <a:lnTo>
                      <a:pt x="1141" y="1015"/>
                    </a:lnTo>
                    <a:lnTo>
                      <a:pt x="978" y="1341"/>
                    </a:lnTo>
                    <a:lnTo>
                      <a:pt x="815" y="1705"/>
                    </a:lnTo>
                    <a:lnTo>
                      <a:pt x="665" y="2081"/>
                    </a:lnTo>
                    <a:lnTo>
                      <a:pt x="540" y="2482"/>
                    </a:lnTo>
                    <a:lnTo>
                      <a:pt x="414" y="2895"/>
                    </a:lnTo>
                    <a:lnTo>
                      <a:pt x="314" y="3347"/>
                    </a:lnTo>
                    <a:lnTo>
                      <a:pt x="214" y="3798"/>
                    </a:lnTo>
                    <a:lnTo>
                      <a:pt x="139" y="4287"/>
                    </a:lnTo>
                    <a:lnTo>
                      <a:pt x="76" y="4775"/>
                    </a:lnTo>
                    <a:lnTo>
                      <a:pt x="38" y="5277"/>
                    </a:lnTo>
                    <a:lnTo>
                      <a:pt x="13" y="5803"/>
                    </a:lnTo>
                    <a:lnTo>
                      <a:pt x="1" y="6330"/>
                    </a:lnTo>
                    <a:lnTo>
                      <a:pt x="13" y="6868"/>
                    </a:lnTo>
                    <a:lnTo>
                      <a:pt x="38" y="7382"/>
                    </a:lnTo>
                    <a:lnTo>
                      <a:pt x="76" y="7896"/>
                    </a:lnTo>
                    <a:lnTo>
                      <a:pt x="139" y="8385"/>
                    </a:lnTo>
                    <a:lnTo>
                      <a:pt x="214" y="8861"/>
                    </a:lnTo>
                    <a:lnTo>
                      <a:pt x="314" y="9325"/>
                    </a:lnTo>
                    <a:lnTo>
                      <a:pt x="414" y="9764"/>
                    </a:lnTo>
                    <a:lnTo>
                      <a:pt x="540" y="10190"/>
                    </a:lnTo>
                    <a:lnTo>
                      <a:pt x="665" y="10591"/>
                    </a:lnTo>
                    <a:lnTo>
                      <a:pt x="815" y="10967"/>
                    </a:lnTo>
                    <a:lnTo>
                      <a:pt x="978" y="11318"/>
                    </a:lnTo>
                    <a:lnTo>
                      <a:pt x="1141" y="11644"/>
                    </a:lnTo>
                    <a:lnTo>
                      <a:pt x="1329" y="11944"/>
                    </a:lnTo>
                    <a:lnTo>
                      <a:pt x="1517" y="12220"/>
                    </a:lnTo>
                    <a:lnTo>
                      <a:pt x="1718" y="12458"/>
                    </a:lnTo>
                    <a:lnTo>
                      <a:pt x="1918" y="12659"/>
                    </a:lnTo>
                    <a:lnTo>
                      <a:pt x="2131" y="12458"/>
                    </a:lnTo>
                    <a:lnTo>
                      <a:pt x="2332" y="12220"/>
                    </a:lnTo>
                    <a:lnTo>
                      <a:pt x="2520" y="11944"/>
                    </a:lnTo>
                    <a:lnTo>
                      <a:pt x="2695" y="11644"/>
                    </a:lnTo>
                    <a:lnTo>
                      <a:pt x="2871" y="11318"/>
                    </a:lnTo>
                    <a:lnTo>
                      <a:pt x="3021" y="10967"/>
                    </a:lnTo>
                    <a:lnTo>
                      <a:pt x="3172" y="10591"/>
                    </a:lnTo>
                    <a:lnTo>
                      <a:pt x="3309" y="10190"/>
                    </a:lnTo>
                    <a:lnTo>
                      <a:pt x="3422" y="9764"/>
                    </a:lnTo>
                    <a:lnTo>
                      <a:pt x="3535" y="9325"/>
                    </a:lnTo>
                    <a:lnTo>
                      <a:pt x="3623" y="8861"/>
                    </a:lnTo>
                    <a:lnTo>
                      <a:pt x="3711" y="8385"/>
                    </a:lnTo>
                    <a:lnTo>
                      <a:pt x="3761" y="7896"/>
                    </a:lnTo>
                    <a:lnTo>
                      <a:pt x="3811" y="7382"/>
                    </a:lnTo>
                    <a:lnTo>
                      <a:pt x="3836" y="6868"/>
                    </a:lnTo>
                    <a:lnTo>
                      <a:pt x="3848" y="6330"/>
                    </a:lnTo>
                    <a:lnTo>
                      <a:pt x="3836" y="5803"/>
                    </a:lnTo>
                    <a:lnTo>
                      <a:pt x="3811" y="5277"/>
                    </a:lnTo>
                    <a:lnTo>
                      <a:pt x="3761" y="4775"/>
                    </a:lnTo>
                    <a:lnTo>
                      <a:pt x="3711" y="4287"/>
                    </a:lnTo>
                    <a:lnTo>
                      <a:pt x="3623" y="3798"/>
                    </a:lnTo>
                    <a:lnTo>
                      <a:pt x="3535" y="3347"/>
                    </a:lnTo>
                    <a:lnTo>
                      <a:pt x="3422" y="2895"/>
                    </a:lnTo>
                    <a:lnTo>
                      <a:pt x="3309" y="2482"/>
                    </a:lnTo>
                    <a:lnTo>
                      <a:pt x="3172" y="2081"/>
                    </a:lnTo>
                    <a:lnTo>
                      <a:pt x="3021" y="1705"/>
                    </a:lnTo>
                    <a:lnTo>
                      <a:pt x="2871" y="1341"/>
                    </a:lnTo>
                    <a:lnTo>
                      <a:pt x="2695" y="1015"/>
                    </a:lnTo>
                    <a:lnTo>
                      <a:pt x="2520" y="727"/>
                    </a:lnTo>
                    <a:lnTo>
                      <a:pt x="2332" y="451"/>
                    </a:lnTo>
                    <a:lnTo>
                      <a:pt x="2131" y="213"/>
                    </a:lnTo>
                    <a:lnTo>
                      <a:pt x="1918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4711016" y="2781336"/>
                <a:ext cx="201174" cy="201151"/>
              </a:xfrm>
              <a:custGeom>
                <a:avLst/>
                <a:gdLst/>
                <a:ahLst/>
                <a:cxnLst/>
                <a:rect l="l" t="t" r="r" b="b"/>
                <a:pathLst>
                  <a:path w="8950" h="8949" extrusionOk="0">
                    <a:moveTo>
                      <a:pt x="8661" y="0"/>
                    </a:moveTo>
                    <a:lnTo>
                      <a:pt x="8348" y="25"/>
                    </a:lnTo>
                    <a:lnTo>
                      <a:pt x="8022" y="88"/>
                    </a:lnTo>
                    <a:lnTo>
                      <a:pt x="7683" y="176"/>
                    </a:lnTo>
                    <a:lnTo>
                      <a:pt x="7332" y="288"/>
                    </a:lnTo>
                    <a:lnTo>
                      <a:pt x="6981" y="414"/>
                    </a:lnTo>
                    <a:lnTo>
                      <a:pt x="6605" y="577"/>
                    </a:lnTo>
                    <a:lnTo>
                      <a:pt x="6229" y="777"/>
                    </a:lnTo>
                    <a:lnTo>
                      <a:pt x="5841" y="990"/>
                    </a:lnTo>
                    <a:lnTo>
                      <a:pt x="5452" y="1216"/>
                    </a:lnTo>
                    <a:lnTo>
                      <a:pt x="5064" y="1479"/>
                    </a:lnTo>
                    <a:lnTo>
                      <a:pt x="4675" y="1767"/>
                    </a:lnTo>
                    <a:lnTo>
                      <a:pt x="4274" y="2068"/>
                    </a:lnTo>
                    <a:lnTo>
                      <a:pt x="3886" y="2394"/>
                    </a:lnTo>
                    <a:lnTo>
                      <a:pt x="3497" y="2745"/>
                    </a:lnTo>
                    <a:lnTo>
                      <a:pt x="3121" y="3121"/>
                    </a:lnTo>
                    <a:lnTo>
                      <a:pt x="2745" y="3497"/>
                    </a:lnTo>
                    <a:lnTo>
                      <a:pt x="2407" y="3885"/>
                    </a:lnTo>
                    <a:lnTo>
                      <a:pt x="2068" y="4274"/>
                    </a:lnTo>
                    <a:lnTo>
                      <a:pt x="1767" y="4675"/>
                    </a:lnTo>
                    <a:lnTo>
                      <a:pt x="1479" y="5064"/>
                    </a:lnTo>
                    <a:lnTo>
                      <a:pt x="1229" y="5452"/>
                    </a:lnTo>
                    <a:lnTo>
                      <a:pt x="990" y="5841"/>
                    </a:lnTo>
                    <a:lnTo>
                      <a:pt x="777" y="6229"/>
                    </a:lnTo>
                    <a:lnTo>
                      <a:pt x="589" y="6605"/>
                    </a:lnTo>
                    <a:lnTo>
                      <a:pt x="426" y="6969"/>
                    </a:lnTo>
                    <a:lnTo>
                      <a:pt x="289" y="7332"/>
                    </a:lnTo>
                    <a:lnTo>
                      <a:pt x="176" y="7683"/>
                    </a:lnTo>
                    <a:lnTo>
                      <a:pt x="88" y="8021"/>
                    </a:lnTo>
                    <a:lnTo>
                      <a:pt x="38" y="8347"/>
                    </a:lnTo>
                    <a:lnTo>
                      <a:pt x="0" y="8661"/>
                    </a:lnTo>
                    <a:lnTo>
                      <a:pt x="0" y="8949"/>
                    </a:lnTo>
                    <a:lnTo>
                      <a:pt x="301" y="8949"/>
                    </a:lnTo>
                    <a:lnTo>
                      <a:pt x="602" y="8924"/>
                    </a:lnTo>
                    <a:lnTo>
                      <a:pt x="928" y="8874"/>
                    </a:lnTo>
                    <a:lnTo>
                      <a:pt x="1266" y="8786"/>
                    </a:lnTo>
                    <a:lnTo>
                      <a:pt x="1617" y="8673"/>
                    </a:lnTo>
                    <a:lnTo>
                      <a:pt x="1981" y="8535"/>
                    </a:lnTo>
                    <a:lnTo>
                      <a:pt x="2357" y="8372"/>
                    </a:lnTo>
                    <a:lnTo>
                      <a:pt x="2733" y="8184"/>
                    </a:lnTo>
                    <a:lnTo>
                      <a:pt x="3121" y="7971"/>
                    </a:lnTo>
                    <a:lnTo>
                      <a:pt x="3510" y="7733"/>
                    </a:lnTo>
                    <a:lnTo>
                      <a:pt x="3898" y="7470"/>
                    </a:lnTo>
                    <a:lnTo>
                      <a:pt x="4287" y="7194"/>
                    </a:lnTo>
                    <a:lnTo>
                      <a:pt x="4675" y="6881"/>
                    </a:lnTo>
                    <a:lnTo>
                      <a:pt x="5076" y="6555"/>
                    </a:lnTo>
                    <a:lnTo>
                      <a:pt x="5452" y="6204"/>
                    </a:lnTo>
                    <a:lnTo>
                      <a:pt x="5841" y="5841"/>
                    </a:lnTo>
                    <a:lnTo>
                      <a:pt x="6204" y="5452"/>
                    </a:lnTo>
                    <a:lnTo>
                      <a:pt x="6555" y="5064"/>
                    </a:lnTo>
                    <a:lnTo>
                      <a:pt x="6881" y="4675"/>
                    </a:lnTo>
                    <a:lnTo>
                      <a:pt x="7194" y="4286"/>
                    </a:lnTo>
                    <a:lnTo>
                      <a:pt x="7470" y="3898"/>
                    </a:lnTo>
                    <a:lnTo>
                      <a:pt x="7733" y="3497"/>
                    </a:lnTo>
                    <a:lnTo>
                      <a:pt x="7972" y="3108"/>
                    </a:lnTo>
                    <a:lnTo>
                      <a:pt x="8185" y="2732"/>
                    </a:lnTo>
                    <a:lnTo>
                      <a:pt x="8373" y="2356"/>
                    </a:lnTo>
                    <a:lnTo>
                      <a:pt x="8536" y="1980"/>
                    </a:lnTo>
                    <a:lnTo>
                      <a:pt x="8673" y="1617"/>
                    </a:lnTo>
                    <a:lnTo>
                      <a:pt x="8786" y="1266"/>
                    </a:lnTo>
                    <a:lnTo>
                      <a:pt x="8874" y="928"/>
                    </a:lnTo>
                    <a:lnTo>
                      <a:pt x="8924" y="602"/>
                    </a:lnTo>
                    <a:lnTo>
                      <a:pt x="8949" y="301"/>
                    </a:lnTo>
                    <a:lnTo>
                      <a:pt x="8949" y="0"/>
                    </a:lnTo>
                    <a:close/>
                  </a:path>
                </a:pathLst>
              </a:custGeom>
              <a:solidFill>
                <a:srgbClr val="9EB6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4553246" y="2944995"/>
                <a:ext cx="315831" cy="75524"/>
              </a:xfrm>
              <a:custGeom>
                <a:avLst/>
                <a:gdLst/>
                <a:ahLst/>
                <a:cxnLst/>
                <a:rect l="l" t="t" r="r" b="b"/>
                <a:pathLst>
                  <a:path w="14051" h="3360" extrusionOk="0">
                    <a:moveTo>
                      <a:pt x="1" y="1"/>
                    </a:moveTo>
                    <a:lnTo>
                      <a:pt x="276" y="3360"/>
                    </a:lnTo>
                    <a:lnTo>
                      <a:pt x="13787" y="3360"/>
                    </a:lnTo>
                    <a:lnTo>
                      <a:pt x="140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4584805" y="3020497"/>
                <a:ext cx="252715" cy="175549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7810" extrusionOk="0">
                    <a:moveTo>
                      <a:pt x="0" y="1"/>
                    </a:moveTo>
                    <a:lnTo>
                      <a:pt x="614" y="7809"/>
                    </a:lnTo>
                    <a:lnTo>
                      <a:pt x="10616" y="7809"/>
                    </a:lnTo>
                    <a:lnTo>
                      <a:pt x="11243" y="1"/>
                    </a:lnTo>
                    <a:close/>
                  </a:path>
                </a:pathLst>
              </a:custGeom>
              <a:solidFill>
                <a:srgbClr val="C37C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4584805" y="3017125"/>
                <a:ext cx="252715" cy="6496"/>
              </a:xfrm>
              <a:custGeom>
                <a:avLst/>
                <a:gdLst/>
                <a:ahLst/>
                <a:cxnLst/>
                <a:rect l="l" t="t" r="r" b="b"/>
                <a:pathLst>
                  <a:path w="11243" h="289" extrusionOk="0">
                    <a:moveTo>
                      <a:pt x="0" y="0"/>
                    </a:moveTo>
                    <a:lnTo>
                      <a:pt x="0" y="289"/>
                    </a:lnTo>
                    <a:lnTo>
                      <a:pt x="11243" y="289"/>
                    </a:lnTo>
                    <a:lnTo>
                      <a:pt x="1124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>
                <a:off x="3996276" y="3141089"/>
                <a:ext cx="136955" cy="54957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2445" extrusionOk="0">
                    <a:moveTo>
                      <a:pt x="515" y="0"/>
                    </a:moveTo>
                    <a:lnTo>
                      <a:pt x="1" y="2444"/>
                    </a:lnTo>
                    <a:lnTo>
                      <a:pt x="6092" y="2444"/>
                    </a:lnTo>
                    <a:lnTo>
                      <a:pt x="557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3899646" y="3007820"/>
                <a:ext cx="330217" cy="165120"/>
              </a:xfrm>
              <a:custGeom>
                <a:avLst/>
                <a:gdLst/>
                <a:ahLst/>
                <a:cxnLst/>
                <a:rect l="l" t="t" r="r" b="b"/>
                <a:pathLst>
                  <a:path w="14691" h="7346" extrusionOk="0">
                    <a:moveTo>
                      <a:pt x="1" y="1"/>
                    </a:moveTo>
                    <a:lnTo>
                      <a:pt x="1" y="364"/>
                    </a:lnTo>
                    <a:lnTo>
                      <a:pt x="26" y="715"/>
                    </a:lnTo>
                    <a:lnTo>
                      <a:pt x="76" y="1066"/>
                    </a:lnTo>
                    <a:lnTo>
                      <a:pt x="139" y="1417"/>
                    </a:lnTo>
                    <a:lnTo>
                      <a:pt x="201" y="1730"/>
                    </a:lnTo>
                    <a:lnTo>
                      <a:pt x="289" y="2044"/>
                    </a:lnTo>
                    <a:lnTo>
                      <a:pt x="377" y="2345"/>
                    </a:lnTo>
                    <a:lnTo>
                      <a:pt x="490" y="2645"/>
                    </a:lnTo>
                    <a:lnTo>
                      <a:pt x="603" y="2934"/>
                    </a:lnTo>
                    <a:lnTo>
                      <a:pt x="740" y="3222"/>
                    </a:lnTo>
                    <a:lnTo>
                      <a:pt x="878" y="3498"/>
                    </a:lnTo>
                    <a:lnTo>
                      <a:pt x="1041" y="3773"/>
                    </a:lnTo>
                    <a:lnTo>
                      <a:pt x="1204" y="4037"/>
                    </a:lnTo>
                    <a:lnTo>
                      <a:pt x="1380" y="4287"/>
                    </a:lnTo>
                    <a:lnTo>
                      <a:pt x="1568" y="4538"/>
                    </a:lnTo>
                    <a:lnTo>
                      <a:pt x="1768" y="4776"/>
                    </a:lnTo>
                    <a:lnTo>
                      <a:pt x="1969" y="5014"/>
                    </a:lnTo>
                    <a:lnTo>
                      <a:pt x="2194" y="5227"/>
                    </a:lnTo>
                    <a:lnTo>
                      <a:pt x="2420" y="5440"/>
                    </a:lnTo>
                    <a:lnTo>
                      <a:pt x="2645" y="5641"/>
                    </a:lnTo>
                    <a:lnTo>
                      <a:pt x="2896" y="5841"/>
                    </a:lnTo>
                    <a:lnTo>
                      <a:pt x="3147" y="6029"/>
                    </a:lnTo>
                    <a:lnTo>
                      <a:pt x="3398" y="6192"/>
                    </a:lnTo>
                    <a:lnTo>
                      <a:pt x="3673" y="6355"/>
                    </a:lnTo>
                    <a:lnTo>
                      <a:pt x="3936" y="6506"/>
                    </a:lnTo>
                    <a:lnTo>
                      <a:pt x="4225" y="6644"/>
                    </a:lnTo>
                    <a:lnTo>
                      <a:pt x="4513" y="6781"/>
                    </a:lnTo>
                    <a:lnTo>
                      <a:pt x="4801" y="6894"/>
                    </a:lnTo>
                    <a:lnTo>
                      <a:pt x="5102" y="6994"/>
                    </a:lnTo>
                    <a:lnTo>
                      <a:pt x="5403" y="7082"/>
                    </a:lnTo>
                    <a:lnTo>
                      <a:pt x="5716" y="7157"/>
                    </a:lnTo>
                    <a:lnTo>
                      <a:pt x="6030" y="7220"/>
                    </a:lnTo>
                    <a:lnTo>
                      <a:pt x="6355" y="7270"/>
                    </a:lnTo>
                    <a:lnTo>
                      <a:pt x="6681" y="7308"/>
                    </a:lnTo>
                    <a:lnTo>
                      <a:pt x="7007" y="7333"/>
                    </a:lnTo>
                    <a:lnTo>
                      <a:pt x="7346" y="7345"/>
                    </a:lnTo>
                    <a:lnTo>
                      <a:pt x="7671" y="7333"/>
                    </a:lnTo>
                    <a:lnTo>
                      <a:pt x="8010" y="7308"/>
                    </a:lnTo>
                    <a:lnTo>
                      <a:pt x="8323" y="7270"/>
                    </a:lnTo>
                    <a:lnTo>
                      <a:pt x="8649" y="7220"/>
                    </a:lnTo>
                    <a:lnTo>
                      <a:pt x="8962" y="7157"/>
                    </a:lnTo>
                    <a:lnTo>
                      <a:pt x="9276" y="7082"/>
                    </a:lnTo>
                    <a:lnTo>
                      <a:pt x="9576" y="6994"/>
                    </a:lnTo>
                    <a:lnTo>
                      <a:pt x="9877" y="6894"/>
                    </a:lnTo>
                    <a:lnTo>
                      <a:pt x="10178" y="6781"/>
                    </a:lnTo>
                    <a:lnTo>
                      <a:pt x="10466" y="6644"/>
                    </a:lnTo>
                    <a:lnTo>
                      <a:pt x="10742" y="6506"/>
                    </a:lnTo>
                    <a:lnTo>
                      <a:pt x="11018" y="6355"/>
                    </a:lnTo>
                    <a:lnTo>
                      <a:pt x="11281" y="6192"/>
                    </a:lnTo>
                    <a:lnTo>
                      <a:pt x="11544" y="6029"/>
                    </a:lnTo>
                    <a:lnTo>
                      <a:pt x="11795" y="5841"/>
                    </a:lnTo>
                    <a:lnTo>
                      <a:pt x="12033" y="5641"/>
                    </a:lnTo>
                    <a:lnTo>
                      <a:pt x="12271" y="5440"/>
                    </a:lnTo>
                    <a:lnTo>
                      <a:pt x="12497" y="5227"/>
                    </a:lnTo>
                    <a:lnTo>
                      <a:pt x="12710" y="5014"/>
                    </a:lnTo>
                    <a:lnTo>
                      <a:pt x="12923" y="4776"/>
                    </a:lnTo>
                    <a:lnTo>
                      <a:pt x="13111" y="4538"/>
                    </a:lnTo>
                    <a:lnTo>
                      <a:pt x="13299" y="4287"/>
                    </a:lnTo>
                    <a:lnTo>
                      <a:pt x="13474" y="4037"/>
                    </a:lnTo>
                    <a:lnTo>
                      <a:pt x="13650" y="3773"/>
                    </a:lnTo>
                    <a:lnTo>
                      <a:pt x="13800" y="3498"/>
                    </a:lnTo>
                    <a:lnTo>
                      <a:pt x="13951" y="3222"/>
                    </a:lnTo>
                    <a:lnTo>
                      <a:pt x="14076" y="2934"/>
                    </a:lnTo>
                    <a:lnTo>
                      <a:pt x="14201" y="2645"/>
                    </a:lnTo>
                    <a:lnTo>
                      <a:pt x="14302" y="2345"/>
                    </a:lnTo>
                    <a:lnTo>
                      <a:pt x="14402" y="2044"/>
                    </a:lnTo>
                    <a:lnTo>
                      <a:pt x="14477" y="1730"/>
                    </a:lnTo>
                    <a:lnTo>
                      <a:pt x="14552" y="1417"/>
                    </a:lnTo>
                    <a:lnTo>
                      <a:pt x="14615" y="1066"/>
                    </a:lnTo>
                    <a:lnTo>
                      <a:pt x="14653" y="715"/>
                    </a:lnTo>
                    <a:lnTo>
                      <a:pt x="14678" y="364"/>
                    </a:lnTo>
                    <a:lnTo>
                      <a:pt x="14690" y="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3899646" y="3007820"/>
                <a:ext cx="330217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14691" h="1418" extrusionOk="0">
                    <a:moveTo>
                      <a:pt x="1" y="1"/>
                    </a:moveTo>
                    <a:lnTo>
                      <a:pt x="1" y="364"/>
                    </a:lnTo>
                    <a:lnTo>
                      <a:pt x="26" y="715"/>
                    </a:lnTo>
                    <a:lnTo>
                      <a:pt x="76" y="1066"/>
                    </a:lnTo>
                    <a:lnTo>
                      <a:pt x="139" y="1417"/>
                    </a:lnTo>
                    <a:lnTo>
                      <a:pt x="14552" y="1417"/>
                    </a:lnTo>
                    <a:lnTo>
                      <a:pt x="14615" y="1066"/>
                    </a:lnTo>
                    <a:lnTo>
                      <a:pt x="14653" y="715"/>
                    </a:lnTo>
                    <a:lnTo>
                      <a:pt x="14678" y="364"/>
                    </a:lnTo>
                    <a:lnTo>
                      <a:pt x="146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5159510" y="3141089"/>
                <a:ext cx="136933" cy="54957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2445" extrusionOk="0">
                    <a:moveTo>
                      <a:pt x="514" y="0"/>
                    </a:moveTo>
                    <a:lnTo>
                      <a:pt x="1" y="2444"/>
                    </a:lnTo>
                    <a:lnTo>
                      <a:pt x="6092" y="2444"/>
                    </a:lnTo>
                    <a:lnTo>
                      <a:pt x="557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5062879" y="3007820"/>
                <a:ext cx="330194" cy="165120"/>
              </a:xfrm>
              <a:custGeom>
                <a:avLst/>
                <a:gdLst/>
                <a:ahLst/>
                <a:cxnLst/>
                <a:rect l="l" t="t" r="r" b="b"/>
                <a:pathLst>
                  <a:path w="14690" h="7346" extrusionOk="0">
                    <a:moveTo>
                      <a:pt x="1" y="1"/>
                    </a:moveTo>
                    <a:lnTo>
                      <a:pt x="13" y="364"/>
                    </a:lnTo>
                    <a:lnTo>
                      <a:pt x="38" y="715"/>
                    </a:lnTo>
                    <a:lnTo>
                      <a:pt x="76" y="1066"/>
                    </a:lnTo>
                    <a:lnTo>
                      <a:pt x="138" y="1417"/>
                    </a:lnTo>
                    <a:lnTo>
                      <a:pt x="214" y="1730"/>
                    </a:lnTo>
                    <a:lnTo>
                      <a:pt x="289" y="2044"/>
                    </a:lnTo>
                    <a:lnTo>
                      <a:pt x="389" y="2345"/>
                    </a:lnTo>
                    <a:lnTo>
                      <a:pt x="489" y="2645"/>
                    </a:lnTo>
                    <a:lnTo>
                      <a:pt x="615" y="2934"/>
                    </a:lnTo>
                    <a:lnTo>
                      <a:pt x="740" y="3222"/>
                    </a:lnTo>
                    <a:lnTo>
                      <a:pt x="890" y="3498"/>
                    </a:lnTo>
                    <a:lnTo>
                      <a:pt x="1041" y="3773"/>
                    </a:lnTo>
                    <a:lnTo>
                      <a:pt x="1204" y="4037"/>
                    </a:lnTo>
                    <a:lnTo>
                      <a:pt x="1379" y="4287"/>
                    </a:lnTo>
                    <a:lnTo>
                      <a:pt x="1567" y="4538"/>
                    </a:lnTo>
                    <a:lnTo>
                      <a:pt x="1768" y="4776"/>
                    </a:lnTo>
                    <a:lnTo>
                      <a:pt x="1981" y="5014"/>
                    </a:lnTo>
                    <a:lnTo>
                      <a:pt x="2194" y="5227"/>
                    </a:lnTo>
                    <a:lnTo>
                      <a:pt x="2419" y="5440"/>
                    </a:lnTo>
                    <a:lnTo>
                      <a:pt x="2658" y="5641"/>
                    </a:lnTo>
                    <a:lnTo>
                      <a:pt x="2896" y="5841"/>
                    </a:lnTo>
                    <a:lnTo>
                      <a:pt x="3146" y="6029"/>
                    </a:lnTo>
                    <a:lnTo>
                      <a:pt x="3410" y="6192"/>
                    </a:lnTo>
                    <a:lnTo>
                      <a:pt x="3673" y="6355"/>
                    </a:lnTo>
                    <a:lnTo>
                      <a:pt x="3949" y="6506"/>
                    </a:lnTo>
                    <a:lnTo>
                      <a:pt x="4224" y="6644"/>
                    </a:lnTo>
                    <a:lnTo>
                      <a:pt x="4513" y="6781"/>
                    </a:lnTo>
                    <a:lnTo>
                      <a:pt x="4813" y="6894"/>
                    </a:lnTo>
                    <a:lnTo>
                      <a:pt x="5102" y="6994"/>
                    </a:lnTo>
                    <a:lnTo>
                      <a:pt x="5415" y="7082"/>
                    </a:lnTo>
                    <a:lnTo>
                      <a:pt x="5728" y="7157"/>
                    </a:lnTo>
                    <a:lnTo>
                      <a:pt x="6042" y="7220"/>
                    </a:lnTo>
                    <a:lnTo>
                      <a:pt x="6355" y="7270"/>
                    </a:lnTo>
                    <a:lnTo>
                      <a:pt x="6681" y="7308"/>
                    </a:lnTo>
                    <a:lnTo>
                      <a:pt x="7019" y="7333"/>
                    </a:lnTo>
                    <a:lnTo>
                      <a:pt x="7345" y="7345"/>
                    </a:lnTo>
                    <a:lnTo>
                      <a:pt x="7684" y="7333"/>
                    </a:lnTo>
                    <a:lnTo>
                      <a:pt x="8009" y="7308"/>
                    </a:lnTo>
                    <a:lnTo>
                      <a:pt x="8335" y="7270"/>
                    </a:lnTo>
                    <a:lnTo>
                      <a:pt x="8649" y="7220"/>
                    </a:lnTo>
                    <a:lnTo>
                      <a:pt x="8974" y="7157"/>
                    </a:lnTo>
                    <a:lnTo>
                      <a:pt x="9275" y="7082"/>
                    </a:lnTo>
                    <a:lnTo>
                      <a:pt x="9589" y="6994"/>
                    </a:lnTo>
                    <a:lnTo>
                      <a:pt x="9889" y="6894"/>
                    </a:lnTo>
                    <a:lnTo>
                      <a:pt x="10178" y="6781"/>
                    </a:lnTo>
                    <a:lnTo>
                      <a:pt x="10466" y="6644"/>
                    </a:lnTo>
                    <a:lnTo>
                      <a:pt x="10742" y="6506"/>
                    </a:lnTo>
                    <a:lnTo>
                      <a:pt x="11017" y="6355"/>
                    </a:lnTo>
                    <a:lnTo>
                      <a:pt x="11293" y="6192"/>
                    </a:lnTo>
                    <a:lnTo>
                      <a:pt x="11544" y="6029"/>
                    </a:lnTo>
                    <a:lnTo>
                      <a:pt x="11795" y="5841"/>
                    </a:lnTo>
                    <a:lnTo>
                      <a:pt x="12045" y="5641"/>
                    </a:lnTo>
                    <a:lnTo>
                      <a:pt x="12271" y="5440"/>
                    </a:lnTo>
                    <a:lnTo>
                      <a:pt x="12496" y="5227"/>
                    </a:lnTo>
                    <a:lnTo>
                      <a:pt x="12722" y="5014"/>
                    </a:lnTo>
                    <a:lnTo>
                      <a:pt x="12923" y="4776"/>
                    </a:lnTo>
                    <a:lnTo>
                      <a:pt x="13123" y="4538"/>
                    </a:lnTo>
                    <a:lnTo>
                      <a:pt x="13311" y="4287"/>
                    </a:lnTo>
                    <a:lnTo>
                      <a:pt x="13487" y="4037"/>
                    </a:lnTo>
                    <a:lnTo>
                      <a:pt x="13649" y="3773"/>
                    </a:lnTo>
                    <a:lnTo>
                      <a:pt x="13800" y="3498"/>
                    </a:lnTo>
                    <a:lnTo>
                      <a:pt x="13950" y="3222"/>
                    </a:lnTo>
                    <a:lnTo>
                      <a:pt x="14076" y="2934"/>
                    </a:lnTo>
                    <a:lnTo>
                      <a:pt x="14201" y="2645"/>
                    </a:lnTo>
                    <a:lnTo>
                      <a:pt x="14314" y="2345"/>
                    </a:lnTo>
                    <a:lnTo>
                      <a:pt x="14401" y="2044"/>
                    </a:lnTo>
                    <a:lnTo>
                      <a:pt x="14489" y="1730"/>
                    </a:lnTo>
                    <a:lnTo>
                      <a:pt x="14552" y="1417"/>
                    </a:lnTo>
                    <a:lnTo>
                      <a:pt x="14615" y="1066"/>
                    </a:lnTo>
                    <a:lnTo>
                      <a:pt x="14652" y="715"/>
                    </a:lnTo>
                    <a:lnTo>
                      <a:pt x="14677" y="364"/>
                    </a:lnTo>
                    <a:lnTo>
                      <a:pt x="14690" y="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5062879" y="3007820"/>
                <a:ext cx="330194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14690" h="1418" extrusionOk="0">
                    <a:moveTo>
                      <a:pt x="1" y="1"/>
                    </a:moveTo>
                    <a:lnTo>
                      <a:pt x="13" y="364"/>
                    </a:lnTo>
                    <a:lnTo>
                      <a:pt x="38" y="715"/>
                    </a:lnTo>
                    <a:lnTo>
                      <a:pt x="76" y="1066"/>
                    </a:lnTo>
                    <a:lnTo>
                      <a:pt x="138" y="1417"/>
                    </a:lnTo>
                    <a:lnTo>
                      <a:pt x="14552" y="1417"/>
                    </a:lnTo>
                    <a:lnTo>
                      <a:pt x="14615" y="1066"/>
                    </a:lnTo>
                    <a:lnTo>
                      <a:pt x="14652" y="715"/>
                    </a:lnTo>
                    <a:lnTo>
                      <a:pt x="14677" y="364"/>
                    </a:lnTo>
                    <a:lnTo>
                      <a:pt x="146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9" name="Google Shape;369;p16"/>
            <p:cNvSpPr/>
            <p:nvPr/>
          </p:nvSpPr>
          <p:spPr>
            <a:xfrm>
              <a:off x="3543200" y="2810025"/>
              <a:ext cx="43725" cy="10000"/>
            </a:xfrm>
            <a:custGeom>
              <a:avLst/>
              <a:gdLst/>
              <a:ahLst/>
              <a:cxnLst/>
              <a:rect l="l" t="t" r="r" b="b"/>
              <a:pathLst>
                <a:path w="1749" h="400" extrusionOk="0">
                  <a:moveTo>
                    <a:pt x="0" y="57"/>
                  </a:moveTo>
                  <a:cubicBezTo>
                    <a:pt x="169" y="113"/>
                    <a:pt x="724" y="405"/>
                    <a:pt x="1015" y="395"/>
                  </a:cubicBezTo>
                  <a:cubicBezTo>
                    <a:pt x="1307" y="386"/>
                    <a:pt x="1627" y="66"/>
                    <a:pt x="1749" y="0"/>
                  </a:cubicBezTo>
                </a:path>
              </a:pathLst>
            </a:custGeom>
            <a:noFill/>
            <a:ln w="9525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0" name="Google Shape;370;p16"/>
            <p:cNvSpPr/>
            <p:nvPr/>
          </p:nvSpPr>
          <p:spPr>
            <a:xfrm>
              <a:off x="5684925" y="2725425"/>
              <a:ext cx="46525" cy="9875"/>
            </a:xfrm>
            <a:custGeom>
              <a:avLst/>
              <a:gdLst/>
              <a:ahLst/>
              <a:cxnLst/>
              <a:rect l="l" t="t" r="r" b="b"/>
              <a:pathLst>
                <a:path w="1861" h="395" extrusionOk="0">
                  <a:moveTo>
                    <a:pt x="0" y="0"/>
                  </a:moveTo>
                  <a:cubicBezTo>
                    <a:pt x="169" y="66"/>
                    <a:pt x="705" y="395"/>
                    <a:pt x="1015" y="395"/>
                  </a:cubicBezTo>
                  <a:cubicBezTo>
                    <a:pt x="1325" y="395"/>
                    <a:pt x="1720" y="66"/>
                    <a:pt x="1861" y="0"/>
                  </a:cubicBezTo>
                </a:path>
              </a:pathLst>
            </a:custGeom>
            <a:noFill/>
            <a:ln w="9525" cap="flat" cmpd="sng">
              <a:solidFill>
                <a:srgbClr val="E65A5A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71" name="Google Shape;3455;p42">
            <a:extLst>
              <a:ext uri="{FF2B5EF4-FFF2-40B4-BE49-F238E27FC236}">
                <a16:creationId xmlns:a16="http://schemas.microsoft.com/office/drawing/2014/main" id="{F5905833-6BA3-42B0-A1C1-6D9603E33EE9}"/>
              </a:ext>
            </a:extLst>
          </p:cNvPr>
          <p:cNvSpPr/>
          <p:nvPr/>
        </p:nvSpPr>
        <p:spPr>
          <a:xfrm>
            <a:off x="3192088" y="288316"/>
            <a:ext cx="629163" cy="6023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463;p42">
            <a:extLst>
              <a:ext uri="{FF2B5EF4-FFF2-40B4-BE49-F238E27FC236}">
                <a16:creationId xmlns:a16="http://schemas.microsoft.com/office/drawing/2014/main" id="{1657C97B-2190-497E-AEF0-99F7F9F58EC7}"/>
              </a:ext>
            </a:extLst>
          </p:cNvPr>
          <p:cNvSpPr txBox="1"/>
          <p:nvPr/>
        </p:nvSpPr>
        <p:spPr>
          <a:xfrm>
            <a:off x="3119000" y="374041"/>
            <a:ext cx="769012" cy="43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93" name="Google Shape;3038;p37">
            <a:extLst>
              <a:ext uri="{FF2B5EF4-FFF2-40B4-BE49-F238E27FC236}">
                <a16:creationId xmlns:a16="http://schemas.microsoft.com/office/drawing/2014/main" id="{40E2B477-F1B5-42C2-9DD3-CE1D147BFFD5}"/>
              </a:ext>
            </a:extLst>
          </p:cNvPr>
          <p:cNvGrpSpPr/>
          <p:nvPr/>
        </p:nvGrpSpPr>
        <p:grpSpPr>
          <a:xfrm>
            <a:off x="4376728" y="1616388"/>
            <a:ext cx="660501" cy="608428"/>
            <a:chOff x="-1951475" y="3597450"/>
            <a:chExt cx="295375" cy="291450"/>
          </a:xfrm>
          <a:solidFill>
            <a:schemeClr val="tx1"/>
          </a:solidFill>
        </p:grpSpPr>
        <p:sp>
          <p:nvSpPr>
            <p:cNvPr id="397" name="Google Shape;3042;p37">
              <a:extLst>
                <a:ext uri="{FF2B5EF4-FFF2-40B4-BE49-F238E27FC236}">
                  <a16:creationId xmlns:a16="http://schemas.microsoft.com/office/drawing/2014/main" id="{A3AAD863-DC38-4431-A665-509C4C7BAAE9}"/>
                </a:ext>
              </a:extLst>
            </p:cNvPr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039;p37">
              <a:extLst>
                <a:ext uri="{FF2B5EF4-FFF2-40B4-BE49-F238E27FC236}">
                  <a16:creationId xmlns:a16="http://schemas.microsoft.com/office/drawing/2014/main" id="{B3AFBF8A-7147-441A-985B-7DC4F3F4E42B}"/>
                </a:ext>
              </a:extLst>
            </p:cNvPr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040;p37">
              <a:extLst>
                <a:ext uri="{FF2B5EF4-FFF2-40B4-BE49-F238E27FC236}">
                  <a16:creationId xmlns:a16="http://schemas.microsoft.com/office/drawing/2014/main" id="{E6FDBA23-8FB0-4873-BC4B-61D75195329C}"/>
                </a:ext>
              </a:extLst>
            </p:cNvPr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DD1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041;p37">
              <a:extLst>
                <a:ext uri="{FF2B5EF4-FFF2-40B4-BE49-F238E27FC236}">
                  <a16:creationId xmlns:a16="http://schemas.microsoft.com/office/drawing/2014/main" id="{38FE82B3-6B37-4950-B560-3A4EEA765720}"/>
                </a:ext>
              </a:extLst>
            </p:cNvPr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1156;p20">
            <a:extLst>
              <a:ext uri="{FF2B5EF4-FFF2-40B4-BE49-F238E27FC236}">
                <a16:creationId xmlns:a16="http://schemas.microsoft.com/office/drawing/2014/main" id="{FB857F58-F3B6-4F5C-995D-424DD1919BA7}"/>
              </a:ext>
            </a:extLst>
          </p:cNvPr>
          <p:cNvGrpSpPr/>
          <p:nvPr/>
        </p:nvGrpSpPr>
        <p:grpSpPr>
          <a:xfrm>
            <a:off x="1230368" y="3699639"/>
            <a:ext cx="522366" cy="514808"/>
            <a:chOff x="6673175" y="1350800"/>
            <a:chExt cx="708700" cy="708275"/>
          </a:xfrm>
          <a:solidFill>
            <a:srgbClr val="FF8080"/>
          </a:solidFill>
        </p:grpSpPr>
        <p:sp>
          <p:nvSpPr>
            <p:cNvPr id="399" name="Google Shape;1157;p20">
              <a:extLst>
                <a:ext uri="{FF2B5EF4-FFF2-40B4-BE49-F238E27FC236}">
                  <a16:creationId xmlns:a16="http://schemas.microsoft.com/office/drawing/2014/main" id="{54E425A9-3917-4659-A551-F687E8FF96FA}"/>
                </a:ext>
              </a:extLst>
            </p:cNvPr>
            <p:cNvSpPr/>
            <p:nvPr/>
          </p:nvSpPr>
          <p:spPr>
            <a:xfrm>
              <a:off x="6882175" y="2003200"/>
              <a:ext cx="290250" cy="55875"/>
            </a:xfrm>
            <a:custGeom>
              <a:avLst/>
              <a:gdLst/>
              <a:ahLst/>
              <a:cxnLst/>
              <a:rect l="l" t="t" r="r" b="b"/>
              <a:pathLst>
                <a:path w="11610" h="2235" extrusionOk="0">
                  <a:moveTo>
                    <a:pt x="0" y="1"/>
                  </a:moveTo>
                  <a:lnTo>
                    <a:pt x="0" y="2234"/>
                  </a:lnTo>
                  <a:lnTo>
                    <a:pt x="11609" y="2234"/>
                  </a:lnTo>
                  <a:lnTo>
                    <a:pt x="1160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158;p20">
              <a:extLst>
                <a:ext uri="{FF2B5EF4-FFF2-40B4-BE49-F238E27FC236}">
                  <a16:creationId xmlns:a16="http://schemas.microsoft.com/office/drawing/2014/main" id="{6F294F35-BEB3-4CDC-B188-482B0B8C4DD7}"/>
                </a:ext>
              </a:extLst>
            </p:cNvPr>
            <p:cNvSpPr/>
            <p:nvPr/>
          </p:nvSpPr>
          <p:spPr>
            <a:xfrm>
              <a:off x="6882175" y="2003200"/>
              <a:ext cx="290250" cy="55875"/>
            </a:xfrm>
            <a:custGeom>
              <a:avLst/>
              <a:gdLst/>
              <a:ahLst/>
              <a:cxnLst/>
              <a:rect l="l" t="t" r="r" b="b"/>
              <a:pathLst>
                <a:path w="11610" h="2235" fill="none" extrusionOk="0">
                  <a:moveTo>
                    <a:pt x="11609" y="1"/>
                  </a:moveTo>
                  <a:lnTo>
                    <a:pt x="11609" y="2234"/>
                  </a:lnTo>
                  <a:lnTo>
                    <a:pt x="0" y="2234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609" y="1"/>
                  </a:lnTo>
                  <a:lnTo>
                    <a:pt x="11609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159;p20">
              <a:extLst>
                <a:ext uri="{FF2B5EF4-FFF2-40B4-BE49-F238E27FC236}">
                  <a16:creationId xmlns:a16="http://schemas.microsoft.com/office/drawing/2014/main" id="{AC445D7E-1504-4E2D-BDF2-0C3EEA503DA8}"/>
                </a:ext>
              </a:extLst>
            </p:cNvPr>
            <p:cNvSpPr/>
            <p:nvPr/>
          </p:nvSpPr>
          <p:spPr>
            <a:xfrm>
              <a:off x="7172400" y="200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160;p20">
              <a:extLst>
                <a:ext uri="{FF2B5EF4-FFF2-40B4-BE49-F238E27FC236}">
                  <a16:creationId xmlns:a16="http://schemas.microsoft.com/office/drawing/2014/main" id="{F72B263D-A1C8-4514-8CBB-6B9F42208981}"/>
                </a:ext>
              </a:extLst>
            </p:cNvPr>
            <p:cNvSpPr/>
            <p:nvPr/>
          </p:nvSpPr>
          <p:spPr>
            <a:xfrm>
              <a:off x="7169150" y="1409400"/>
              <a:ext cx="207650" cy="236725"/>
            </a:xfrm>
            <a:custGeom>
              <a:avLst/>
              <a:gdLst/>
              <a:ahLst/>
              <a:cxnLst/>
              <a:rect l="l" t="t" r="r" b="b"/>
              <a:pathLst>
                <a:path w="8306" h="9469" extrusionOk="0">
                  <a:moveTo>
                    <a:pt x="5316" y="1"/>
                  </a:moveTo>
                  <a:lnTo>
                    <a:pt x="5039" y="38"/>
                  </a:lnTo>
                  <a:lnTo>
                    <a:pt x="4781" y="93"/>
                  </a:lnTo>
                  <a:lnTo>
                    <a:pt x="4523" y="185"/>
                  </a:lnTo>
                  <a:lnTo>
                    <a:pt x="4283" y="296"/>
                  </a:lnTo>
                  <a:lnTo>
                    <a:pt x="4043" y="425"/>
                  </a:lnTo>
                  <a:lnTo>
                    <a:pt x="3821" y="573"/>
                  </a:lnTo>
                  <a:lnTo>
                    <a:pt x="3600" y="739"/>
                  </a:lnTo>
                  <a:lnTo>
                    <a:pt x="3415" y="923"/>
                  </a:lnTo>
                  <a:lnTo>
                    <a:pt x="3231" y="1126"/>
                  </a:lnTo>
                  <a:lnTo>
                    <a:pt x="3083" y="1348"/>
                  </a:lnTo>
                  <a:lnTo>
                    <a:pt x="2954" y="1588"/>
                  </a:lnTo>
                  <a:lnTo>
                    <a:pt x="2843" y="1846"/>
                  </a:lnTo>
                  <a:lnTo>
                    <a:pt x="2751" y="2105"/>
                  </a:lnTo>
                  <a:lnTo>
                    <a:pt x="2677" y="2381"/>
                  </a:lnTo>
                  <a:lnTo>
                    <a:pt x="2566" y="2621"/>
                  </a:lnTo>
                  <a:lnTo>
                    <a:pt x="2456" y="2861"/>
                  </a:lnTo>
                  <a:lnTo>
                    <a:pt x="2308" y="3083"/>
                  </a:lnTo>
                  <a:lnTo>
                    <a:pt x="2142" y="3286"/>
                  </a:lnTo>
                  <a:lnTo>
                    <a:pt x="1957" y="3489"/>
                  </a:lnTo>
                  <a:lnTo>
                    <a:pt x="1754" y="3673"/>
                  </a:lnTo>
                  <a:lnTo>
                    <a:pt x="1551" y="3839"/>
                  </a:lnTo>
                  <a:lnTo>
                    <a:pt x="1108" y="4172"/>
                  </a:lnTo>
                  <a:lnTo>
                    <a:pt x="887" y="4338"/>
                  </a:lnTo>
                  <a:lnTo>
                    <a:pt x="684" y="4504"/>
                  </a:lnTo>
                  <a:lnTo>
                    <a:pt x="499" y="4688"/>
                  </a:lnTo>
                  <a:lnTo>
                    <a:pt x="315" y="4891"/>
                  </a:lnTo>
                  <a:lnTo>
                    <a:pt x="149" y="5113"/>
                  </a:lnTo>
                  <a:lnTo>
                    <a:pt x="1" y="5353"/>
                  </a:lnTo>
                  <a:lnTo>
                    <a:pt x="352" y="5519"/>
                  </a:lnTo>
                  <a:lnTo>
                    <a:pt x="684" y="5703"/>
                  </a:lnTo>
                  <a:lnTo>
                    <a:pt x="1016" y="5906"/>
                  </a:lnTo>
                  <a:lnTo>
                    <a:pt x="1311" y="6128"/>
                  </a:lnTo>
                  <a:lnTo>
                    <a:pt x="1607" y="6368"/>
                  </a:lnTo>
                  <a:lnTo>
                    <a:pt x="1902" y="6626"/>
                  </a:lnTo>
                  <a:lnTo>
                    <a:pt x="2160" y="6903"/>
                  </a:lnTo>
                  <a:lnTo>
                    <a:pt x="2400" y="7217"/>
                  </a:lnTo>
                  <a:lnTo>
                    <a:pt x="3655" y="4651"/>
                  </a:lnTo>
                  <a:lnTo>
                    <a:pt x="5150" y="5390"/>
                  </a:lnTo>
                  <a:lnTo>
                    <a:pt x="3323" y="9081"/>
                  </a:lnTo>
                  <a:lnTo>
                    <a:pt x="3323" y="9099"/>
                  </a:lnTo>
                  <a:lnTo>
                    <a:pt x="3415" y="9468"/>
                  </a:lnTo>
                  <a:lnTo>
                    <a:pt x="6405" y="9468"/>
                  </a:lnTo>
                  <a:lnTo>
                    <a:pt x="6608" y="9155"/>
                  </a:lnTo>
                  <a:lnTo>
                    <a:pt x="6793" y="8841"/>
                  </a:lnTo>
                  <a:lnTo>
                    <a:pt x="6922" y="8490"/>
                  </a:lnTo>
                  <a:lnTo>
                    <a:pt x="7033" y="8140"/>
                  </a:lnTo>
                  <a:lnTo>
                    <a:pt x="7106" y="7770"/>
                  </a:lnTo>
                  <a:lnTo>
                    <a:pt x="7143" y="7420"/>
                  </a:lnTo>
                  <a:lnTo>
                    <a:pt x="7143" y="7051"/>
                  </a:lnTo>
                  <a:lnTo>
                    <a:pt x="7106" y="6682"/>
                  </a:lnTo>
                  <a:lnTo>
                    <a:pt x="7088" y="6386"/>
                  </a:lnTo>
                  <a:lnTo>
                    <a:pt x="7088" y="6109"/>
                  </a:lnTo>
                  <a:lnTo>
                    <a:pt x="7125" y="5814"/>
                  </a:lnTo>
                  <a:lnTo>
                    <a:pt x="7199" y="5537"/>
                  </a:lnTo>
                  <a:lnTo>
                    <a:pt x="7291" y="5279"/>
                  </a:lnTo>
                  <a:lnTo>
                    <a:pt x="7402" y="5021"/>
                  </a:lnTo>
                  <a:lnTo>
                    <a:pt x="7549" y="4762"/>
                  </a:lnTo>
                  <a:lnTo>
                    <a:pt x="7715" y="4541"/>
                  </a:lnTo>
                  <a:lnTo>
                    <a:pt x="7882" y="4301"/>
                  </a:lnTo>
                  <a:lnTo>
                    <a:pt x="8011" y="4042"/>
                  </a:lnTo>
                  <a:lnTo>
                    <a:pt x="8140" y="3766"/>
                  </a:lnTo>
                  <a:lnTo>
                    <a:pt x="8214" y="3489"/>
                  </a:lnTo>
                  <a:lnTo>
                    <a:pt x="8269" y="3212"/>
                  </a:lnTo>
                  <a:lnTo>
                    <a:pt x="8306" y="2935"/>
                  </a:lnTo>
                  <a:lnTo>
                    <a:pt x="8306" y="2640"/>
                  </a:lnTo>
                  <a:lnTo>
                    <a:pt x="8269" y="2363"/>
                  </a:lnTo>
                  <a:lnTo>
                    <a:pt x="8214" y="2105"/>
                  </a:lnTo>
                  <a:lnTo>
                    <a:pt x="8121" y="1846"/>
                  </a:lnTo>
                  <a:lnTo>
                    <a:pt x="8011" y="1588"/>
                  </a:lnTo>
                  <a:lnTo>
                    <a:pt x="7882" y="1348"/>
                  </a:lnTo>
                  <a:lnTo>
                    <a:pt x="7734" y="1126"/>
                  </a:lnTo>
                  <a:lnTo>
                    <a:pt x="7549" y="905"/>
                  </a:lnTo>
                  <a:lnTo>
                    <a:pt x="7365" y="720"/>
                  </a:lnTo>
                  <a:lnTo>
                    <a:pt x="7143" y="536"/>
                  </a:lnTo>
                  <a:lnTo>
                    <a:pt x="6922" y="388"/>
                  </a:lnTo>
                  <a:lnTo>
                    <a:pt x="6663" y="241"/>
                  </a:lnTo>
                  <a:lnTo>
                    <a:pt x="6405" y="148"/>
                  </a:lnTo>
                  <a:lnTo>
                    <a:pt x="6128" y="56"/>
                  </a:lnTo>
                  <a:lnTo>
                    <a:pt x="5851" y="19"/>
                  </a:lnTo>
                  <a:lnTo>
                    <a:pt x="55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161;p20">
              <a:extLst>
                <a:ext uri="{FF2B5EF4-FFF2-40B4-BE49-F238E27FC236}">
                  <a16:creationId xmlns:a16="http://schemas.microsoft.com/office/drawing/2014/main" id="{EF1B7FF9-2075-433D-B33A-0B4DFAEA3A34}"/>
                </a:ext>
              </a:extLst>
            </p:cNvPr>
            <p:cNvSpPr/>
            <p:nvPr/>
          </p:nvSpPr>
          <p:spPr>
            <a:xfrm>
              <a:off x="7169150" y="1409400"/>
              <a:ext cx="207650" cy="236725"/>
            </a:xfrm>
            <a:custGeom>
              <a:avLst/>
              <a:gdLst/>
              <a:ahLst/>
              <a:cxnLst/>
              <a:rect l="l" t="t" r="r" b="b"/>
              <a:pathLst>
                <a:path w="8306" h="9469" fill="none" extrusionOk="0">
                  <a:moveTo>
                    <a:pt x="8214" y="3489"/>
                  </a:moveTo>
                  <a:lnTo>
                    <a:pt x="8214" y="3489"/>
                  </a:lnTo>
                  <a:lnTo>
                    <a:pt x="8140" y="3766"/>
                  </a:lnTo>
                  <a:lnTo>
                    <a:pt x="8011" y="4042"/>
                  </a:lnTo>
                  <a:lnTo>
                    <a:pt x="7882" y="4301"/>
                  </a:lnTo>
                  <a:lnTo>
                    <a:pt x="7715" y="4541"/>
                  </a:lnTo>
                  <a:lnTo>
                    <a:pt x="7715" y="4541"/>
                  </a:lnTo>
                  <a:lnTo>
                    <a:pt x="7549" y="4762"/>
                  </a:lnTo>
                  <a:lnTo>
                    <a:pt x="7402" y="5021"/>
                  </a:lnTo>
                  <a:lnTo>
                    <a:pt x="7291" y="5279"/>
                  </a:lnTo>
                  <a:lnTo>
                    <a:pt x="7199" y="5537"/>
                  </a:lnTo>
                  <a:lnTo>
                    <a:pt x="7125" y="5814"/>
                  </a:lnTo>
                  <a:lnTo>
                    <a:pt x="7088" y="6109"/>
                  </a:lnTo>
                  <a:lnTo>
                    <a:pt x="7088" y="6386"/>
                  </a:lnTo>
                  <a:lnTo>
                    <a:pt x="7106" y="6682"/>
                  </a:lnTo>
                  <a:lnTo>
                    <a:pt x="7106" y="6682"/>
                  </a:lnTo>
                  <a:lnTo>
                    <a:pt x="7143" y="7051"/>
                  </a:lnTo>
                  <a:lnTo>
                    <a:pt x="7143" y="7420"/>
                  </a:lnTo>
                  <a:lnTo>
                    <a:pt x="7106" y="7770"/>
                  </a:lnTo>
                  <a:lnTo>
                    <a:pt x="7033" y="8140"/>
                  </a:lnTo>
                  <a:lnTo>
                    <a:pt x="6922" y="8490"/>
                  </a:lnTo>
                  <a:lnTo>
                    <a:pt x="6793" y="8841"/>
                  </a:lnTo>
                  <a:lnTo>
                    <a:pt x="6608" y="9155"/>
                  </a:lnTo>
                  <a:lnTo>
                    <a:pt x="6405" y="9468"/>
                  </a:lnTo>
                  <a:lnTo>
                    <a:pt x="3415" y="9468"/>
                  </a:lnTo>
                  <a:lnTo>
                    <a:pt x="3415" y="9468"/>
                  </a:lnTo>
                  <a:lnTo>
                    <a:pt x="3323" y="9099"/>
                  </a:lnTo>
                  <a:lnTo>
                    <a:pt x="3323" y="9081"/>
                  </a:lnTo>
                  <a:lnTo>
                    <a:pt x="5150" y="5390"/>
                  </a:lnTo>
                  <a:lnTo>
                    <a:pt x="3655" y="4651"/>
                  </a:lnTo>
                  <a:lnTo>
                    <a:pt x="2400" y="7217"/>
                  </a:lnTo>
                  <a:lnTo>
                    <a:pt x="2400" y="7217"/>
                  </a:lnTo>
                  <a:lnTo>
                    <a:pt x="2160" y="6903"/>
                  </a:lnTo>
                  <a:lnTo>
                    <a:pt x="1902" y="6626"/>
                  </a:lnTo>
                  <a:lnTo>
                    <a:pt x="1607" y="6368"/>
                  </a:lnTo>
                  <a:lnTo>
                    <a:pt x="1311" y="6128"/>
                  </a:lnTo>
                  <a:lnTo>
                    <a:pt x="1016" y="5906"/>
                  </a:lnTo>
                  <a:lnTo>
                    <a:pt x="684" y="5703"/>
                  </a:lnTo>
                  <a:lnTo>
                    <a:pt x="352" y="5519"/>
                  </a:lnTo>
                  <a:lnTo>
                    <a:pt x="1" y="5353"/>
                  </a:lnTo>
                  <a:lnTo>
                    <a:pt x="1" y="5353"/>
                  </a:lnTo>
                  <a:lnTo>
                    <a:pt x="149" y="5113"/>
                  </a:lnTo>
                  <a:lnTo>
                    <a:pt x="315" y="4891"/>
                  </a:lnTo>
                  <a:lnTo>
                    <a:pt x="499" y="4688"/>
                  </a:lnTo>
                  <a:lnTo>
                    <a:pt x="684" y="4504"/>
                  </a:lnTo>
                  <a:lnTo>
                    <a:pt x="887" y="4338"/>
                  </a:lnTo>
                  <a:lnTo>
                    <a:pt x="1108" y="4172"/>
                  </a:lnTo>
                  <a:lnTo>
                    <a:pt x="1551" y="3839"/>
                  </a:lnTo>
                  <a:lnTo>
                    <a:pt x="1551" y="3839"/>
                  </a:lnTo>
                  <a:lnTo>
                    <a:pt x="1754" y="3673"/>
                  </a:lnTo>
                  <a:lnTo>
                    <a:pt x="1957" y="3489"/>
                  </a:lnTo>
                  <a:lnTo>
                    <a:pt x="2142" y="3286"/>
                  </a:lnTo>
                  <a:lnTo>
                    <a:pt x="2308" y="3083"/>
                  </a:lnTo>
                  <a:lnTo>
                    <a:pt x="2456" y="2861"/>
                  </a:lnTo>
                  <a:lnTo>
                    <a:pt x="2566" y="2621"/>
                  </a:lnTo>
                  <a:lnTo>
                    <a:pt x="2677" y="2381"/>
                  </a:lnTo>
                  <a:lnTo>
                    <a:pt x="2751" y="2105"/>
                  </a:lnTo>
                  <a:lnTo>
                    <a:pt x="2751" y="2105"/>
                  </a:lnTo>
                  <a:lnTo>
                    <a:pt x="2843" y="1846"/>
                  </a:lnTo>
                  <a:lnTo>
                    <a:pt x="2954" y="1588"/>
                  </a:lnTo>
                  <a:lnTo>
                    <a:pt x="3083" y="1348"/>
                  </a:lnTo>
                  <a:lnTo>
                    <a:pt x="3231" y="1126"/>
                  </a:lnTo>
                  <a:lnTo>
                    <a:pt x="3415" y="923"/>
                  </a:lnTo>
                  <a:lnTo>
                    <a:pt x="3600" y="739"/>
                  </a:lnTo>
                  <a:lnTo>
                    <a:pt x="3821" y="573"/>
                  </a:lnTo>
                  <a:lnTo>
                    <a:pt x="4043" y="425"/>
                  </a:lnTo>
                  <a:lnTo>
                    <a:pt x="4283" y="296"/>
                  </a:lnTo>
                  <a:lnTo>
                    <a:pt x="4523" y="185"/>
                  </a:lnTo>
                  <a:lnTo>
                    <a:pt x="4781" y="93"/>
                  </a:lnTo>
                  <a:lnTo>
                    <a:pt x="5039" y="38"/>
                  </a:lnTo>
                  <a:lnTo>
                    <a:pt x="5316" y="1"/>
                  </a:lnTo>
                  <a:lnTo>
                    <a:pt x="5593" y="1"/>
                  </a:lnTo>
                  <a:lnTo>
                    <a:pt x="5851" y="19"/>
                  </a:lnTo>
                  <a:lnTo>
                    <a:pt x="6128" y="56"/>
                  </a:lnTo>
                  <a:lnTo>
                    <a:pt x="6128" y="56"/>
                  </a:lnTo>
                  <a:lnTo>
                    <a:pt x="6405" y="148"/>
                  </a:lnTo>
                  <a:lnTo>
                    <a:pt x="6663" y="241"/>
                  </a:lnTo>
                  <a:lnTo>
                    <a:pt x="6922" y="388"/>
                  </a:lnTo>
                  <a:lnTo>
                    <a:pt x="7143" y="536"/>
                  </a:lnTo>
                  <a:lnTo>
                    <a:pt x="7365" y="720"/>
                  </a:lnTo>
                  <a:lnTo>
                    <a:pt x="7549" y="905"/>
                  </a:lnTo>
                  <a:lnTo>
                    <a:pt x="7734" y="1126"/>
                  </a:lnTo>
                  <a:lnTo>
                    <a:pt x="7882" y="1348"/>
                  </a:lnTo>
                  <a:lnTo>
                    <a:pt x="8011" y="1588"/>
                  </a:lnTo>
                  <a:lnTo>
                    <a:pt x="8121" y="1846"/>
                  </a:lnTo>
                  <a:lnTo>
                    <a:pt x="8214" y="2105"/>
                  </a:lnTo>
                  <a:lnTo>
                    <a:pt x="8269" y="2363"/>
                  </a:lnTo>
                  <a:lnTo>
                    <a:pt x="8306" y="2640"/>
                  </a:lnTo>
                  <a:lnTo>
                    <a:pt x="8306" y="2935"/>
                  </a:lnTo>
                  <a:lnTo>
                    <a:pt x="8269" y="3212"/>
                  </a:lnTo>
                  <a:lnTo>
                    <a:pt x="8214" y="3489"/>
                  </a:lnTo>
                  <a:lnTo>
                    <a:pt x="8214" y="3489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162;p20">
              <a:extLst>
                <a:ext uri="{FF2B5EF4-FFF2-40B4-BE49-F238E27FC236}">
                  <a16:creationId xmlns:a16="http://schemas.microsoft.com/office/drawing/2014/main" id="{9CBA7E92-3CA6-4D81-B104-D610C5235E92}"/>
                </a:ext>
              </a:extLst>
            </p:cNvPr>
            <p:cNvSpPr/>
            <p:nvPr/>
          </p:nvSpPr>
          <p:spPr>
            <a:xfrm>
              <a:off x="7374475" y="1496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163;p20">
              <a:extLst>
                <a:ext uri="{FF2B5EF4-FFF2-40B4-BE49-F238E27FC236}">
                  <a16:creationId xmlns:a16="http://schemas.microsoft.com/office/drawing/2014/main" id="{63F91704-215C-489B-BB2A-1F31AADDC761}"/>
                </a:ext>
              </a:extLst>
            </p:cNvPr>
            <p:cNvSpPr/>
            <p:nvPr/>
          </p:nvSpPr>
          <p:spPr>
            <a:xfrm>
              <a:off x="6716525" y="1507225"/>
              <a:ext cx="300850" cy="138900"/>
            </a:xfrm>
            <a:custGeom>
              <a:avLst/>
              <a:gdLst/>
              <a:ahLst/>
              <a:cxnLst/>
              <a:rect l="l" t="t" r="r" b="b"/>
              <a:pathLst>
                <a:path w="12034" h="5556" extrusionOk="0">
                  <a:moveTo>
                    <a:pt x="6036" y="0"/>
                  </a:moveTo>
                  <a:lnTo>
                    <a:pt x="5833" y="19"/>
                  </a:lnTo>
                  <a:lnTo>
                    <a:pt x="5648" y="74"/>
                  </a:lnTo>
                  <a:lnTo>
                    <a:pt x="5464" y="129"/>
                  </a:lnTo>
                  <a:lnTo>
                    <a:pt x="5279" y="203"/>
                  </a:lnTo>
                  <a:lnTo>
                    <a:pt x="5113" y="296"/>
                  </a:lnTo>
                  <a:lnTo>
                    <a:pt x="4947" y="388"/>
                  </a:lnTo>
                  <a:lnTo>
                    <a:pt x="4799" y="517"/>
                  </a:lnTo>
                  <a:lnTo>
                    <a:pt x="4652" y="646"/>
                  </a:lnTo>
                  <a:lnTo>
                    <a:pt x="4523" y="812"/>
                  </a:lnTo>
                  <a:lnTo>
                    <a:pt x="4412" y="978"/>
                  </a:lnTo>
                  <a:lnTo>
                    <a:pt x="4319" y="1163"/>
                  </a:lnTo>
                  <a:lnTo>
                    <a:pt x="4246" y="1366"/>
                  </a:lnTo>
                  <a:lnTo>
                    <a:pt x="4190" y="1587"/>
                  </a:lnTo>
                  <a:lnTo>
                    <a:pt x="4153" y="1827"/>
                  </a:lnTo>
                  <a:lnTo>
                    <a:pt x="4153" y="2067"/>
                  </a:lnTo>
                  <a:lnTo>
                    <a:pt x="4153" y="3544"/>
                  </a:lnTo>
                  <a:lnTo>
                    <a:pt x="4135" y="3304"/>
                  </a:lnTo>
                  <a:lnTo>
                    <a:pt x="4098" y="3064"/>
                  </a:lnTo>
                  <a:lnTo>
                    <a:pt x="4043" y="2842"/>
                  </a:lnTo>
                  <a:lnTo>
                    <a:pt x="3969" y="2639"/>
                  </a:lnTo>
                  <a:lnTo>
                    <a:pt x="3877" y="2455"/>
                  </a:lnTo>
                  <a:lnTo>
                    <a:pt x="3766" y="2289"/>
                  </a:lnTo>
                  <a:lnTo>
                    <a:pt x="3637" y="2141"/>
                  </a:lnTo>
                  <a:lnTo>
                    <a:pt x="3489" y="1993"/>
                  </a:lnTo>
                  <a:lnTo>
                    <a:pt x="3341" y="1864"/>
                  </a:lnTo>
                  <a:lnTo>
                    <a:pt x="3175" y="1772"/>
                  </a:lnTo>
                  <a:lnTo>
                    <a:pt x="3009" y="1680"/>
                  </a:lnTo>
                  <a:lnTo>
                    <a:pt x="2825" y="1606"/>
                  </a:lnTo>
                  <a:lnTo>
                    <a:pt x="2640" y="1550"/>
                  </a:lnTo>
                  <a:lnTo>
                    <a:pt x="2455" y="1514"/>
                  </a:lnTo>
                  <a:lnTo>
                    <a:pt x="2271" y="1477"/>
                  </a:lnTo>
                  <a:lnTo>
                    <a:pt x="1883" y="1477"/>
                  </a:lnTo>
                  <a:lnTo>
                    <a:pt x="1680" y="1514"/>
                  </a:lnTo>
                  <a:lnTo>
                    <a:pt x="1496" y="1550"/>
                  </a:lnTo>
                  <a:lnTo>
                    <a:pt x="1311" y="1606"/>
                  </a:lnTo>
                  <a:lnTo>
                    <a:pt x="1127" y="1680"/>
                  </a:lnTo>
                  <a:lnTo>
                    <a:pt x="961" y="1772"/>
                  </a:lnTo>
                  <a:lnTo>
                    <a:pt x="794" y="1864"/>
                  </a:lnTo>
                  <a:lnTo>
                    <a:pt x="647" y="1993"/>
                  </a:lnTo>
                  <a:lnTo>
                    <a:pt x="499" y="2141"/>
                  </a:lnTo>
                  <a:lnTo>
                    <a:pt x="370" y="2289"/>
                  </a:lnTo>
                  <a:lnTo>
                    <a:pt x="259" y="2455"/>
                  </a:lnTo>
                  <a:lnTo>
                    <a:pt x="167" y="2639"/>
                  </a:lnTo>
                  <a:lnTo>
                    <a:pt x="93" y="2842"/>
                  </a:lnTo>
                  <a:lnTo>
                    <a:pt x="38" y="3064"/>
                  </a:lnTo>
                  <a:lnTo>
                    <a:pt x="1" y="3304"/>
                  </a:lnTo>
                  <a:lnTo>
                    <a:pt x="1" y="3544"/>
                  </a:lnTo>
                  <a:lnTo>
                    <a:pt x="1" y="5555"/>
                  </a:lnTo>
                  <a:lnTo>
                    <a:pt x="10096" y="5555"/>
                  </a:lnTo>
                  <a:lnTo>
                    <a:pt x="10207" y="5076"/>
                  </a:lnTo>
                  <a:lnTo>
                    <a:pt x="10355" y="4614"/>
                  </a:lnTo>
                  <a:lnTo>
                    <a:pt x="10558" y="4171"/>
                  </a:lnTo>
                  <a:lnTo>
                    <a:pt x="10779" y="3747"/>
                  </a:lnTo>
                  <a:lnTo>
                    <a:pt x="11037" y="3341"/>
                  </a:lnTo>
                  <a:lnTo>
                    <a:pt x="11333" y="2953"/>
                  </a:lnTo>
                  <a:lnTo>
                    <a:pt x="11665" y="2584"/>
                  </a:lnTo>
                  <a:lnTo>
                    <a:pt x="12034" y="2252"/>
                  </a:lnTo>
                  <a:lnTo>
                    <a:pt x="11905" y="2104"/>
                  </a:lnTo>
                  <a:lnTo>
                    <a:pt x="11794" y="1975"/>
                  </a:lnTo>
                  <a:lnTo>
                    <a:pt x="11665" y="1864"/>
                  </a:lnTo>
                  <a:lnTo>
                    <a:pt x="11517" y="1754"/>
                  </a:lnTo>
                  <a:lnTo>
                    <a:pt x="11388" y="1661"/>
                  </a:lnTo>
                  <a:lnTo>
                    <a:pt x="11240" y="1587"/>
                  </a:lnTo>
                  <a:lnTo>
                    <a:pt x="11093" y="1532"/>
                  </a:lnTo>
                  <a:lnTo>
                    <a:pt x="10945" y="1495"/>
                  </a:lnTo>
                  <a:lnTo>
                    <a:pt x="10779" y="1458"/>
                  </a:lnTo>
                  <a:lnTo>
                    <a:pt x="10631" y="1421"/>
                  </a:lnTo>
                  <a:lnTo>
                    <a:pt x="10318" y="1421"/>
                  </a:lnTo>
                  <a:lnTo>
                    <a:pt x="10170" y="1440"/>
                  </a:lnTo>
                  <a:lnTo>
                    <a:pt x="10004" y="1458"/>
                  </a:lnTo>
                  <a:lnTo>
                    <a:pt x="9856" y="1495"/>
                  </a:lnTo>
                  <a:lnTo>
                    <a:pt x="9709" y="1550"/>
                  </a:lnTo>
                  <a:lnTo>
                    <a:pt x="9561" y="1606"/>
                  </a:lnTo>
                  <a:lnTo>
                    <a:pt x="9432" y="1680"/>
                  </a:lnTo>
                  <a:lnTo>
                    <a:pt x="9284" y="1754"/>
                  </a:lnTo>
                  <a:lnTo>
                    <a:pt x="9155" y="1846"/>
                  </a:lnTo>
                  <a:lnTo>
                    <a:pt x="9044" y="1938"/>
                  </a:lnTo>
                  <a:lnTo>
                    <a:pt x="8915" y="2049"/>
                  </a:lnTo>
                  <a:lnTo>
                    <a:pt x="8804" y="2160"/>
                  </a:lnTo>
                  <a:lnTo>
                    <a:pt x="8712" y="2289"/>
                  </a:lnTo>
                  <a:lnTo>
                    <a:pt x="8620" y="2418"/>
                  </a:lnTo>
                  <a:lnTo>
                    <a:pt x="8546" y="2566"/>
                  </a:lnTo>
                  <a:lnTo>
                    <a:pt x="8472" y="2713"/>
                  </a:lnTo>
                  <a:lnTo>
                    <a:pt x="8417" y="2861"/>
                  </a:lnTo>
                  <a:lnTo>
                    <a:pt x="8361" y="3027"/>
                  </a:lnTo>
                  <a:lnTo>
                    <a:pt x="8324" y="3193"/>
                  </a:lnTo>
                  <a:lnTo>
                    <a:pt x="8306" y="3378"/>
                  </a:lnTo>
                  <a:lnTo>
                    <a:pt x="8306" y="2067"/>
                  </a:lnTo>
                  <a:lnTo>
                    <a:pt x="8287" y="1827"/>
                  </a:lnTo>
                  <a:lnTo>
                    <a:pt x="8251" y="1587"/>
                  </a:lnTo>
                  <a:lnTo>
                    <a:pt x="8195" y="1366"/>
                  </a:lnTo>
                  <a:lnTo>
                    <a:pt x="8121" y="1163"/>
                  </a:lnTo>
                  <a:lnTo>
                    <a:pt x="8029" y="978"/>
                  </a:lnTo>
                  <a:lnTo>
                    <a:pt x="7918" y="812"/>
                  </a:lnTo>
                  <a:lnTo>
                    <a:pt x="7789" y="646"/>
                  </a:lnTo>
                  <a:lnTo>
                    <a:pt x="7642" y="517"/>
                  </a:lnTo>
                  <a:lnTo>
                    <a:pt x="7494" y="388"/>
                  </a:lnTo>
                  <a:lnTo>
                    <a:pt x="7328" y="296"/>
                  </a:lnTo>
                  <a:lnTo>
                    <a:pt x="7162" y="203"/>
                  </a:lnTo>
                  <a:lnTo>
                    <a:pt x="6977" y="129"/>
                  </a:lnTo>
                  <a:lnTo>
                    <a:pt x="6793" y="74"/>
                  </a:lnTo>
                  <a:lnTo>
                    <a:pt x="6608" y="19"/>
                  </a:lnTo>
                  <a:lnTo>
                    <a:pt x="64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164;p20">
              <a:extLst>
                <a:ext uri="{FF2B5EF4-FFF2-40B4-BE49-F238E27FC236}">
                  <a16:creationId xmlns:a16="http://schemas.microsoft.com/office/drawing/2014/main" id="{6763ACC8-006A-4C8C-9A3C-C1CE10B9F969}"/>
                </a:ext>
              </a:extLst>
            </p:cNvPr>
            <p:cNvSpPr/>
            <p:nvPr/>
          </p:nvSpPr>
          <p:spPr>
            <a:xfrm>
              <a:off x="6716525" y="1507225"/>
              <a:ext cx="300850" cy="138900"/>
            </a:xfrm>
            <a:custGeom>
              <a:avLst/>
              <a:gdLst/>
              <a:ahLst/>
              <a:cxnLst/>
              <a:rect l="l" t="t" r="r" b="b"/>
              <a:pathLst>
                <a:path w="12034" h="5556" fill="none" extrusionOk="0">
                  <a:moveTo>
                    <a:pt x="12034" y="2252"/>
                  </a:moveTo>
                  <a:lnTo>
                    <a:pt x="12034" y="2252"/>
                  </a:lnTo>
                  <a:lnTo>
                    <a:pt x="11665" y="2584"/>
                  </a:lnTo>
                  <a:lnTo>
                    <a:pt x="11333" y="2953"/>
                  </a:lnTo>
                  <a:lnTo>
                    <a:pt x="11037" y="3341"/>
                  </a:lnTo>
                  <a:lnTo>
                    <a:pt x="10779" y="3747"/>
                  </a:lnTo>
                  <a:lnTo>
                    <a:pt x="10558" y="4171"/>
                  </a:lnTo>
                  <a:lnTo>
                    <a:pt x="10355" y="4614"/>
                  </a:lnTo>
                  <a:lnTo>
                    <a:pt x="10207" y="5076"/>
                  </a:lnTo>
                  <a:lnTo>
                    <a:pt x="10096" y="5555"/>
                  </a:lnTo>
                  <a:lnTo>
                    <a:pt x="1" y="5555"/>
                  </a:lnTo>
                  <a:lnTo>
                    <a:pt x="1" y="3544"/>
                  </a:lnTo>
                  <a:lnTo>
                    <a:pt x="1" y="3544"/>
                  </a:lnTo>
                  <a:lnTo>
                    <a:pt x="1" y="3304"/>
                  </a:lnTo>
                  <a:lnTo>
                    <a:pt x="38" y="3064"/>
                  </a:lnTo>
                  <a:lnTo>
                    <a:pt x="93" y="2842"/>
                  </a:lnTo>
                  <a:lnTo>
                    <a:pt x="167" y="2639"/>
                  </a:lnTo>
                  <a:lnTo>
                    <a:pt x="259" y="2455"/>
                  </a:lnTo>
                  <a:lnTo>
                    <a:pt x="370" y="2289"/>
                  </a:lnTo>
                  <a:lnTo>
                    <a:pt x="499" y="2141"/>
                  </a:lnTo>
                  <a:lnTo>
                    <a:pt x="647" y="1993"/>
                  </a:lnTo>
                  <a:lnTo>
                    <a:pt x="794" y="1864"/>
                  </a:lnTo>
                  <a:lnTo>
                    <a:pt x="961" y="1772"/>
                  </a:lnTo>
                  <a:lnTo>
                    <a:pt x="1127" y="1680"/>
                  </a:lnTo>
                  <a:lnTo>
                    <a:pt x="1311" y="1606"/>
                  </a:lnTo>
                  <a:lnTo>
                    <a:pt x="1496" y="1550"/>
                  </a:lnTo>
                  <a:lnTo>
                    <a:pt x="1680" y="1514"/>
                  </a:lnTo>
                  <a:lnTo>
                    <a:pt x="1883" y="1477"/>
                  </a:lnTo>
                  <a:lnTo>
                    <a:pt x="2068" y="1477"/>
                  </a:lnTo>
                  <a:lnTo>
                    <a:pt x="2271" y="1477"/>
                  </a:lnTo>
                  <a:lnTo>
                    <a:pt x="2455" y="1514"/>
                  </a:lnTo>
                  <a:lnTo>
                    <a:pt x="2640" y="1550"/>
                  </a:lnTo>
                  <a:lnTo>
                    <a:pt x="2825" y="1606"/>
                  </a:lnTo>
                  <a:lnTo>
                    <a:pt x="3009" y="1680"/>
                  </a:lnTo>
                  <a:lnTo>
                    <a:pt x="3175" y="1772"/>
                  </a:lnTo>
                  <a:lnTo>
                    <a:pt x="3341" y="1864"/>
                  </a:lnTo>
                  <a:lnTo>
                    <a:pt x="3489" y="1993"/>
                  </a:lnTo>
                  <a:lnTo>
                    <a:pt x="3637" y="2141"/>
                  </a:lnTo>
                  <a:lnTo>
                    <a:pt x="3766" y="2289"/>
                  </a:lnTo>
                  <a:lnTo>
                    <a:pt x="3877" y="2455"/>
                  </a:lnTo>
                  <a:lnTo>
                    <a:pt x="3969" y="2639"/>
                  </a:lnTo>
                  <a:lnTo>
                    <a:pt x="4043" y="2842"/>
                  </a:lnTo>
                  <a:lnTo>
                    <a:pt x="4098" y="3064"/>
                  </a:lnTo>
                  <a:lnTo>
                    <a:pt x="4135" y="3304"/>
                  </a:lnTo>
                  <a:lnTo>
                    <a:pt x="4153" y="3544"/>
                  </a:lnTo>
                  <a:lnTo>
                    <a:pt x="4153" y="2067"/>
                  </a:lnTo>
                  <a:lnTo>
                    <a:pt x="4153" y="2067"/>
                  </a:lnTo>
                  <a:lnTo>
                    <a:pt x="4153" y="1827"/>
                  </a:lnTo>
                  <a:lnTo>
                    <a:pt x="4190" y="1587"/>
                  </a:lnTo>
                  <a:lnTo>
                    <a:pt x="4246" y="1366"/>
                  </a:lnTo>
                  <a:lnTo>
                    <a:pt x="4319" y="1163"/>
                  </a:lnTo>
                  <a:lnTo>
                    <a:pt x="4412" y="978"/>
                  </a:lnTo>
                  <a:lnTo>
                    <a:pt x="4523" y="812"/>
                  </a:lnTo>
                  <a:lnTo>
                    <a:pt x="4652" y="646"/>
                  </a:lnTo>
                  <a:lnTo>
                    <a:pt x="4799" y="517"/>
                  </a:lnTo>
                  <a:lnTo>
                    <a:pt x="4947" y="388"/>
                  </a:lnTo>
                  <a:lnTo>
                    <a:pt x="5113" y="296"/>
                  </a:lnTo>
                  <a:lnTo>
                    <a:pt x="5279" y="203"/>
                  </a:lnTo>
                  <a:lnTo>
                    <a:pt x="5464" y="129"/>
                  </a:lnTo>
                  <a:lnTo>
                    <a:pt x="5648" y="74"/>
                  </a:lnTo>
                  <a:lnTo>
                    <a:pt x="5833" y="19"/>
                  </a:lnTo>
                  <a:lnTo>
                    <a:pt x="6036" y="0"/>
                  </a:lnTo>
                  <a:lnTo>
                    <a:pt x="6220" y="0"/>
                  </a:lnTo>
                  <a:lnTo>
                    <a:pt x="6423" y="0"/>
                  </a:lnTo>
                  <a:lnTo>
                    <a:pt x="6608" y="19"/>
                  </a:lnTo>
                  <a:lnTo>
                    <a:pt x="6793" y="74"/>
                  </a:lnTo>
                  <a:lnTo>
                    <a:pt x="6977" y="129"/>
                  </a:lnTo>
                  <a:lnTo>
                    <a:pt x="7162" y="203"/>
                  </a:lnTo>
                  <a:lnTo>
                    <a:pt x="7328" y="296"/>
                  </a:lnTo>
                  <a:lnTo>
                    <a:pt x="7494" y="388"/>
                  </a:lnTo>
                  <a:lnTo>
                    <a:pt x="7642" y="517"/>
                  </a:lnTo>
                  <a:lnTo>
                    <a:pt x="7789" y="646"/>
                  </a:lnTo>
                  <a:lnTo>
                    <a:pt x="7918" y="812"/>
                  </a:lnTo>
                  <a:lnTo>
                    <a:pt x="8029" y="978"/>
                  </a:lnTo>
                  <a:lnTo>
                    <a:pt x="8121" y="1163"/>
                  </a:lnTo>
                  <a:lnTo>
                    <a:pt x="8195" y="1366"/>
                  </a:lnTo>
                  <a:lnTo>
                    <a:pt x="8251" y="1587"/>
                  </a:lnTo>
                  <a:lnTo>
                    <a:pt x="8287" y="1827"/>
                  </a:lnTo>
                  <a:lnTo>
                    <a:pt x="8306" y="2067"/>
                  </a:lnTo>
                  <a:lnTo>
                    <a:pt x="8306" y="3544"/>
                  </a:lnTo>
                  <a:lnTo>
                    <a:pt x="8306" y="3544"/>
                  </a:lnTo>
                  <a:lnTo>
                    <a:pt x="8306" y="3378"/>
                  </a:lnTo>
                  <a:lnTo>
                    <a:pt x="8324" y="3193"/>
                  </a:lnTo>
                  <a:lnTo>
                    <a:pt x="8361" y="3027"/>
                  </a:lnTo>
                  <a:lnTo>
                    <a:pt x="8417" y="2861"/>
                  </a:lnTo>
                  <a:lnTo>
                    <a:pt x="8472" y="2713"/>
                  </a:lnTo>
                  <a:lnTo>
                    <a:pt x="8546" y="2566"/>
                  </a:lnTo>
                  <a:lnTo>
                    <a:pt x="8620" y="2418"/>
                  </a:lnTo>
                  <a:lnTo>
                    <a:pt x="8712" y="2289"/>
                  </a:lnTo>
                  <a:lnTo>
                    <a:pt x="8804" y="2160"/>
                  </a:lnTo>
                  <a:lnTo>
                    <a:pt x="8915" y="2049"/>
                  </a:lnTo>
                  <a:lnTo>
                    <a:pt x="9044" y="1938"/>
                  </a:lnTo>
                  <a:lnTo>
                    <a:pt x="9155" y="1846"/>
                  </a:lnTo>
                  <a:lnTo>
                    <a:pt x="9284" y="1754"/>
                  </a:lnTo>
                  <a:lnTo>
                    <a:pt x="9432" y="1680"/>
                  </a:lnTo>
                  <a:lnTo>
                    <a:pt x="9561" y="1606"/>
                  </a:lnTo>
                  <a:lnTo>
                    <a:pt x="9709" y="1550"/>
                  </a:lnTo>
                  <a:lnTo>
                    <a:pt x="9856" y="1495"/>
                  </a:lnTo>
                  <a:lnTo>
                    <a:pt x="10004" y="1458"/>
                  </a:lnTo>
                  <a:lnTo>
                    <a:pt x="10170" y="1440"/>
                  </a:lnTo>
                  <a:lnTo>
                    <a:pt x="10318" y="1421"/>
                  </a:lnTo>
                  <a:lnTo>
                    <a:pt x="10465" y="1421"/>
                  </a:lnTo>
                  <a:lnTo>
                    <a:pt x="10631" y="1421"/>
                  </a:lnTo>
                  <a:lnTo>
                    <a:pt x="10779" y="1458"/>
                  </a:lnTo>
                  <a:lnTo>
                    <a:pt x="10945" y="1495"/>
                  </a:lnTo>
                  <a:lnTo>
                    <a:pt x="11093" y="1532"/>
                  </a:lnTo>
                  <a:lnTo>
                    <a:pt x="11240" y="1587"/>
                  </a:lnTo>
                  <a:lnTo>
                    <a:pt x="11388" y="1661"/>
                  </a:lnTo>
                  <a:lnTo>
                    <a:pt x="11517" y="1754"/>
                  </a:lnTo>
                  <a:lnTo>
                    <a:pt x="11665" y="1864"/>
                  </a:lnTo>
                  <a:lnTo>
                    <a:pt x="11794" y="1975"/>
                  </a:lnTo>
                  <a:lnTo>
                    <a:pt x="11905" y="2104"/>
                  </a:lnTo>
                  <a:lnTo>
                    <a:pt x="12034" y="2252"/>
                  </a:lnTo>
                  <a:lnTo>
                    <a:pt x="12034" y="2252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165;p20">
              <a:extLst>
                <a:ext uri="{FF2B5EF4-FFF2-40B4-BE49-F238E27FC236}">
                  <a16:creationId xmlns:a16="http://schemas.microsoft.com/office/drawing/2014/main" id="{61A79047-8B36-47A6-98A2-A51618DC136E}"/>
                </a:ext>
              </a:extLst>
            </p:cNvPr>
            <p:cNvSpPr/>
            <p:nvPr/>
          </p:nvSpPr>
          <p:spPr>
            <a:xfrm>
              <a:off x="7017350" y="1563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166;p20">
              <a:extLst>
                <a:ext uri="{FF2B5EF4-FFF2-40B4-BE49-F238E27FC236}">
                  <a16:creationId xmlns:a16="http://schemas.microsoft.com/office/drawing/2014/main" id="{32D1517F-32A1-4C70-99F7-3A8AF3BC191F}"/>
                </a:ext>
              </a:extLst>
            </p:cNvPr>
            <p:cNvSpPr/>
            <p:nvPr/>
          </p:nvSpPr>
          <p:spPr>
            <a:xfrm>
              <a:off x="6673175" y="1687625"/>
              <a:ext cx="708700" cy="88600"/>
            </a:xfrm>
            <a:custGeom>
              <a:avLst/>
              <a:gdLst/>
              <a:ahLst/>
              <a:cxnLst/>
              <a:rect l="l" t="t" r="r" b="b"/>
              <a:pathLst>
                <a:path w="28348" h="3544" extrusionOk="0">
                  <a:moveTo>
                    <a:pt x="0" y="0"/>
                  </a:moveTo>
                  <a:lnTo>
                    <a:pt x="0" y="3544"/>
                  </a:lnTo>
                  <a:lnTo>
                    <a:pt x="28348" y="3544"/>
                  </a:lnTo>
                  <a:lnTo>
                    <a:pt x="283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167;p20">
              <a:extLst>
                <a:ext uri="{FF2B5EF4-FFF2-40B4-BE49-F238E27FC236}">
                  <a16:creationId xmlns:a16="http://schemas.microsoft.com/office/drawing/2014/main" id="{CD928376-D647-4A12-9638-2EC612DE539F}"/>
                </a:ext>
              </a:extLst>
            </p:cNvPr>
            <p:cNvSpPr/>
            <p:nvPr/>
          </p:nvSpPr>
          <p:spPr>
            <a:xfrm>
              <a:off x="6683775" y="1817725"/>
              <a:ext cx="687050" cy="143975"/>
            </a:xfrm>
            <a:custGeom>
              <a:avLst/>
              <a:gdLst/>
              <a:ahLst/>
              <a:cxnLst/>
              <a:rect l="l" t="t" r="r" b="b"/>
              <a:pathLst>
                <a:path w="27482" h="5759" extrusionOk="0">
                  <a:moveTo>
                    <a:pt x="1" y="1"/>
                  </a:moveTo>
                  <a:lnTo>
                    <a:pt x="111" y="333"/>
                  </a:lnTo>
                  <a:lnTo>
                    <a:pt x="240" y="628"/>
                  </a:lnTo>
                  <a:lnTo>
                    <a:pt x="370" y="942"/>
                  </a:lnTo>
                  <a:lnTo>
                    <a:pt x="517" y="1237"/>
                  </a:lnTo>
                  <a:lnTo>
                    <a:pt x="665" y="1514"/>
                  </a:lnTo>
                  <a:lnTo>
                    <a:pt x="831" y="1809"/>
                  </a:lnTo>
                  <a:lnTo>
                    <a:pt x="997" y="2068"/>
                  </a:lnTo>
                  <a:lnTo>
                    <a:pt x="1200" y="2345"/>
                  </a:lnTo>
                  <a:lnTo>
                    <a:pt x="1385" y="2603"/>
                  </a:lnTo>
                  <a:lnTo>
                    <a:pt x="1588" y="2843"/>
                  </a:lnTo>
                  <a:lnTo>
                    <a:pt x="1809" y="3083"/>
                  </a:lnTo>
                  <a:lnTo>
                    <a:pt x="2031" y="3323"/>
                  </a:lnTo>
                  <a:lnTo>
                    <a:pt x="2252" y="3544"/>
                  </a:lnTo>
                  <a:lnTo>
                    <a:pt x="2492" y="3766"/>
                  </a:lnTo>
                  <a:lnTo>
                    <a:pt x="2750" y="3969"/>
                  </a:lnTo>
                  <a:lnTo>
                    <a:pt x="3009" y="4153"/>
                  </a:lnTo>
                  <a:lnTo>
                    <a:pt x="3267" y="4356"/>
                  </a:lnTo>
                  <a:lnTo>
                    <a:pt x="3544" y="4522"/>
                  </a:lnTo>
                  <a:lnTo>
                    <a:pt x="3802" y="4689"/>
                  </a:lnTo>
                  <a:lnTo>
                    <a:pt x="4098" y="4836"/>
                  </a:lnTo>
                  <a:lnTo>
                    <a:pt x="4375" y="4984"/>
                  </a:lnTo>
                  <a:lnTo>
                    <a:pt x="4670" y="5113"/>
                  </a:lnTo>
                  <a:lnTo>
                    <a:pt x="4984" y="5242"/>
                  </a:lnTo>
                  <a:lnTo>
                    <a:pt x="5279" y="5353"/>
                  </a:lnTo>
                  <a:lnTo>
                    <a:pt x="5593" y="5445"/>
                  </a:lnTo>
                  <a:lnTo>
                    <a:pt x="5906" y="5519"/>
                  </a:lnTo>
                  <a:lnTo>
                    <a:pt x="6220" y="5593"/>
                  </a:lnTo>
                  <a:lnTo>
                    <a:pt x="6552" y="5667"/>
                  </a:lnTo>
                  <a:lnTo>
                    <a:pt x="6866" y="5704"/>
                  </a:lnTo>
                  <a:lnTo>
                    <a:pt x="7198" y="5741"/>
                  </a:lnTo>
                  <a:lnTo>
                    <a:pt x="7530" y="5759"/>
                  </a:lnTo>
                  <a:lnTo>
                    <a:pt x="19785" y="5759"/>
                  </a:lnTo>
                  <a:lnTo>
                    <a:pt x="20117" y="5741"/>
                  </a:lnTo>
                  <a:lnTo>
                    <a:pt x="20468" y="5704"/>
                  </a:lnTo>
                  <a:lnTo>
                    <a:pt x="20800" y="5648"/>
                  </a:lnTo>
                  <a:lnTo>
                    <a:pt x="21132" y="5593"/>
                  </a:lnTo>
                  <a:lnTo>
                    <a:pt x="21465" y="5519"/>
                  </a:lnTo>
                  <a:lnTo>
                    <a:pt x="21778" y="5427"/>
                  </a:lnTo>
                  <a:lnTo>
                    <a:pt x="22110" y="5335"/>
                  </a:lnTo>
                  <a:lnTo>
                    <a:pt x="22424" y="5224"/>
                  </a:lnTo>
                  <a:lnTo>
                    <a:pt x="22720" y="5113"/>
                  </a:lnTo>
                  <a:lnTo>
                    <a:pt x="23033" y="4965"/>
                  </a:lnTo>
                  <a:lnTo>
                    <a:pt x="23329" y="4818"/>
                  </a:lnTo>
                  <a:lnTo>
                    <a:pt x="23605" y="4670"/>
                  </a:lnTo>
                  <a:lnTo>
                    <a:pt x="23882" y="4504"/>
                  </a:lnTo>
                  <a:lnTo>
                    <a:pt x="24159" y="4319"/>
                  </a:lnTo>
                  <a:lnTo>
                    <a:pt x="24436" y="4135"/>
                  </a:lnTo>
                  <a:lnTo>
                    <a:pt x="24694" y="3950"/>
                  </a:lnTo>
                  <a:lnTo>
                    <a:pt x="24953" y="3747"/>
                  </a:lnTo>
                  <a:lnTo>
                    <a:pt x="25193" y="3526"/>
                  </a:lnTo>
                  <a:lnTo>
                    <a:pt x="25414" y="3304"/>
                  </a:lnTo>
                  <a:lnTo>
                    <a:pt x="25654" y="3064"/>
                  </a:lnTo>
                  <a:lnTo>
                    <a:pt x="25857" y="2825"/>
                  </a:lnTo>
                  <a:lnTo>
                    <a:pt x="26078" y="2585"/>
                  </a:lnTo>
                  <a:lnTo>
                    <a:pt x="26281" y="2326"/>
                  </a:lnTo>
                  <a:lnTo>
                    <a:pt x="26466" y="2049"/>
                  </a:lnTo>
                  <a:lnTo>
                    <a:pt x="26632" y="1791"/>
                  </a:lnTo>
                  <a:lnTo>
                    <a:pt x="26817" y="1496"/>
                  </a:lnTo>
                  <a:lnTo>
                    <a:pt x="26964" y="1219"/>
                  </a:lnTo>
                  <a:lnTo>
                    <a:pt x="27112" y="924"/>
                  </a:lnTo>
                  <a:lnTo>
                    <a:pt x="27241" y="628"/>
                  </a:lnTo>
                  <a:lnTo>
                    <a:pt x="27370" y="315"/>
                  </a:lnTo>
                  <a:lnTo>
                    <a:pt x="27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168;p20">
              <a:extLst>
                <a:ext uri="{FF2B5EF4-FFF2-40B4-BE49-F238E27FC236}">
                  <a16:creationId xmlns:a16="http://schemas.microsoft.com/office/drawing/2014/main" id="{A3B89983-4B63-4BF7-B9C9-ED865D6E3A19}"/>
                </a:ext>
              </a:extLst>
            </p:cNvPr>
            <p:cNvSpPr/>
            <p:nvPr/>
          </p:nvSpPr>
          <p:spPr>
            <a:xfrm>
              <a:off x="6683775" y="1817725"/>
              <a:ext cx="687050" cy="143975"/>
            </a:xfrm>
            <a:custGeom>
              <a:avLst/>
              <a:gdLst/>
              <a:ahLst/>
              <a:cxnLst/>
              <a:rect l="l" t="t" r="r" b="b"/>
              <a:pathLst>
                <a:path w="27482" h="5759" fill="none" extrusionOk="0">
                  <a:moveTo>
                    <a:pt x="27481" y="1"/>
                  </a:moveTo>
                  <a:lnTo>
                    <a:pt x="27481" y="1"/>
                  </a:lnTo>
                  <a:lnTo>
                    <a:pt x="27370" y="315"/>
                  </a:lnTo>
                  <a:lnTo>
                    <a:pt x="27241" y="628"/>
                  </a:lnTo>
                  <a:lnTo>
                    <a:pt x="27112" y="924"/>
                  </a:lnTo>
                  <a:lnTo>
                    <a:pt x="26964" y="1219"/>
                  </a:lnTo>
                  <a:lnTo>
                    <a:pt x="26817" y="1496"/>
                  </a:lnTo>
                  <a:lnTo>
                    <a:pt x="26632" y="1791"/>
                  </a:lnTo>
                  <a:lnTo>
                    <a:pt x="26466" y="2049"/>
                  </a:lnTo>
                  <a:lnTo>
                    <a:pt x="26281" y="2326"/>
                  </a:lnTo>
                  <a:lnTo>
                    <a:pt x="26078" y="2585"/>
                  </a:lnTo>
                  <a:lnTo>
                    <a:pt x="25857" y="2825"/>
                  </a:lnTo>
                  <a:lnTo>
                    <a:pt x="25654" y="3064"/>
                  </a:lnTo>
                  <a:lnTo>
                    <a:pt x="25414" y="3304"/>
                  </a:lnTo>
                  <a:lnTo>
                    <a:pt x="25193" y="3526"/>
                  </a:lnTo>
                  <a:lnTo>
                    <a:pt x="24953" y="3747"/>
                  </a:lnTo>
                  <a:lnTo>
                    <a:pt x="24694" y="3950"/>
                  </a:lnTo>
                  <a:lnTo>
                    <a:pt x="24436" y="4135"/>
                  </a:lnTo>
                  <a:lnTo>
                    <a:pt x="24159" y="4319"/>
                  </a:lnTo>
                  <a:lnTo>
                    <a:pt x="23882" y="4504"/>
                  </a:lnTo>
                  <a:lnTo>
                    <a:pt x="23605" y="4670"/>
                  </a:lnTo>
                  <a:lnTo>
                    <a:pt x="23329" y="4818"/>
                  </a:lnTo>
                  <a:lnTo>
                    <a:pt x="23033" y="4965"/>
                  </a:lnTo>
                  <a:lnTo>
                    <a:pt x="22720" y="5113"/>
                  </a:lnTo>
                  <a:lnTo>
                    <a:pt x="22424" y="5224"/>
                  </a:lnTo>
                  <a:lnTo>
                    <a:pt x="22110" y="5335"/>
                  </a:lnTo>
                  <a:lnTo>
                    <a:pt x="21778" y="5427"/>
                  </a:lnTo>
                  <a:lnTo>
                    <a:pt x="21465" y="5519"/>
                  </a:lnTo>
                  <a:lnTo>
                    <a:pt x="21132" y="5593"/>
                  </a:lnTo>
                  <a:lnTo>
                    <a:pt x="20800" y="5648"/>
                  </a:lnTo>
                  <a:lnTo>
                    <a:pt x="20468" y="5704"/>
                  </a:lnTo>
                  <a:lnTo>
                    <a:pt x="20117" y="5741"/>
                  </a:lnTo>
                  <a:lnTo>
                    <a:pt x="19785" y="5759"/>
                  </a:lnTo>
                  <a:lnTo>
                    <a:pt x="19434" y="5759"/>
                  </a:lnTo>
                  <a:lnTo>
                    <a:pt x="7863" y="5759"/>
                  </a:lnTo>
                  <a:lnTo>
                    <a:pt x="7863" y="5759"/>
                  </a:lnTo>
                  <a:lnTo>
                    <a:pt x="7530" y="5759"/>
                  </a:lnTo>
                  <a:lnTo>
                    <a:pt x="7198" y="5741"/>
                  </a:lnTo>
                  <a:lnTo>
                    <a:pt x="6866" y="5704"/>
                  </a:lnTo>
                  <a:lnTo>
                    <a:pt x="6552" y="5667"/>
                  </a:lnTo>
                  <a:lnTo>
                    <a:pt x="6220" y="5593"/>
                  </a:lnTo>
                  <a:lnTo>
                    <a:pt x="5906" y="5519"/>
                  </a:lnTo>
                  <a:lnTo>
                    <a:pt x="5593" y="5445"/>
                  </a:lnTo>
                  <a:lnTo>
                    <a:pt x="5279" y="5353"/>
                  </a:lnTo>
                  <a:lnTo>
                    <a:pt x="4984" y="5242"/>
                  </a:lnTo>
                  <a:lnTo>
                    <a:pt x="4670" y="5113"/>
                  </a:lnTo>
                  <a:lnTo>
                    <a:pt x="4375" y="4984"/>
                  </a:lnTo>
                  <a:lnTo>
                    <a:pt x="4098" y="4836"/>
                  </a:lnTo>
                  <a:lnTo>
                    <a:pt x="3802" y="4689"/>
                  </a:lnTo>
                  <a:lnTo>
                    <a:pt x="3544" y="4522"/>
                  </a:lnTo>
                  <a:lnTo>
                    <a:pt x="3267" y="4356"/>
                  </a:lnTo>
                  <a:lnTo>
                    <a:pt x="3009" y="4153"/>
                  </a:lnTo>
                  <a:lnTo>
                    <a:pt x="2750" y="3969"/>
                  </a:lnTo>
                  <a:lnTo>
                    <a:pt x="2492" y="3766"/>
                  </a:lnTo>
                  <a:lnTo>
                    <a:pt x="2252" y="3544"/>
                  </a:lnTo>
                  <a:lnTo>
                    <a:pt x="2031" y="3323"/>
                  </a:lnTo>
                  <a:lnTo>
                    <a:pt x="1809" y="3083"/>
                  </a:lnTo>
                  <a:lnTo>
                    <a:pt x="1588" y="2843"/>
                  </a:lnTo>
                  <a:lnTo>
                    <a:pt x="1385" y="2603"/>
                  </a:lnTo>
                  <a:lnTo>
                    <a:pt x="1200" y="2345"/>
                  </a:lnTo>
                  <a:lnTo>
                    <a:pt x="997" y="2068"/>
                  </a:lnTo>
                  <a:lnTo>
                    <a:pt x="831" y="1809"/>
                  </a:lnTo>
                  <a:lnTo>
                    <a:pt x="665" y="1514"/>
                  </a:lnTo>
                  <a:lnTo>
                    <a:pt x="517" y="1237"/>
                  </a:lnTo>
                  <a:lnTo>
                    <a:pt x="370" y="942"/>
                  </a:lnTo>
                  <a:lnTo>
                    <a:pt x="240" y="628"/>
                  </a:lnTo>
                  <a:lnTo>
                    <a:pt x="111" y="333"/>
                  </a:lnTo>
                  <a:lnTo>
                    <a:pt x="1" y="1"/>
                  </a:lnTo>
                  <a:lnTo>
                    <a:pt x="2748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169;p20">
              <a:extLst>
                <a:ext uri="{FF2B5EF4-FFF2-40B4-BE49-F238E27FC236}">
                  <a16:creationId xmlns:a16="http://schemas.microsoft.com/office/drawing/2014/main" id="{71AB0725-4FF7-484F-950E-6D7566D76764}"/>
                </a:ext>
              </a:extLst>
            </p:cNvPr>
            <p:cNvSpPr/>
            <p:nvPr/>
          </p:nvSpPr>
          <p:spPr>
            <a:xfrm>
              <a:off x="7370800" y="1817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170;p20">
              <a:extLst>
                <a:ext uri="{FF2B5EF4-FFF2-40B4-BE49-F238E27FC236}">
                  <a16:creationId xmlns:a16="http://schemas.microsoft.com/office/drawing/2014/main" id="{82AFD41F-9F3F-4C05-98B8-52AE5C9DD89D}"/>
                </a:ext>
              </a:extLst>
            </p:cNvPr>
            <p:cNvSpPr/>
            <p:nvPr/>
          </p:nvSpPr>
          <p:spPr>
            <a:xfrm>
              <a:off x="7011375" y="1572275"/>
              <a:ext cx="200250" cy="73850"/>
            </a:xfrm>
            <a:custGeom>
              <a:avLst/>
              <a:gdLst/>
              <a:ahLst/>
              <a:cxnLst/>
              <a:rect l="l" t="t" r="r" b="b"/>
              <a:pathLst>
                <a:path w="8010" h="2954" extrusionOk="0">
                  <a:moveTo>
                    <a:pt x="3968" y="0"/>
                  </a:moveTo>
                  <a:lnTo>
                    <a:pt x="3599" y="19"/>
                  </a:lnTo>
                  <a:lnTo>
                    <a:pt x="3248" y="56"/>
                  </a:lnTo>
                  <a:lnTo>
                    <a:pt x="2898" y="130"/>
                  </a:lnTo>
                  <a:lnTo>
                    <a:pt x="2565" y="240"/>
                  </a:lnTo>
                  <a:lnTo>
                    <a:pt x="2252" y="370"/>
                  </a:lnTo>
                  <a:lnTo>
                    <a:pt x="1938" y="517"/>
                  </a:lnTo>
                  <a:lnTo>
                    <a:pt x="1643" y="702"/>
                  </a:lnTo>
                  <a:lnTo>
                    <a:pt x="1366" y="905"/>
                  </a:lnTo>
                  <a:lnTo>
                    <a:pt x="1107" y="1145"/>
                  </a:lnTo>
                  <a:lnTo>
                    <a:pt x="849" y="1403"/>
                  </a:lnTo>
                  <a:lnTo>
                    <a:pt x="646" y="1680"/>
                  </a:lnTo>
                  <a:lnTo>
                    <a:pt x="443" y="1957"/>
                  </a:lnTo>
                  <a:lnTo>
                    <a:pt x="277" y="2271"/>
                  </a:lnTo>
                  <a:lnTo>
                    <a:pt x="129" y="2603"/>
                  </a:lnTo>
                  <a:lnTo>
                    <a:pt x="0" y="2953"/>
                  </a:lnTo>
                  <a:lnTo>
                    <a:pt x="8010" y="2953"/>
                  </a:lnTo>
                  <a:lnTo>
                    <a:pt x="7899" y="2658"/>
                  </a:lnTo>
                  <a:lnTo>
                    <a:pt x="7770" y="2363"/>
                  </a:lnTo>
                  <a:lnTo>
                    <a:pt x="7622" y="2086"/>
                  </a:lnTo>
                  <a:lnTo>
                    <a:pt x="7438" y="1828"/>
                  </a:lnTo>
                  <a:lnTo>
                    <a:pt x="7253" y="1588"/>
                  </a:lnTo>
                  <a:lnTo>
                    <a:pt x="7050" y="1348"/>
                  </a:lnTo>
                  <a:lnTo>
                    <a:pt x="6847" y="1145"/>
                  </a:lnTo>
                  <a:lnTo>
                    <a:pt x="6607" y="942"/>
                  </a:lnTo>
                  <a:lnTo>
                    <a:pt x="6367" y="757"/>
                  </a:lnTo>
                  <a:lnTo>
                    <a:pt x="6109" y="591"/>
                  </a:lnTo>
                  <a:lnTo>
                    <a:pt x="5832" y="443"/>
                  </a:lnTo>
                  <a:lnTo>
                    <a:pt x="5555" y="314"/>
                  </a:lnTo>
                  <a:lnTo>
                    <a:pt x="5260" y="222"/>
                  </a:lnTo>
                  <a:lnTo>
                    <a:pt x="4965" y="130"/>
                  </a:lnTo>
                  <a:lnTo>
                    <a:pt x="4651" y="56"/>
                  </a:lnTo>
                  <a:lnTo>
                    <a:pt x="4337" y="19"/>
                  </a:lnTo>
                  <a:lnTo>
                    <a:pt x="39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171;p20">
              <a:extLst>
                <a:ext uri="{FF2B5EF4-FFF2-40B4-BE49-F238E27FC236}">
                  <a16:creationId xmlns:a16="http://schemas.microsoft.com/office/drawing/2014/main" id="{2EE224E4-F9C9-4D9B-BD1A-BA866A506A09}"/>
                </a:ext>
              </a:extLst>
            </p:cNvPr>
            <p:cNvSpPr/>
            <p:nvPr/>
          </p:nvSpPr>
          <p:spPr>
            <a:xfrm>
              <a:off x="7011375" y="1572275"/>
              <a:ext cx="200250" cy="73850"/>
            </a:xfrm>
            <a:custGeom>
              <a:avLst/>
              <a:gdLst/>
              <a:ahLst/>
              <a:cxnLst/>
              <a:rect l="l" t="t" r="r" b="b"/>
              <a:pathLst>
                <a:path w="8010" h="2954" fill="none" extrusionOk="0">
                  <a:moveTo>
                    <a:pt x="8010" y="2953"/>
                  </a:moveTo>
                  <a:lnTo>
                    <a:pt x="8010" y="2953"/>
                  </a:lnTo>
                  <a:lnTo>
                    <a:pt x="0" y="2953"/>
                  </a:lnTo>
                  <a:lnTo>
                    <a:pt x="0" y="2953"/>
                  </a:lnTo>
                  <a:lnTo>
                    <a:pt x="129" y="2603"/>
                  </a:lnTo>
                  <a:lnTo>
                    <a:pt x="277" y="2271"/>
                  </a:lnTo>
                  <a:lnTo>
                    <a:pt x="443" y="1957"/>
                  </a:lnTo>
                  <a:lnTo>
                    <a:pt x="646" y="1680"/>
                  </a:lnTo>
                  <a:lnTo>
                    <a:pt x="849" y="1403"/>
                  </a:lnTo>
                  <a:lnTo>
                    <a:pt x="1107" y="1145"/>
                  </a:lnTo>
                  <a:lnTo>
                    <a:pt x="1366" y="905"/>
                  </a:lnTo>
                  <a:lnTo>
                    <a:pt x="1643" y="702"/>
                  </a:lnTo>
                  <a:lnTo>
                    <a:pt x="1938" y="517"/>
                  </a:lnTo>
                  <a:lnTo>
                    <a:pt x="2252" y="370"/>
                  </a:lnTo>
                  <a:lnTo>
                    <a:pt x="2565" y="240"/>
                  </a:lnTo>
                  <a:lnTo>
                    <a:pt x="2898" y="130"/>
                  </a:lnTo>
                  <a:lnTo>
                    <a:pt x="3248" y="56"/>
                  </a:lnTo>
                  <a:lnTo>
                    <a:pt x="3599" y="19"/>
                  </a:lnTo>
                  <a:lnTo>
                    <a:pt x="3968" y="0"/>
                  </a:lnTo>
                  <a:lnTo>
                    <a:pt x="4337" y="19"/>
                  </a:lnTo>
                  <a:lnTo>
                    <a:pt x="4337" y="19"/>
                  </a:lnTo>
                  <a:lnTo>
                    <a:pt x="4651" y="56"/>
                  </a:lnTo>
                  <a:lnTo>
                    <a:pt x="4965" y="130"/>
                  </a:lnTo>
                  <a:lnTo>
                    <a:pt x="5260" y="222"/>
                  </a:lnTo>
                  <a:lnTo>
                    <a:pt x="5555" y="314"/>
                  </a:lnTo>
                  <a:lnTo>
                    <a:pt x="5832" y="443"/>
                  </a:lnTo>
                  <a:lnTo>
                    <a:pt x="6109" y="591"/>
                  </a:lnTo>
                  <a:lnTo>
                    <a:pt x="6367" y="757"/>
                  </a:lnTo>
                  <a:lnTo>
                    <a:pt x="6607" y="942"/>
                  </a:lnTo>
                  <a:lnTo>
                    <a:pt x="6847" y="1145"/>
                  </a:lnTo>
                  <a:lnTo>
                    <a:pt x="7050" y="1348"/>
                  </a:lnTo>
                  <a:lnTo>
                    <a:pt x="7253" y="1588"/>
                  </a:lnTo>
                  <a:lnTo>
                    <a:pt x="7438" y="1828"/>
                  </a:lnTo>
                  <a:lnTo>
                    <a:pt x="7622" y="2086"/>
                  </a:lnTo>
                  <a:lnTo>
                    <a:pt x="7770" y="2363"/>
                  </a:lnTo>
                  <a:lnTo>
                    <a:pt x="7899" y="2658"/>
                  </a:lnTo>
                  <a:lnTo>
                    <a:pt x="8010" y="2953"/>
                  </a:lnTo>
                  <a:lnTo>
                    <a:pt x="8010" y="2953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172;p20">
              <a:extLst>
                <a:ext uri="{FF2B5EF4-FFF2-40B4-BE49-F238E27FC236}">
                  <a16:creationId xmlns:a16="http://schemas.microsoft.com/office/drawing/2014/main" id="{32CC9CB2-BC24-4E1F-8FCF-C96CA60ABF85}"/>
                </a:ext>
              </a:extLst>
            </p:cNvPr>
            <p:cNvSpPr/>
            <p:nvPr/>
          </p:nvSpPr>
          <p:spPr>
            <a:xfrm>
              <a:off x="7211600" y="1646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173;p20">
              <a:extLst>
                <a:ext uri="{FF2B5EF4-FFF2-40B4-BE49-F238E27FC236}">
                  <a16:creationId xmlns:a16="http://schemas.microsoft.com/office/drawing/2014/main" id="{CC3E6FCD-0145-4FD6-BFD7-8D3BCF66D361}"/>
                </a:ext>
              </a:extLst>
            </p:cNvPr>
            <p:cNvSpPr/>
            <p:nvPr/>
          </p:nvSpPr>
          <p:spPr>
            <a:xfrm>
              <a:off x="7029825" y="1350800"/>
              <a:ext cx="172575" cy="190125"/>
            </a:xfrm>
            <a:custGeom>
              <a:avLst/>
              <a:gdLst/>
              <a:ahLst/>
              <a:cxnLst/>
              <a:rect l="l" t="t" r="r" b="b"/>
              <a:pathLst>
                <a:path w="6903" h="7605" extrusionOk="0">
                  <a:moveTo>
                    <a:pt x="702" y="1"/>
                  </a:moveTo>
                  <a:lnTo>
                    <a:pt x="517" y="407"/>
                  </a:lnTo>
                  <a:lnTo>
                    <a:pt x="369" y="831"/>
                  </a:lnTo>
                  <a:lnTo>
                    <a:pt x="240" y="1274"/>
                  </a:lnTo>
                  <a:lnTo>
                    <a:pt x="148" y="1736"/>
                  </a:lnTo>
                  <a:lnTo>
                    <a:pt x="74" y="2197"/>
                  </a:lnTo>
                  <a:lnTo>
                    <a:pt x="37" y="2677"/>
                  </a:lnTo>
                  <a:lnTo>
                    <a:pt x="0" y="3175"/>
                  </a:lnTo>
                  <a:lnTo>
                    <a:pt x="19" y="3673"/>
                  </a:lnTo>
                  <a:lnTo>
                    <a:pt x="56" y="4172"/>
                  </a:lnTo>
                  <a:lnTo>
                    <a:pt x="111" y="4670"/>
                  </a:lnTo>
                  <a:lnTo>
                    <a:pt x="185" y="5187"/>
                  </a:lnTo>
                  <a:lnTo>
                    <a:pt x="296" y="5685"/>
                  </a:lnTo>
                  <a:lnTo>
                    <a:pt x="425" y="6183"/>
                  </a:lnTo>
                  <a:lnTo>
                    <a:pt x="591" y="6663"/>
                  </a:lnTo>
                  <a:lnTo>
                    <a:pt x="775" y="7143"/>
                  </a:lnTo>
                  <a:lnTo>
                    <a:pt x="978" y="7604"/>
                  </a:lnTo>
                  <a:lnTo>
                    <a:pt x="1329" y="7475"/>
                  </a:lnTo>
                  <a:lnTo>
                    <a:pt x="1698" y="7365"/>
                  </a:lnTo>
                  <a:lnTo>
                    <a:pt x="2067" y="7291"/>
                  </a:lnTo>
                  <a:lnTo>
                    <a:pt x="2436" y="7235"/>
                  </a:lnTo>
                  <a:lnTo>
                    <a:pt x="2806" y="7198"/>
                  </a:lnTo>
                  <a:lnTo>
                    <a:pt x="3193" y="7180"/>
                  </a:lnTo>
                  <a:lnTo>
                    <a:pt x="3562" y="7198"/>
                  </a:lnTo>
                  <a:lnTo>
                    <a:pt x="3950" y="7235"/>
                  </a:lnTo>
                  <a:lnTo>
                    <a:pt x="3987" y="7125"/>
                  </a:lnTo>
                  <a:lnTo>
                    <a:pt x="2529" y="4467"/>
                  </a:lnTo>
                  <a:lnTo>
                    <a:pt x="3987" y="3673"/>
                  </a:lnTo>
                  <a:lnTo>
                    <a:pt x="5076" y="5648"/>
                  </a:lnTo>
                  <a:lnTo>
                    <a:pt x="5279" y="5464"/>
                  </a:lnTo>
                  <a:lnTo>
                    <a:pt x="5500" y="5298"/>
                  </a:lnTo>
                  <a:lnTo>
                    <a:pt x="5888" y="5021"/>
                  </a:lnTo>
                  <a:lnTo>
                    <a:pt x="6128" y="4836"/>
                  </a:lnTo>
                  <a:lnTo>
                    <a:pt x="6331" y="4670"/>
                  </a:lnTo>
                  <a:lnTo>
                    <a:pt x="6460" y="4541"/>
                  </a:lnTo>
                  <a:lnTo>
                    <a:pt x="6571" y="4393"/>
                  </a:lnTo>
                  <a:lnTo>
                    <a:pt x="6663" y="4227"/>
                  </a:lnTo>
                  <a:lnTo>
                    <a:pt x="6718" y="4043"/>
                  </a:lnTo>
                  <a:lnTo>
                    <a:pt x="6810" y="3747"/>
                  </a:lnTo>
                  <a:lnTo>
                    <a:pt x="6903" y="3470"/>
                  </a:lnTo>
                  <a:lnTo>
                    <a:pt x="6589" y="3120"/>
                  </a:lnTo>
                  <a:lnTo>
                    <a:pt x="6238" y="2769"/>
                  </a:lnTo>
                  <a:lnTo>
                    <a:pt x="5888" y="2437"/>
                  </a:lnTo>
                  <a:lnTo>
                    <a:pt x="5519" y="2123"/>
                  </a:lnTo>
                  <a:lnTo>
                    <a:pt x="5131" y="1828"/>
                  </a:lnTo>
                  <a:lnTo>
                    <a:pt x="4743" y="1533"/>
                  </a:lnTo>
                  <a:lnTo>
                    <a:pt x="4356" y="1274"/>
                  </a:lnTo>
                  <a:lnTo>
                    <a:pt x="3950" y="1034"/>
                  </a:lnTo>
                  <a:lnTo>
                    <a:pt x="3544" y="794"/>
                  </a:lnTo>
                  <a:lnTo>
                    <a:pt x="3138" y="610"/>
                  </a:lnTo>
                  <a:lnTo>
                    <a:pt x="2713" y="425"/>
                  </a:lnTo>
                  <a:lnTo>
                    <a:pt x="2307" y="278"/>
                  </a:lnTo>
                  <a:lnTo>
                    <a:pt x="1901" y="167"/>
                  </a:lnTo>
                  <a:lnTo>
                    <a:pt x="1495" y="75"/>
                  </a:lnTo>
                  <a:lnTo>
                    <a:pt x="1108" y="19"/>
                  </a:lnTo>
                  <a:lnTo>
                    <a:pt x="7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174;p20">
              <a:extLst>
                <a:ext uri="{FF2B5EF4-FFF2-40B4-BE49-F238E27FC236}">
                  <a16:creationId xmlns:a16="http://schemas.microsoft.com/office/drawing/2014/main" id="{40FB9586-BEAA-46C9-BFC0-0A4ADB01BD79}"/>
                </a:ext>
              </a:extLst>
            </p:cNvPr>
            <p:cNvSpPr/>
            <p:nvPr/>
          </p:nvSpPr>
          <p:spPr>
            <a:xfrm>
              <a:off x="7029825" y="1350800"/>
              <a:ext cx="172575" cy="190125"/>
            </a:xfrm>
            <a:custGeom>
              <a:avLst/>
              <a:gdLst/>
              <a:ahLst/>
              <a:cxnLst/>
              <a:rect l="l" t="t" r="r" b="b"/>
              <a:pathLst>
                <a:path w="6903" h="7605" fill="none" extrusionOk="0">
                  <a:moveTo>
                    <a:pt x="6903" y="3470"/>
                  </a:moveTo>
                  <a:lnTo>
                    <a:pt x="6903" y="3470"/>
                  </a:lnTo>
                  <a:lnTo>
                    <a:pt x="6810" y="3747"/>
                  </a:lnTo>
                  <a:lnTo>
                    <a:pt x="6718" y="4043"/>
                  </a:lnTo>
                  <a:lnTo>
                    <a:pt x="6718" y="4043"/>
                  </a:lnTo>
                  <a:lnTo>
                    <a:pt x="6663" y="4227"/>
                  </a:lnTo>
                  <a:lnTo>
                    <a:pt x="6571" y="4393"/>
                  </a:lnTo>
                  <a:lnTo>
                    <a:pt x="6460" y="4541"/>
                  </a:lnTo>
                  <a:lnTo>
                    <a:pt x="6331" y="4670"/>
                  </a:lnTo>
                  <a:lnTo>
                    <a:pt x="6331" y="4670"/>
                  </a:lnTo>
                  <a:lnTo>
                    <a:pt x="6128" y="4836"/>
                  </a:lnTo>
                  <a:lnTo>
                    <a:pt x="5888" y="5021"/>
                  </a:lnTo>
                  <a:lnTo>
                    <a:pt x="5888" y="5021"/>
                  </a:lnTo>
                  <a:lnTo>
                    <a:pt x="5500" y="5298"/>
                  </a:lnTo>
                  <a:lnTo>
                    <a:pt x="5279" y="5464"/>
                  </a:lnTo>
                  <a:lnTo>
                    <a:pt x="5076" y="5648"/>
                  </a:lnTo>
                  <a:lnTo>
                    <a:pt x="5076" y="5648"/>
                  </a:lnTo>
                  <a:lnTo>
                    <a:pt x="3987" y="3673"/>
                  </a:lnTo>
                  <a:lnTo>
                    <a:pt x="2529" y="4467"/>
                  </a:lnTo>
                  <a:lnTo>
                    <a:pt x="2529" y="4467"/>
                  </a:lnTo>
                  <a:lnTo>
                    <a:pt x="3987" y="7125"/>
                  </a:lnTo>
                  <a:lnTo>
                    <a:pt x="3987" y="7125"/>
                  </a:lnTo>
                  <a:lnTo>
                    <a:pt x="3950" y="7235"/>
                  </a:lnTo>
                  <a:lnTo>
                    <a:pt x="3950" y="7235"/>
                  </a:lnTo>
                  <a:lnTo>
                    <a:pt x="3562" y="7198"/>
                  </a:lnTo>
                  <a:lnTo>
                    <a:pt x="3193" y="7180"/>
                  </a:lnTo>
                  <a:lnTo>
                    <a:pt x="2806" y="7198"/>
                  </a:lnTo>
                  <a:lnTo>
                    <a:pt x="2436" y="7235"/>
                  </a:lnTo>
                  <a:lnTo>
                    <a:pt x="2067" y="7291"/>
                  </a:lnTo>
                  <a:lnTo>
                    <a:pt x="1698" y="7365"/>
                  </a:lnTo>
                  <a:lnTo>
                    <a:pt x="1329" y="7475"/>
                  </a:lnTo>
                  <a:lnTo>
                    <a:pt x="978" y="7604"/>
                  </a:lnTo>
                  <a:lnTo>
                    <a:pt x="978" y="7604"/>
                  </a:lnTo>
                  <a:lnTo>
                    <a:pt x="775" y="7143"/>
                  </a:lnTo>
                  <a:lnTo>
                    <a:pt x="591" y="6663"/>
                  </a:lnTo>
                  <a:lnTo>
                    <a:pt x="425" y="6183"/>
                  </a:lnTo>
                  <a:lnTo>
                    <a:pt x="296" y="5685"/>
                  </a:lnTo>
                  <a:lnTo>
                    <a:pt x="185" y="5187"/>
                  </a:lnTo>
                  <a:lnTo>
                    <a:pt x="111" y="4670"/>
                  </a:lnTo>
                  <a:lnTo>
                    <a:pt x="56" y="4172"/>
                  </a:lnTo>
                  <a:lnTo>
                    <a:pt x="19" y="3673"/>
                  </a:lnTo>
                  <a:lnTo>
                    <a:pt x="0" y="3175"/>
                  </a:lnTo>
                  <a:lnTo>
                    <a:pt x="37" y="2677"/>
                  </a:lnTo>
                  <a:lnTo>
                    <a:pt x="74" y="2197"/>
                  </a:lnTo>
                  <a:lnTo>
                    <a:pt x="148" y="1736"/>
                  </a:lnTo>
                  <a:lnTo>
                    <a:pt x="240" y="1274"/>
                  </a:lnTo>
                  <a:lnTo>
                    <a:pt x="369" y="831"/>
                  </a:lnTo>
                  <a:lnTo>
                    <a:pt x="517" y="407"/>
                  </a:lnTo>
                  <a:lnTo>
                    <a:pt x="702" y="1"/>
                  </a:lnTo>
                  <a:lnTo>
                    <a:pt x="702" y="1"/>
                  </a:lnTo>
                  <a:lnTo>
                    <a:pt x="1108" y="19"/>
                  </a:lnTo>
                  <a:lnTo>
                    <a:pt x="1495" y="75"/>
                  </a:lnTo>
                  <a:lnTo>
                    <a:pt x="1901" y="167"/>
                  </a:lnTo>
                  <a:lnTo>
                    <a:pt x="2307" y="278"/>
                  </a:lnTo>
                  <a:lnTo>
                    <a:pt x="2713" y="425"/>
                  </a:lnTo>
                  <a:lnTo>
                    <a:pt x="3138" y="610"/>
                  </a:lnTo>
                  <a:lnTo>
                    <a:pt x="3544" y="794"/>
                  </a:lnTo>
                  <a:lnTo>
                    <a:pt x="3950" y="1034"/>
                  </a:lnTo>
                  <a:lnTo>
                    <a:pt x="4356" y="1274"/>
                  </a:lnTo>
                  <a:lnTo>
                    <a:pt x="4743" y="1533"/>
                  </a:lnTo>
                  <a:lnTo>
                    <a:pt x="5131" y="1828"/>
                  </a:lnTo>
                  <a:lnTo>
                    <a:pt x="5519" y="2123"/>
                  </a:lnTo>
                  <a:lnTo>
                    <a:pt x="5888" y="2437"/>
                  </a:lnTo>
                  <a:lnTo>
                    <a:pt x="6238" y="2769"/>
                  </a:lnTo>
                  <a:lnTo>
                    <a:pt x="6589" y="3120"/>
                  </a:lnTo>
                  <a:lnTo>
                    <a:pt x="6903" y="3470"/>
                  </a:lnTo>
                  <a:lnTo>
                    <a:pt x="6903" y="347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175;p20">
              <a:extLst>
                <a:ext uri="{FF2B5EF4-FFF2-40B4-BE49-F238E27FC236}">
                  <a16:creationId xmlns:a16="http://schemas.microsoft.com/office/drawing/2014/main" id="{3AA1E18E-2863-45A9-9A40-241BE5FF904E}"/>
                </a:ext>
              </a:extLst>
            </p:cNvPr>
            <p:cNvSpPr/>
            <p:nvPr/>
          </p:nvSpPr>
          <p:spPr>
            <a:xfrm>
              <a:off x="7202375" y="143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8" name="Image 417">
            <a:extLst>
              <a:ext uri="{FF2B5EF4-FFF2-40B4-BE49-F238E27FC236}">
                <a16:creationId xmlns:a16="http://schemas.microsoft.com/office/drawing/2014/main" id="{8D4B4B20-6EC5-4E0E-8F27-4E779DF84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671" y="1056070"/>
            <a:ext cx="1132273" cy="489848"/>
          </a:xfrm>
          <a:prstGeom prst="rect">
            <a:avLst/>
          </a:prstGeom>
        </p:spPr>
      </p:pic>
      <p:sp>
        <p:nvSpPr>
          <p:cNvPr id="419" name="Espace réservé du numéro de diapositive 2">
            <a:extLst>
              <a:ext uri="{FF2B5EF4-FFF2-40B4-BE49-F238E27FC236}">
                <a16:creationId xmlns:a16="http://schemas.microsoft.com/office/drawing/2014/main" id="{DF490538-5CCC-419F-B280-5AC3B2EC63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56CC6A5-DB1B-4BB6-8563-3956ACC2C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918" y="1739855"/>
            <a:ext cx="124854" cy="944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Besoins</a:t>
            </a:r>
            <a:endParaRPr dirty="0"/>
          </a:p>
        </p:txBody>
      </p:sp>
      <p:sp>
        <p:nvSpPr>
          <p:cNvPr id="371" name="Google Shape;3455;p42">
            <a:extLst>
              <a:ext uri="{FF2B5EF4-FFF2-40B4-BE49-F238E27FC236}">
                <a16:creationId xmlns:a16="http://schemas.microsoft.com/office/drawing/2014/main" id="{F5905833-6BA3-42B0-A1C1-6D9603E33EE9}"/>
              </a:ext>
            </a:extLst>
          </p:cNvPr>
          <p:cNvSpPr/>
          <p:nvPr/>
        </p:nvSpPr>
        <p:spPr>
          <a:xfrm>
            <a:off x="3192088" y="288316"/>
            <a:ext cx="629163" cy="6023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463;p42">
            <a:extLst>
              <a:ext uri="{FF2B5EF4-FFF2-40B4-BE49-F238E27FC236}">
                <a16:creationId xmlns:a16="http://schemas.microsoft.com/office/drawing/2014/main" id="{1657C97B-2190-497E-AEF0-99F7F9F58EC7}"/>
              </a:ext>
            </a:extLst>
          </p:cNvPr>
          <p:cNvSpPr txBox="1"/>
          <p:nvPr/>
        </p:nvSpPr>
        <p:spPr>
          <a:xfrm>
            <a:off x="3119000" y="374041"/>
            <a:ext cx="769012" cy="43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373" name="Graphique 372">
            <a:extLst>
              <a:ext uri="{FF2B5EF4-FFF2-40B4-BE49-F238E27FC236}">
                <a16:creationId xmlns:a16="http://schemas.microsoft.com/office/drawing/2014/main" id="{ACF5615C-A555-41FA-A4CC-BC7F56122F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029" y="1179019"/>
            <a:ext cx="3390083" cy="3390083"/>
          </a:xfrm>
          <a:prstGeom prst="rect">
            <a:avLst/>
          </a:prstGeom>
        </p:spPr>
      </p:pic>
      <p:pic>
        <p:nvPicPr>
          <p:cNvPr id="374" name="Graphique 373">
            <a:extLst>
              <a:ext uri="{FF2B5EF4-FFF2-40B4-BE49-F238E27FC236}">
                <a16:creationId xmlns:a16="http://schemas.microsoft.com/office/drawing/2014/main" id="{DFB3A429-1108-498B-B59B-4E244C31E46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996548" y="1250781"/>
            <a:ext cx="3010423" cy="3010423"/>
          </a:xfrm>
          <a:prstGeom prst="rect">
            <a:avLst/>
          </a:prstGeom>
        </p:spPr>
      </p:pic>
      <p:sp>
        <p:nvSpPr>
          <p:cNvPr id="375" name="Google Shape;116;p16">
            <a:extLst>
              <a:ext uri="{FF2B5EF4-FFF2-40B4-BE49-F238E27FC236}">
                <a16:creationId xmlns:a16="http://schemas.microsoft.com/office/drawing/2014/main" id="{CBDA8AD3-07D6-4ABE-B1F5-054E86D61F21}"/>
              </a:ext>
            </a:extLst>
          </p:cNvPr>
          <p:cNvSpPr/>
          <p:nvPr/>
        </p:nvSpPr>
        <p:spPr>
          <a:xfrm>
            <a:off x="3527112" y="2356945"/>
            <a:ext cx="2089777" cy="1034232"/>
          </a:xfrm>
          <a:prstGeom prst="roundRect">
            <a:avLst>
              <a:gd name="adj" fmla="val 10066"/>
            </a:avLst>
          </a:prstGeom>
          <a:solidFill>
            <a:srgbClr val="8A779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Détecter les sujets d’insatisfaction</a:t>
            </a:r>
            <a:endParaRPr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6" name="Espace réservé du numéro de diapositive 2">
            <a:extLst>
              <a:ext uri="{FF2B5EF4-FFF2-40B4-BE49-F238E27FC236}">
                <a16:creationId xmlns:a16="http://schemas.microsoft.com/office/drawing/2014/main" id="{08D8A7F1-24F5-42B4-8307-A2C9CEDFF3F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 dirty="0"/>
          </a:p>
        </p:txBody>
      </p:sp>
      <p:grpSp>
        <p:nvGrpSpPr>
          <p:cNvPr id="377" name="Google Shape;2466;p31">
            <a:extLst>
              <a:ext uri="{FF2B5EF4-FFF2-40B4-BE49-F238E27FC236}">
                <a16:creationId xmlns:a16="http://schemas.microsoft.com/office/drawing/2014/main" id="{5412D70C-4794-4ED7-9BFB-4440591B74F3}"/>
              </a:ext>
            </a:extLst>
          </p:cNvPr>
          <p:cNvGrpSpPr/>
          <p:nvPr/>
        </p:nvGrpSpPr>
        <p:grpSpPr>
          <a:xfrm>
            <a:off x="1078422" y="2356945"/>
            <a:ext cx="1071925" cy="109904"/>
            <a:chOff x="450012" y="4083996"/>
            <a:chExt cx="2060932" cy="162300"/>
          </a:xfrm>
          <a:solidFill>
            <a:schemeClr val="bg1">
              <a:lumMod val="75000"/>
            </a:schemeClr>
          </a:solidFill>
        </p:grpSpPr>
        <p:sp>
          <p:nvSpPr>
            <p:cNvPr id="378" name="Google Shape;2467;p31">
              <a:extLst>
                <a:ext uri="{FF2B5EF4-FFF2-40B4-BE49-F238E27FC236}">
                  <a16:creationId xmlns:a16="http://schemas.microsoft.com/office/drawing/2014/main" id="{5007B091-46B1-4FEE-9CF1-63313BD78185}"/>
                </a:ext>
              </a:extLst>
            </p:cNvPr>
            <p:cNvSpPr/>
            <p:nvPr/>
          </p:nvSpPr>
          <p:spPr>
            <a:xfrm>
              <a:off x="450012" y="4083996"/>
              <a:ext cx="170700" cy="162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468;p31">
              <a:extLst>
                <a:ext uri="{FF2B5EF4-FFF2-40B4-BE49-F238E27FC236}">
                  <a16:creationId xmlns:a16="http://schemas.microsoft.com/office/drawing/2014/main" id="{64EC5E87-032E-4D55-B6C0-381C656AC417}"/>
                </a:ext>
              </a:extLst>
            </p:cNvPr>
            <p:cNvSpPr/>
            <p:nvPr/>
          </p:nvSpPr>
          <p:spPr>
            <a:xfrm>
              <a:off x="660038" y="4083996"/>
              <a:ext cx="170700" cy="162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2469;p31">
              <a:extLst>
                <a:ext uri="{FF2B5EF4-FFF2-40B4-BE49-F238E27FC236}">
                  <a16:creationId xmlns:a16="http://schemas.microsoft.com/office/drawing/2014/main" id="{547EDA92-AB51-4E28-A38F-04DDFEBB1173}"/>
                </a:ext>
              </a:extLst>
            </p:cNvPr>
            <p:cNvSpPr/>
            <p:nvPr/>
          </p:nvSpPr>
          <p:spPr>
            <a:xfrm>
              <a:off x="870064" y="4083996"/>
              <a:ext cx="170700" cy="162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2470;p31">
              <a:extLst>
                <a:ext uri="{FF2B5EF4-FFF2-40B4-BE49-F238E27FC236}">
                  <a16:creationId xmlns:a16="http://schemas.microsoft.com/office/drawing/2014/main" id="{72D4C1D5-DA26-4BEA-9F04-DF114366ADE6}"/>
                </a:ext>
              </a:extLst>
            </p:cNvPr>
            <p:cNvSpPr/>
            <p:nvPr/>
          </p:nvSpPr>
          <p:spPr>
            <a:xfrm>
              <a:off x="1080090" y="4083996"/>
              <a:ext cx="170700" cy="162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471;p31">
              <a:extLst>
                <a:ext uri="{FF2B5EF4-FFF2-40B4-BE49-F238E27FC236}">
                  <a16:creationId xmlns:a16="http://schemas.microsoft.com/office/drawing/2014/main" id="{167CF45F-01A9-488C-B389-2E7D79DC66A6}"/>
                </a:ext>
              </a:extLst>
            </p:cNvPr>
            <p:cNvSpPr/>
            <p:nvPr/>
          </p:nvSpPr>
          <p:spPr>
            <a:xfrm>
              <a:off x="1290115" y="4083996"/>
              <a:ext cx="170700" cy="162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472;p31">
              <a:extLst>
                <a:ext uri="{FF2B5EF4-FFF2-40B4-BE49-F238E27FC236}">
                  <a16:creationId xmlns:a16="http://schemas.microsoft.com/office/drawing/2014/main" id="{A3D80F09-57EC-44AE-86AA-53371A1F52B3}"/>
                </a:ext>
              </a:extLst>
            </p:cNvPr>
            <p:cNvSpPr/>
            <p:nvPr/>
          </p:nvSpPr>
          <p:spPr>
            <a:xfrm>
              <a:off x="1500141" y="4083996"/>
              <a:ext cx="170700" cy="162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2473;p31">
              <a:extLst>
                <a:ext uri="{FF2B5EF4-FFF2-40B4-BE49-F238E27FC236}">
                  <a16:creationId xmlns:a16="http://schemas.microsoft.com/office/drawing/2014/main" id="{C3BD9FB5-F1B4-40D5-A7C5-008307F052C2}"/>
                </a:ext>
              </a:extLst>
            </p:cNvPr>
            <p:cNvSpPr/>
            <p:nvPr/>
          </p:nvSpPr>
          <p:spPr>
            <a:xfrm>
              <a:off x="1710167" y="4083996"/>
              <a:ext cx="170700" cy="162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474;p31">
              <a:extLst>
                <a:ext uri="{FF2B5EF4-FFF2-40B4-BE49-F238E27FC236}">
                  <a16:creationId xmlns:a16="http://schemas.microsoft.com/office/drawing/2014/main" id="{D63CAE07-89D7-4F0A-8F6A-D00E1FF7C7CE}"/>
                </a:ext>
              </a:extLst>
            </p:cNvPr>
            <p:cNvSpPr/>
            <p:nvPr/>
          </p:nvSpPr>
          <p:spPr>
            <a:xfrm>
              <a:off x="1920193" y="4083996"/>
              <a:ext cx="170700" cy="162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475;p31">
              <a:extLst>
                <a:ext uri="{FF2B5EF4-FFF2-40B4-BE49-F238E27FC236}">
                  <a16:creationId xmlns:a16="http://schemas.microsoft.com/office/drawing/2014/main" id="{7B69ACC4-757D-4F7A-AEA3-36512FBBC593}"/>
                </a:ext>
              </a:extLst>
            </p:cNvPr>
            <p:cNvSpPr/>
            <p:nvPr/>
          </p:nvSpPr>
          <p:spPr>
            <a:xfrm>
              <a:off x="2130219" y="4083996"/>
              <a:ext cx="170700" cy="162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476;p31">
              <a:extLst>
                <a:ext uri="{FF2B5EF4-FFF2-40B4-BE49-F238E27FC236}">
                  <a16:creationId xmlns:a16="http://schemas.microsoft.com/office/drawing/2014/main" id="{D24F5DE4-FB67-4088-BDF1-97053EF84D35}"/>
                </a:ext>
              </a:extLst>
            </p:cNvPr>
            <p:cNvSpPr/>
            <p:nvPr/>
          </p:nvSpPr>
          <p:spPr>
            <a:xfrm>
              <a:off x="2340244" y="4083996"/>
              <a:ext cx="170700" cy="162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9F2BBA10-F140-400C-81DB-19F75C7808DA}"/>
                  </a:ext>
                </a:extLst>
              </p14:cNvPr>
              <p14:cNvContentPartPr/>
              <p14:nvPr/>
            </p14:nvContentPartPr>
            <p14:xfrm>
              <a:off x="869220" y="2762130"/>
              <a:ext cx="16920" cy="864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9F2BBA10-F140-400C-81DB-19F75C7808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4900" y="2757810"/>
                <a:ext cx="255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5AE35737-41ED-4DB1-9465-38BE58F1B109}"/>
                  </a:ext>
                </a:extLst>
              </p14:cNvPr>
              <p14:cNvContentPartPr/>
              <p14:nvPr/>
            </p14:nvContentPartPr>
            <p14:xfrm>
              <a:off x="926820" y="2771490"/>
              <a:ext cx="11880" cy="1008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5AE35737-41ED-4DB1-9465-38BE58F1B1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2500" y="2767170"/>
                <a:ext cx="205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35F8876A-862C-4805-ABE9-8E459C7F4FD9}"/>
                  </a:ext>
                </a:extLst>
              </p14:cNvPr>
              <p14:cNvContentPartPr/>
              <p14:nvPr/>
            </p14:nvContentPartPr>
            <p14:xfrm>
              <a:off x="886860" y="2803170"/>
              <a:ext cx="2160" cy="10080"/>
            </p14:xfrm>
          </p:contentPart>
        </mc:Choice>
        <mc:Fallback xmlns=""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35F8876A-862C-4805-ABE9-8E459C7F4FD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540" y="2798850"/>
                <a:ext cx="108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FA461CAC-EB95-4B14-B4CF-802D35526497}"/>
                  </a:ext>
                </a:extLst>
              </p14:cNvPr>
              <p14:cNvContentPartPr/>
              <p14:nvPr/>
            </p14:nvContentPartPr>
            <p14:xfrm>
              <a:off x="923580" y="2812890"/>
              <a:ext cx="360" cy="612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FA461CAC-EB95-4B14-B4CF-802D3552649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9260" y="2808570"/>
                <a:ext cx="900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8B5E98A2-77D6-40DD-B7D9-4E3E2F4DF4B1}"/>
                  </a:ext>
                </a:extLst>
              </p14:cNvPr>
              <p14:cNvContentPartPr/>
              <p14:nvPr/>
            </p14:nvContentPartPr>
            <p14:xfrm>
              <a:off x="863460" y="2835210"/>
              <a:ext cx="360" cy="216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8B5E98A2-77D6-40DD-B7D9-4E3E2F4DF4B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9140" y="2830890"/>
                <a:ext cx="9000" cy="1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449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16DEFB-241A-40A2-A522-D75D2BA9A2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 dirty="0"/>
          </a:p>
        </p:txBody>
      </p:sp>
      <p:sp>
        <p:nvSpPr>
          <p:cNvPr id="9" name="Google Shape;3463;p42">
            <a:extLst>
              <a:ext uri="{FF2B5EF4-FFF2-40B4-BE49-F238E27FC236}">
                <a16:creationId xmlns:a16="http://schemas.microsoft.com/office/drawing/2014/main" id="{6EED2924-1CB4-4516-8255-50CA2C5251F6}"/>
              </a:ext>
            </a:extLst>
          </p:cNvPr>
          <p:cNvSpPr txBox="1"/>
          <p:nvPr/>
        </p:nvSpPr>
        <p:spPr>
          <a:xfrm>
            <a:off x="344404" y="440648"/>
            <a:ext cx="769012" cy="43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" name="Google Shape;127;p16">
            <a:extLst>
              <a:ext uri="{FF2B5EF4-FFF2-40B4-BE49-F238E27FC236}">
                <a16:creationId xmlns:a16="http://schemas.microsoft.com/office/drawing/2014/main" id="{ED1584C6-2A32-493D-9AAC-2FEA1A765E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</a:t>
            </a:r>
            <a:endParaRPr dirty="0"/>
          </a:p>
        </p:txBody>
      </p:sp>
      <p:sp>
        <p:nvSpPr>
          <p:cNvPr id="13" name="Google Shape;3455;p42">
            <a:extLst>
              <a:ext uri="{FF2B5EF4-FFF2-40B4-BE49-F238E27FC236}">
                <a16:creationId xmlns:a16="http://schemas.microsoft.com/office/drawing/2014/main" id="{06BF9351-3CB5-49EF-9672-488BF40DA43A}"/>
              </a:ext>
            </a:extLst>
          </p:cNvPr>
          <p:cNvSpPr/>
          <p:nvPr/>
        </p:nvSpPr>
        <p:spPr>
          <a:xfrm>
            <a:off x="3192088" y="288316"/>
            <a:ext cx="629163" cy="6023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463;p42">
            <a:extLst>
              <a:ext uri="{FF2B5EF4-FFF2-40B4-BE49-F238E27FC236}">
                <a16:creationId xmlns:a16="http://schemas.microsoft.com/office/drawing/2014/main" id="{CC28C3FE-EFEE-4249-BEC7-E3B7F95529CD}"/>
              </a:ext>
            </a:extLst>
          </p:cNvPr>
          <p:cNvSpPr txBox="1"/>
          <p:nvPr/>
        </p:nvSpPr>
        <p:spPr>
          <a:xfrm>
            <a:off x="3119000" y="374041"/>
            <a:ext cx="769012" cy="43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8CFFD2B1-A0B9-417D-9416-9C76E67AD8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9800" y="1619250"/>
            <a:ext cx="4724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7;p16">
            <a:extLst>
              <a:ext uri="{FF2B5EF4-FFF2-40B4-BE49-F238E27FC236}">
                <a16:creationId xmlns:a16="http://schemas.microsoft.com/office/drawing/2014/main" id="{ED1584C6-2A32-493D-9AAC-2FEA1A765E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1558" y="413848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d’action</a:t>
            </a:r>
            <a:endParaRPr dirty="0"/>
          </a:p>
        </p:txBody>
      </p:sp>
      <p:sp>
        <p:nvSpPr>
          <p:cNvPr id="13" name="Google Shape;3455;p42">
            <a:extLst>
              <a:ext uri="{FF2B5EF4-FFF2-40B4-BE49-F238E27FC236}">
                <a16:creationId xmlns:a16="http://schemas.microsoft.com/office/drawing/2014/main" id="{06BF9351-3CB5-49EF-9672-488BF40DA43A}"/>
              </a:ext>
            </a:extLst>
          </p:cNvPr>
          <p:cNvSpPr/>
          <p:nvPr/>
        </p:nvSpPr>
        <p:spPr>
          <a:xfrm>
            <a:off x="3192088" y="288316"/>
            <a:ext cx="629163" cy="6023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463;p42">
            <a:extLst>
              <a:ext uri="{FF2B5EF4-FFF2-40B4-BE49-F238E27FC236}">
                <a16:creationId xmlns:a16="http://schemas.microsoft.com/office/drawing/2014/main" id="{CC28C3FE-EFEE-4249-BEC7-E3B7F95529CD}"/>
              </a:ext>
            </a:extLst>
          </p:cNvPr>
          <p:cNvSpPr txBox="1"/>
          <p:nvPr/>
        </p:nvSpPr>
        <p:spPr>
          <a:xfrm>
            <a:off x="3119000" y="374041"/>
            <a:ext cx="769012" cy="43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18" name="Google Shape;1227;p20">
            <a:extLst>
              <a:ext uri="{FF2B5EF4-FFF2-40B4-BE49-F238E27FC236}">
                <a16:creationId xmlns:a16="http://schemas.microsoft.com/office/drawing/2014/main" id="{1886C2D8-A7F9-427F-AE40-42E56F9AD243}"/>
              </a:ext>
            </a:extLst>
          </p:cNvPr>
          <p:cNvGrpSpPr/>
          <p:nvPr/>
        </p:nvGrpSpPr>
        <p:grpSpPr>
          <a:xfrm>
            <a:off x="992203" y="1788119"/>
            <a:ext cx="1543847" cy="1164937"/>
            <a:chOff x="1116650" y="1783096"/>
            <a:chExt cx="1543847" cy="1164937"/>
          </a:xfrm>
        </p:grpSpPr>
        <p:sp>
          <p:nvSpPr>
            <p:cNvPr id="120" name="Google Shape;1228;p20">
              <a:extLst>
                <a:ext uri="{FF2B5EF4-FFF2-40B4-BE49-F238E27FC236}">
                  <a16:creationId xmlns:a16="http://schemas.microsoft.com/office/drawing/2014/main" id="{FD91F0CE-D299-462F-9FB2-C406F74633D7}"/>
                </a:ext>
              </a:extLst>
            </p:cNvPr>
            <p:cNvSpPr/>
            <p:nvPr/>
          </p:nvSpPr>
          <p:spPr>
            <a:xfrm>
              <a:off x="1116650" y="1783096"/>
              <a:ext cx="1543847" cy="1164937"/>
            </a:xfrm>
            <a:custGeom>
              <a:avLst/>
              <a:gdLst/>
              <a:ahLst/>
              <a:cxnLst/>
              <a:rect l="l" t="t" r="r" b="b"/>
              <a:pathLst>
                <a:path w="33500" h="25278" extrusionOk="0">
                  <a:moveTo>
                    <a:pt x="18707" y="0"/>
                  </a:moveTo>
                  <a:cubicBezTo>
                    <a:pt x="16037" y="0"/>
                    <a:pt x="13324" y="847"/>
                    <a:pt x="10988" y="2664"/>
                  </a:cubicBezTo>
                  <a:cubicBezTo>
                    <a:pt x="10901" y="2788"/>
                    <a:pt x="10995" y="2954"/>
                    <a:pt x="11132" y="2954"/>
                  </a:cubicBezTo>
                  <a:cubicBezTo>
                    <a:pt x="11156" y="2954"/>
                    <a:pt x="11180" y="2950"/>
                    <a:pt x="11205" y="2939"/>
                  </a:cubicBezTo>
                  <a:cubicBezTo>
                    <a:pt x="13402" y="1235"/>
                    <a:pt x="16055" y="364"/>
                    <a:pt x="18728" y="364"/>
                  </a:cubicBezTo>
                  <a:cubicBezTo>
                    <a:pt x="20694" y="364"/>
                    <a:pt x="22671" y="836"/>
                    <a:pt x="24483" y="1794"/>
                  </a:cubicBezTo>
                  <a:cubicBezTo>
                    <a:pt x="28745" y="4055"/>
                    <a:pt x="31296" y="8607"/>
                    <a:pt x="30992" y="13420"/>
                  </a:cubicBezTo>
                  <a:cubicBezTo>
                    <a:pt x="30687" y="18247"/>
                    <a:pt x="27585" y="22436"/>
                    <a:pt x="23077" y="24146"/>
                  </a:cubicBezTo>
                  <a:cubicBezTo>
                    <a:pt x="21663" y="24676"/>
                    <a:pt x="20193" y="24935"/>
                    <a:pt x="18736" y="24935"/>
                  </a:cubicBezTo>
                  <a:cubicBezTo>
                    <a:pt x="15530" y="24935"/>
                    <a:pt x="12387" y="23686"/>
                    <a:pt x="10045" y="21334"/>
                  </a:cubicBezTo>
                  <a:cubicBezTo>
                    <a:pt x="9843" y="21146"/>
                    <a:pt x="9654" y="20943"/>
                    <a:pt x="9480" y="20725"/>
                  </a:cubicBezTo>
                  <a:lnTo>
                    <a:pt x="9422" y="20667"/>
                  </a:lnTo>
                  <a:lnTo>
                    <a:pt x="4958" y="20667"/>
                  </a:lnTo>
                  <a:lnTo>
                    <a:pt x="4958" y="12202"/>
                  </a:lnTo>
                  <a:cubicBezTo>
                    <a:pt x="4958" y="11158"/>
                    <a:pt x="4972" y="10187"/>
                    <a:pt x="5015" y="9332"/>
                  </a:cubicBezTo>
                  <a:lnTo>
                    <a:pt x="5044" y="8795"/>
                  </a:lnTo>
                  <a:lnTo>
                    <a:pt x="4711" y="9216"/>
                  </a:lnTo>
                  <a:cubicBezTo>
                    <a:pt x="4407" y="9578"/>
                    <a:pt x="4059" y="9926"/>
                    <a:pt x="3696" y="10245"/>
                  </a:cubicBezTo>
                  <a:lnTo>
                    <a:pt x="2551" y="11216"/>
                  </a:lnTo>
                  <a:lnTo>
                    <a:pt x="493" y="8679"/>
                  </a:lnTo>
                  <a:lnTo>
                    <a:pt x="5349" y="4693"/>
                  </a:lnTo>
                  <a:lnTo>
                    <a:pt x="9248" y="4693"/>
                  </a:lnTo>
                  <a:cubicBezTo>
                    <a:pt x="9437" y="4650"/>
                    <a:pt x="9437" y="4389"/>
                    <a:pt x="9248" y="4345"/>
                  </a:cubicBezTo>
                  <a:lnTo>
                    <a:pt x="5218" y="4345"/>
                  </a:lnTo>
                  <a:lnTo>
                    <a:pt x="0" y="8621"/>
                  </a:lnTo>
                  <a:lnTo>
                    <a:pt x="2508" y="11709"/>
                  </a:lnTo>
                  <a:lnTo>
                    <a:pt x="3928" y="10506"/>
                  </a:lnTo>
                  <a:cubicBezTo>
                    <a:pt x="4204" y="10259"/>
                    <a:pt x="4436" y="10028"/>
                    <a:pt x="4639" y="9810"/>
                  </a:cubicBezTo>
                  <a:lnTo>
                    <a:pt x="4639" y="9810"/>
                  </a:lnTo>
                  <a:cubicBezTo>
                    <a:pt x="4610" y="10549"/>
                    <a:pt x="4595" y="11347"/>
                    <a:pt x="4595" y="12202"/>
                  </a:cubicBezTo>
                  <a:lnTo>
                    <a:pt x="4595" y="21015"/>
                  </a:lnTo>
                  <a:lnTo>
                    <a:pt x="9263" y="21015"/>
                  </a:lnTo>
                  <a:cubicBezTo>
                    <a:pt x="9437" y="21218"/>
                    <a:pt x="9625" y="21407"/>
                    <a:pt x="9799" y="21581"/>
                  </a:cubicBezTo>
                  <a:cubicBezTo>
                    <a:pt x="12149" y="23945"/>
                    <a:pt x="15345" y="25277"/>
                    <a:pt x="18674" y="25277"/>
                  </a:cubicBezTo>
                  <a:cubicBezTo>
                    <a:pt x="18692" y="25277"/>
                    <a:pt x="18710" y="25277"/>
                    <a:pt x="18728" y="25277"/>
                  </a:cubicBezTo>
                  <a:cubicBezTo>
                    <a:pt x="27411" y="25277"/>
                    <a:pt x="33499" y="16754"/>
                    <a:pt x="30702" y="8549"/>
                  </a:cubicBezTo>
                  <a:cubicBezTo>
                    <a:pt x="28850" y="3147"/>
                    <a:pt x="23856" y="0"/>
                    <a:pt x="1870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29;p20">
              <a:extLst>
                <a:ext uri="{FF2B5EF4-FFF2-40B4-BE49-F238E27FC236}">
                  <a16:creationId xmlns:a16="http://schemas.microsoft.com/office/drawing/2014/main" id="{26D0A6C5-324F-4FD5-8E4E-A8B4FB2A083D}"/>
                </a:ext>
              </a:extLst>
            </p:cNvPr>
            <p:cNvSpPr/>
            <p:nvPr/>
          </p:nvSpPr>
          <p:spPr>
            <a:xfrm>
              <a:off x="1579569" y="1875772"/>
              <a:ext cx="84889" cy="72814"/>
            </a:xfrm>
            <a:custGeom>
              <a:avLst/>
              <a:gdLst/>
              <a:ahLst/>
              <a:cxnLst/>
              <a:rect l="l" t="t" r="r" b="b"/>
              <a:pathLst>
                <a:path w="1842" h="1580" extrusionOk="0">
                  <a:moveTo>
                    <a:pt x="1044" y="0"/>
                  </a:moveTo>
                  <a:cubicBezTo>
                    <a:pt x="348" y="0"/>
                    <a:pt x="0" y="856"/>
                    <a:pt x="493" y="1349"/>
                  </a:cubicBezTo>
                  <a:cubicBezTo>
                    <a:pt x="653" y="1508"/>
                    <a:pt x="851" y="1580"/>
                    <a:pt x="1045" y="1580"/>
                  </a:cubicBezTo>
                  <a:cubicBezTo>
                    <a:pt x="1450" y="1580"/>
                    <a:pt x="1841" y="1268"/>
                    <a:pt x="1841" y="798"/>
                  </a:cubicBezTo>
                  <a:cubicBezTo>
                    <a:pt x="1841" y="363"/>
                    <a:pt x="1479" y="0"/>
                    <a:pt x="104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30;p20">
            <a:extLst>
              <a:ext uri="{FF2B5EF4-FFF2-40B4-BE49-F238E27FC236}">
                <a16:creationId xmlns:a16="http://schemas.microsoft.com/office/drawing/2014/main" id="{F400BE22-A2C5-4309-A284-FB4396895FD6}"/>
              </a:ext>
            </a:extLst>
          </p:cNvPr>
          <p:cNvSpPr/>
          <p:nvPr/>
        </p:nvSpPr>
        <p:spPr>
          <a:xfrm>
            <a:off x="1360952" y="3144808"/>
            <a:ext cx="806349" cy="16729"/>
          </a:xfrm>
          <a:custGeom>
            <a:avLst/>
            <a:gdLst/>
            <a:ahLst/>
            <a:cxnLst/>
            <a:rect l="l" t="t" r="r" b="b"/>
            <a:pathLst>
              <a:path w="17497" h="363" extrusionOk="0">
                <a:moveTo>
                  <a:pt x="247" y="0"/>
                </a:moveTo>
                <a:cubicBezTo>
                  <a:pt x="0" y="0"/>
                  <a:pt x="0" y="363"/>
                  <a:pt x="247" y="363"/>
                </a:cubicBezTo>
                <a:lnTo>
                  <a:pt x="17250" y="363"/>
                </a:lnTo>
                <a:cubicBezTo>
                  <a:pt x="17497" y="363"/>
                  <a:pt x="17497" y="0"/>
                  <a:pt x="17250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6;p20">
            <a:extLst>
              <a:ext uri="{FF2B5EF4-FFF2-40B4-BE49-F238E27FC236}">
                <a16:creationId xmlns:a16="http://schemas.microsoft.com/office/drawing/2014/main" id="{2B78BE86-4A15-4852-B66A-993A83287D2E}"/>
              </a:ext>
            </a:extLst>
          </p:cNvPr>
          <p:cNvGrpSpPr/>
          <p:nvPr/>
        </p:nvGrpSpPr>
        <p:grpSpPr>
          <a:xfrm rot="-977603">
            <a:off x="1536491" y="2077254"/>
            <a:ext cx="723962" cy="545477"/>
            <a:chOff x="5704669" y="2667765"/>
            <a:chExt cx="936000" cy="705239"/>
          </a:xfrm>
        </p:grpSpPr>
        <p:sp>
          <p:nvSpPr>
            <p:cNvPr id="124" name="Google Shape;1237;p20">
              <a:extLst>
                <a:ext uri="{FF2B5EF4-FFF2-40B4-BE49-F238E27FC236}">
                  <a16:creationId xmlns:a16="http://schemas.microsoft.com/office/drawing/2014/main" id="{A5F6CA42-40E2-4D8F-B9B1-8648B487EE23}"/>
                </a:ext>
              </a:extLst>
            </p:cNvPr>
            <p:cNvSpPr/>
            <p:nvPr/>
          </p:nvSpPr>
          <p:spPr>
            <a:xfrm>
              <a:off x="5851155" y="2667765"/>
              <a:ext cx="789514" cy="614360"/>
            </a:xfrm>
            <a:custGeom>
              <a:avLst/>
              <a:gdLst/>
              <a:ahLst/>
              <a:cxnLst/>
              <a:rect l="l" t="t" r="r" b="b"/>
              <a:pathLst>
                <a:path w="3223" h="2508" extrusionOk="0">
                  <a:moveTo>
                    <a:pt x="2736" y="1"/>
                  </a:moveTo>
                  <a:lnTo>
                    <a:pt x="19" y="1746"/>
                  </a:lnTo>
                  <a:cubicBezTo>
                    <a:pt x="12" y="1750"/>
                    <a:pt x="7" y="1753"/>
                    <a:pt x="0" y="1757"/>
                  </a:cubicBezTo>
                  <a:lnTo>
                    <a:pt x="4" y="1762"/>
                  </a:lnTo>
                  <a:cubicBezTo>
                    <a:pt x="314" y="2244"/>
                    <a:pt x="837" y="2508"/>
                    <a:pt x="1372" y="2508"/>
                  </a:cubicBezTo>
                  <a:cubicBezTo>
                    <a:pt x="1672" y="2508"/>
                    <a:pt x="1976" y="2425"/>
                    <a:pt x="2248" y="2250"/>
                  </a:cubicBezTo>
                  <a:cubicBezTo>
                    <a:pt x="3003" y="1765"/>
                    <a:pt x="3222" y="760"/>
                    <a:pt x="2738" y="4"/>
                  </a:cubicBez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E65A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38;p20">
              <a:extLst>
                <a:ext uri="{FF2B5EF4-FFF2-40B4-BE49-F238E27FC236}">
                  <a16:creationId xmlns:a16="http://schemas.microsoft.com/office/drawing/2014/main" id="{D70A007F-E24F-47A0-AD84-7C244A14786E}"/>
                </a:ext>
              </a:extLst>
            </p:cNvPr>
            <p:cNvSpPr/>
            <p:nvPr/>
          </p:nvSpPr>
          <p:spPr>
            <a:xfrm>
              <a:off x="5918274" y="2710878"/>
              <a:ext cx="631758" cy="491635"/>
            </a:xfrm>
            <a:custGeom>
              <a:avLst/>
              <a:gdLst/>
              <a:ahLst/>
              <a:cxnLst/>
              <a:rect l="l" t="t" r="r" b="b"/>
              <a:pathLst>
                <a:path w="2579" h="2007" extrusionOk="0">
                  <a:moveTo>
                    <a:pt x="2187" y="0"/>
                  </a:moveTo>
                  <a:lnTo>
                    <a:pt x="1" y="1405"/>
                  </a:lnTo>
                  <a:lnTo>
                    <a:pt x="2" y="1409"/>
                  </a:lnTo>
                  <a:cubicBezTo>
                    <a:pt x="251" y="1796"/>
                    <a:pt x="670" y="2007"/>
                    <a:pt x="1097" y="2007"/>
                  </a:cubicBezTo>
                  <a:cubicBezTo>
                    <a:pt x="1338" y="2007"/>
                    <a:pt x="1581" y="1940"/>
                    <a:pt x="1798" y="1800"/>
                  </a:cubicBezTo>
                  <a:cubicBezTo>
                    <a:pt x="2403" y="1412"/>
                    <a:pt x="2578" y="608"/>
                    <a:pt x="2189" y="4"/>
                  </a:cubicBezTo>
                  <a:lnTo>
                    <a:pt x="2187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E65A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39;p20">
              <a:extLst>
                <a:ext uri="{FF2B5EF4-FFF2-40B4-BE49-F238E27FC236}">
                  <a16:creationId xmlns:a16="http://schemas.microsoft.com/office/drawing/2014/main" id="{DC8257D2-7C71-441C-B759-FCFE861E801D}"/>
                </a:ext>
              </a:extLst>
            </p:cNvPr>
            <p:cNvSpPr/>
            <p:nvPr/>
          </p:nvSpPr>
          <p:spPr>
            <a:xfrm>
              <a:off x="6239661" y="2738558"/>
              <a:ext cx="211648" cy="124440"/>
            </a:xfrm>
            <a:custGeom>
              <a:avLst/>
              <a:gdLst/>
              <a:ahLst/>
              <a:cxnLst/>
              <a:rect l="l" t="t" r="r" b="b"/>
              <a:pathLst>
                <a:path w="864" h="508" extrusionOk="0">
                  <a:moveTo>
                    <a:pt x="698" y="0"/>
                  </a:moveTo>
                  <a:lnTo>
                    <a:pt x="2" y="450"/>
                  </a:lnTo>
                  <a:cubicBezTo>
                    <a:pt x="0" y="460"/>
                    <a:pt x="4" y="473"/>
                    <a:pt x="9" y="481"/>
                  </a:cubicBezTo>
                  <a:cubicBezTo>
                    <a:pt x="19" y="499"/>
                    <a:pt x="38" y="507"/>
                    <a:pt x="59" y="507"/>
                  </a:cubicBezTo>
                  <a:lnTo>
                    <a:pt x="806" y="471"/>
                  </a:lnTo>
                  <a:cubicBezTo>
                    <a:pt x="839" y="469"/>
                    <a:pt x="863" y="440"/>
                    <a:pt x="856" y="407"/>
                  </a:cubicBezTo>
                  <a:cubicBezTo>
                    <a:pt x="832" y="262"/>
                    <a:pt x="780" y="127"/>
                    <a:pt x="702" y="4"/>
                  </a:cubicBezTo>
                  <a:lnTo>
                    <a:pt x="698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E65A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40;p20">
              <a:extLst>
                <a:ext uri="{FF2B5EF4-FFF2-40B4-BE49-F238E27FC236}">
                  <a16:creationId xmlns:a16="http://schemas.microsoft.com/office/drawing/2014/main" id="{533075A4-3F5B-467D-BF3B-DD9199A74117}"/>
                </a:ext>
              </a:extLst>
            </p:cNvPr>
            <p:cNvSpPr/>
            <p:nvPr/>
          </p:nvSpPr>
          <p:spPr>
            <a:xfrm>
              <a:off x="6239661" y="2901456"/>
              <a:ext cx="212872" cy="186904"/>
            </a:xfrm>
            <a:custGeom>
              <a:avLst/>
              <a:gdLst/>
              <a:ahLst/>
              <a:cxnLst/>
              <a:rect l="l" t="t" r="r" b="b"/>
              <a:pathLst>
                <a:path w="869" h="763" extrusionOk="0">
                  <a:moveTo>
                    <a:pt x="806" y="0"/>
                  </a:moveTo>
                  <a:lnTo>
                    <a:pt x="68" y="37"/>
                  </a:lnTo>
                  <a:cubicBezTo>
                    <a:pt x="24" y="39"/>
                    <a:pt x="0" y="85"/>
                    <a:pt x="24" y="120"/>
                  </a:cubicBezTo>
                  <a:lnTo>
                    <a:pt x="419" y="737"/>
                  </a:lnTo>
                  <a:cubicBezTo>
                    <a:pt x="427" y="751"/>
                    <a:pt x="441" y="759"/>
                    <a:pt x="459" y="761"/>
                  </a:cubicBezTo>
                  <a:cubicBezTo>
                    <a:pt x="462" y="762"/>
                    <a:pt x="465" y="762"/>
                    <a:pt x="468" y="762"/>
                  </a:cubicBezTo>
                  <a:cubicBezTo>
                    <a:pt x="481" y="762"/>
                    <a:pt x="492" y="757"/>
                    <a:pt x="502" y="749"/>
                  </a:cubicBezTo>
                  <a:cubicBezTo>
                    <a:pt x="702" y="572"/>
                    <a:pt x="832" y="329"/>
                    <a:pt x="863" y="63"/>
                  </a:cubicBezTo>
                  <a:cubicBezTo>
                    <a:pt x="869" y="30"/>
                    <a:pt x="841" y="0"/>
                    <a:pt x="806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E65A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41;p20">
              <a:extLst>
                <a:ext uri="{FF2B5EF4-FFF2-40B4-BE49-F238E27FC236}">
                  <a16:creationId xmlns:a16="http://schemas.microsoft.com/office/drawing/2014/main" id="{B355D109-1496-4F99-BB0D-13530EBFFA31}"/>
                </a:ext>
              </a:extLst>
            </p:cNvPr>
            <p:cNvSpPr/>
            <p:nvPr/>
          </p:nvSpPr>
          <p:spPr>
            <a:xfrm>
              <a:off x="6096605" y="2950693"/>
              <a:ext cx="208218" cy="200377"/>
            </a:xfrm>
            <a:custGeom>
              <a:avLst/>
              <a:gdLst/>
              <a:ahLst/>
              <a:cxnLst/>
              <a:rect l="l" t="t" r="r" b="b"/>
              <a:pathLst>
                <a:path w="850" h="818" extrusionOk="0">
                  <a:moveTo>
                    <a:pt x="397" y="0"/>
                  </a:moveTo>
                  <a:cubicBezTo>
                    <a:pt x="377" y="0"/>
                    <a:pt x="358" y="10"/>
                    <a:pt x="348" y="30"/>
                  </a:cubicBezTo>
                  <a:lnTo>
                    <a:pt x="9" y="689"/>
                  </a:lnTo>
                  <a:cubicBezTo>
                    <a:pt x="0" y="703"/>
                    <a:pt x="0" y="720"/>
                    <a:pt x="7" y="736"/>
                  </a:cubicBezTo>
                  <a:cubicBezTo>
                    <a:pt x="13" y="749"/>
                    <a:pt x="25" y="762"/>
                    <a:pt x="40" y="767"/>
                  </a:cubicBezTo>
                  <a:cubicBezTo>
                    <a:pt x="148" y="800"/>
                    <a:pt x="258" y="817"/>
                    <a:pt x="369" y="817"/>
                  </a:cubicBezTo>
                  <a:cubicBezTo>
                    <a:pt x="522" y="817"/>
                    <a:pt x="674" y="785"/>
                    <a:pt x="815" y="722"/>
                  </a:cubicBezTo>
                  <a:cubicBezTo>
                    <a:pt x="831" y="715"/>
                    <a:pt x="841" y="703"/>
                    <a:pt x="846" y="687"/>
                  </a:cubicBezTo>
                  <a:cubicBezTo>
                    <a:pt x="850" y="671"/>
                    <a:pt x="848" y="654"/>
                    <a:pt x="839" y="642"/>
                  </a:cubicBezTo>
                  <a:lnTo>
                    <a:pt x="443" y="25"/>
                  </a:lnTo>
                  <a:cubicBezTo>
                    <a:pt x="433" y="9"/>
                    <a:pt x="415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E65A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42;p20">
              <a:extLst>
                <a:ext uri="{FF2B5EF4-FFF2-40B4-BE49-F238E27FC236}">
                  <a16:creationId xmlns:a16="http://schemas.microsoft.com/office/drawing/2014/main" id="{3AD77161-2034-46BF-BFB3-980E76FD4A6F}"/>
                </a:ext>
              </a:extLst>
            </p:cNvPr>
            <p:cNvSpPr/>
            <p:nvPr/>
          </p:nvSpPr>
          <p:spPr>
            <a:xfrm>
              <a:off x="5961632" y="2917624"/>
              <a:ext cx="181517" cy="189109"/>
            </a:xfrm>
            <a:custGeom>
              <a:avLst/>
              <a:gdLst/>
              <a:ahLst/>
              <a:cxnLst/>
              <a:rect l="l" t="t" r="r" b="b"/>
              <a:pathLst>
                <a:path w="741" h="772" extrusionOk="0">
                  <a:moveTo>
                    <a:pt x="697" y="0"/>
                  </a:moveTo>
                  <a:lnTo>
                    <a:pt x="1" y="448"/>
                  </a:lnTo>
                  <a:cubicBezTo>
                    <a:pt x="1" y="450"/>
                    <a:pt x="1" y="450"/>
                    <a:pt x="3" y="452"/>
                  </a:cubicBezTo>
                  <a:cubicBezTo>
                    <a:pt x="81" y="574"/>
                    <a:pt x="183" y="679"/>
                    <a:pt x="303" y="761"/>
                  </a:cubicBezTo>
                  <a:cubicBezTo>
                    <a:pt x="313" y="768"/>
                    <a:pt x="325" y="771"/>
                    <a:pt x="336" y="771"/>
                  </a:cubicBezTo>
                  <a:cubicBezTo>
                    <a:pt x="340" y="771"/>
                    <a:pt x="344" y="771"/>
                    <a:pt x="348" y="770"/>
                  </a:cubicBezTo>
                  <a:cubicBezTo>
                    <a:pt x="362" y="765"/>
                    <a:pt x="376" y="754"/>
                    <a:pt x="383" y="740"/>
                  </a:cubicBezTo>
                  <a:lnTo>
                    <a:pt x="725" y="75"/>
                  </a:lnTo>
                  <a:cubicBezTo>
                    <a:pt x="741" y="47"/>
                    <a:pt x="729" y="12"/>
                    <a:pt x="697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E65A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243;p20">
              <a:extLst>
                <a:ext uri="{FF2B5EF4-FFF2-40B4-BE49-F238E27FC236}">
                  <a16:creationId xmlns:a16="http://schemas.microsoft.com/office/drawing/2014/main" id="{07AC531A-332E-4EBD-B3A0-6E25540B43F9}"/>
                </a:ext>
              </a:extLst>
            </p:cNvPr>
            <p:cNvSpPr/>
            <p:nvPr/>
          </p:nvSpPr>
          <p:spPr>
            <a:xfrm>
              <a:off x="5704669" y="2971270"/>
              <a:ext cx="801517" cy="401734"/>
            </a:xfrm>
            <a:custGeom>
              <a:avLst/>
              <a:gdLst/>
              <a:ahLst/>
              <a:cxnLst/>
              <a:rect l="l" t="t" r="r" b="b"/>
              <a:pathLst>
                <a:path w="3272" h="1640" extrusionOk="0">
                  <a:moveTo>
                    <a:pt x="1" y="0"/>
                  </a:moveTo>
                  <a:lnTo>
                    <a:pt x="1" y="5"/>
                  </a:lnTo>
                  <a:cubicBezTo>
                    <a:pt x="1" y="907"/>
                    <a:pt x="734" y="1640"/>
                    <a:pt x="1635" y="1640"/>
                  </a:cubicBezTo>
                  <a:cubicBezTo>
                    <a:pt x="2538" y="1640"/>
                    <a:pt x="3270" y="907"/>
                    <a:pt x="3271" y="5"/>
                  </a:cubicBezTo>
                  <a:lnTo>
                    <a:pt x="3271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E65A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44;p20">
              <a:extLst>
                <a:ext uri="{FF2B5EF4-FFF2-40B4-BE49-F238E27FC236}">
                  <a16:creationId xmlns:a16="http://schemas.microsoft.com/office/drawing/2014/main" id="{1B0CFA18-D6BB-4E47-B8DA-819CED5E6F1D}"/>
                </a:ext>
              </a:extLst>
            </p:cNvPr>
            <p:cNvSpPr/>
            <p:nvPr/>
          </p:nvSpPr>
          <p:spPr>
            <a:xfrm>
              <a:off x="5785016" y="2971270"/>
              <a:ext cx="640822" cy="317223"/>
            </a:xfrm>
            <a:custGeom>
              <a:avLst/>
              <a:gdLst/>
              <a:ahLst/>
              <a:cxnLst/>
              <a:rect l="l" t="t" r="r" b="b"/>
              <a:pathLst>
                <a:path w="2616" h="1295" extrusionOk="0">
                  <a:moveTo>
                    <a:pt x="1" y="0"/>
                  </a:moveTo>
                  <a:lnTo>
                    <a:pt x="1" y="4"/>
                  </a:lnTo>
                  <a:cubicBezTo>
                    <a:pt x="10" y="719"/>
                    <a:pt x="591" y="1294"/>
                    <a:pt x="1307" y="1294"/>
                  </a:cubicBezTo>
                  <a:cubicBezTo>
                    <a:pt x="2025" y="1294"/>
                    <a:pt x="2606" y="719"/>
                    <a:pt x="2615" y="4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E65A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45;p20">
              <a:extLst>
                <a:ext uri="{FF2B5EF4-FFF2-40B4-BE49-F238E27FC236}">
                  <a16:creationId xmlns:a16="http://schemas.microsoft.com/office/drawing/2014/main" id="{79AE157A-1FAD-484F-94F3-64C915934F7D}"/>
                </a:ext>
              </a:extLst>
            </p:cNvPr>
            <p:cNvSpPr/>
            <p:nvPr/>
          </p:nvSpPr>
          <p:spPr>
            <a:xfrm>
              <a:off x="6164704" y="2971270"/>
              <a:ext cx="209198" cy="113416"/>
            </a:xfrm>
            <a:custGeom>
              <a:avLst/>
              <a:gdLst/>
              <a:ahLst/>
              <a:cxnLst/>
              <a:rect l="l" t="t" r="r" b="b"/>
              <a:pathLst>
                <a:path w="854" h="463" extrusionOk="0">
                  <a:moveTo>
                    <a:pt x="19" y="0"/>
                  </a:moveTo>
                  <a:cubicBezTo>
                    <a:pt x="0" y="26"/>
                    <a:pt x="9" y="63"/>
                    <a:pt x="37" y="78"/>
                  </a:cubicBezTo>
                  <a:lnTo>
                    <a:pt x="688" y="455"/>
                  </a:lnTo>
                  <a:cubicBezTo>
                    <a:pt x="697" y="460"/>
                    <a:pt x="706" y="462"/>
                    <a:pt x="716" y="462"/>
                  </a:cubicBezTo>
                  <a:cubicBezTo>
                    <a:pt x="737" y="462"/>
                    <a:pt x="758" y="450"/>
                    <a:pt x="766" y="429"/>
                  </a:cubicBezTo>
                  <a:cubicBezTo>
                    <a:pt x="824" y="294"/>
                    <a:pt x="853" y="150"/>
                    <a:pt x="853" y="4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E65A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46;p20">
              <a:extLst>
                <a:ext uri="{FF2B5EF4-FFF2-40B4-BE49-F238E27FC236}">
                  <a16:creationId xmlns:a16="http://schemas.microsoft.com/office/drawing/2014/main" id="{3EAC8B62-8F82-47F4-A9D4-9599BFFED39F}"/>
                </a:ext>
              </a:extLst>
            </p:cNvPr>
            <p:cNvSpPr/>
            <p:nvPr/>
          </p:nvSpPr>
          <p:spPr>
            <a:xfrm>
              <a:off x="6129429" y="3030305"/>
              <a:ext cx="187396" cy="207726"/>
            </a:xfrm>
            <a:custGeom>
              <a:avLst/>
              <a:gdLst/>
              <a:ahLst/>
              <a:cxnLst/>
              <a:rect l="l" t="t" r="r" b="b"/>
              <a:pathLst>
                <a:path w="765" h="848" extrusionOk="0">
                  <a:moveTo>
                    <a:pt x="55" y="0"/>
                  </a:moveTo>
                  <a:cubicBezTo>
                    <a:pt x="26" y="0"/>
                    <a:pt x="0" y="23"/>
                    <a:pt x="0" y="56"/>
                  </a:cubicBezTo>
                  <a:lnTo>
                    <a:pt x="0" y="793"/>
                  </a:lnTo>
                  <a:cubicBezTo>
                    <a:pt x="0" y="823"/>
                    <a:pt x="25" y="847"/>
                    <a:pt x="54" y="847"/>
                  </a:cubicBezTo>
                  <a:cubicBezTo>
                    <a:pt x="57" y="847"/>
                    <a:pt x="60" y="847"/>
                    <a:pt x="63" y="846"/>
                  </a:cubicBezTo>
                  <a:cubicBezTo>
                    <a:pt x="330" y="807"/>
                    <a:pt x="572" y="671"/>
                    <a:pt x="744" y="464"/>
                  </a:cubicBezTo>
                  <a:cubicBezTo>
                    <a:pt x="764" y="437"/>
                    <a:pt x="757" y="398"/>
                    <a:pt x="728" y="381"/>
                  </a:cubicBezTo>
                  <a:lnTo>
                    <a:pt x="84" y="8"/>
                  </a:lnTo>
                  <a:cubicBezTo>
                    <a:pt x="74" y="3"/>
                    <a:pt x="65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E65A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47;p20">
              <a:extLst>
                <a:ext uri="{FF2B5EF4-FFF2-40B4-BE49-F238E27FC236}">
                  <a16:creationId xmlns:a16="http://schemas.microsoft.com/office/drawing/2014/main" id="{17688898-7C95-464A-B141-969DD971B2C1}"/>
                </a:ext>
              </a:extLst>
            </p:cNvPr>
            <p:cNvSpPr/>
            <p:nvPr/>
          </p:nvSpPr>
          <p:spPr>
            <a:xfrm>
              <a:off x="5893533" y="3030305"/>
              <a:ext cx="187886" cy="207481"/>
            </a:xfrm>
            <a:custGeom>
              <a:avLst/>
              <a:gdLst/>
              <a:ahLst/>
              <a:cxnLst/>
              <a:rect l="l" t="t" r="r" b="b"/>
              <a:pathLst>
                <a:path w="767" h="847" extrusionOk="0">
                  <a:moveTo>
                    <a:pt x="711" y="0"/>
                  </a:moveTo>
                  <a:cubicBezTo>
                    <a:pt x="702" y="0"/>
                    <a:pt x="692" y="3"/>
                    <a:pt x="683" y="8"/>
                  </a:cubicBezTo>
                  <a:lnTo>
                    <a:pt x="37" y="381"/>
                  </a:lnTo>
                  <a:cubicBezTo>
                    <a:pt x="8" y="398"/>
                    <a:pt x="1" y="437"/>
                    <a:pt x="23" y="464"/>
                  </a:cubicBezTo>
                  <a:cubicBezTo>
                    <a:pt x="195" y="671"/>
                    <a:pt x="437" y="807"/>
                    <a:pt x="703" y="846"/>
                  </a:cubicBezTo>
                  <a:cubicBezTo>
                    <a:pt x="705" y="847"/>
                    <a:pt x="708" y="847"/>
                    <a:pt x="710" y="847"/>
                  </a:cubicBezTo>
                  <a:cubicBezTo>
                    <a:pt x="723" y="847"/>
                    <a:pt x="736" y="843"/>
                    <a:pt x="746" y="834"/>
                  </a:cubicBezTo>
                  <a:cubicBezTo>
                    <a:pt x="758" y="824"/>
                    <a:pt x="765" y="808"/>
                    <a:pt x="765" y="793"/>
                  </a:cubicBezTo>
                  <a:lnTo>
                    <a:pt x="767" y="56"/>
                  </a:lnTo>
                  <a:cubicBezTo>
                    <a:pt x="767" y="23"/>
                    <a:pt x="740" y="0"/>
                    <a:pt x="71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E65A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48;p20">
              <a:extLst>
                <a:ext uri="{FF2B5EF4-FFF2-40B4-BE49-F238E27FC236}">
                  <a16:creationId xmlns:a16="http://schemas.microsoft.com/office/drawing/2014/main" id="{F359DC38-9A7B-4F3C-B998-3C2B09C202D5}"/>
                </a:ext>
              </a:extLst>
            </p:cNvPr>
            <p:cNvSpPr/>
            <p:nvPr/>
          </p:nvSpPr>
          <p:spPr>
            <a:xfrm>
              <a:off x="5836702" y="2971270"/>
              <a:ext cx="209443" cy="113416"/>
            </a:xfrm>
            <a:custGeom>
              <a:avLst/>
              <a:gdLst/>
              <a:ahLst/>
              <a:cxnLst/>
              <a:rect l="l" t="t" r="r" b="b"/>
              <a:pathLst>
                <a:path w="855" h="463" extrusionOk="0">
                  <a:moveTo>
                    <a:pt x="0" y="0"/>
                  </a:moveTo>
                  <a:lnTo>
                    <a:pt x="0" y="4"/>
                  </a:lnTo>
                  <a:cubicBezTo>
                    <a:pt x="0" y="150"/>
                    <a:pt x="30" y="294"/>
                    <a:pt x="87" y="429"/>
                  </a:cubicBezTo>
                  <a:cubicBezTo>
                    <a:pt x="97" y="450"/>
                    <a:pt x="118" y="462"/>
                    <a:pt x="139" y="462"/>
                  </a:cubicBezTo>
                  <a:cubicBezTo>
                    <a:pt x="148" y="462"/>
                    <a:pt x="157" y="460"/>
                    <a:pt x="165" y="455"/>
                  </a:cubicBezTo>
                  <a:lnTo>
                    <a:pt x="816" y="78"/>
                  </a:lnTo>
                  <a:cubicBezTo>
                    <a:pt x="846" y="63"/>
                    <a:pt x="855" y="26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E65A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249;p20">
            <a:extLst>
              <a:ext uri="{FF2B5EF4-FFF2-40B4-BE49-F238E27FC236}">
                <a16:creationId xmlns:a16="http://schemas.microsoft.com/office/drawing/2014/main" id="{F7FBA84D-2511-45F0-9518-A165A27EEACC}"/>
              </a:ext>
            </a:extLst>
          </p:cNvPr>
          <p:cNvSpPr/>
          <p:nvPr/>
        </p:nvSpPr>
        <p:spPr>
          <a:xfrm>
            <a:off x="4336909" y="3149833"/>
            <a:ext cx="806349" cy="16729"/>
          </a:xfrm>
          <a:custGeom>
            <a:avLst/>
            <a:gdLst/>
            <a:ahLst/>
            <a:cxnLst/>
            <a:rect l="l" t="t" r="r" b="b"/>
            <a:pathLst>
              <a:path w="17497" h="363" extrusionOk="0">
                <a:moveTo>
                  <a:pt x="247" y="0"/>
                </a:moveTo>
                <a:cubicBezTo>
                  <a:pt x="0" y="0"/>
                  <a:pt x="0" y="363"/>
                  <a:pt x="247" y="363"/>
                </a:cubicBezTo>
                <a:lnTo>
                  <a:pt x="17250" y="363"/>
                </a:lnTo>
                <a:cubicBezTo>
                  <a:pt x="17497" y="363"/>
                  <a:pt x="17497" y="0"/>
                  <a:pt x="17250" y="0"/>
                </a:cubicBez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250;p20">
            <a:extLst>
              <a:ext uri="{FF2B5EF4-FFF2-40B4-BE49-F238E27FC236}">
                <a16:creationId xmlns:a16="http://schemas.microsoft.com/office/drawing/2014/main" id="{6A2A0A00-5DC1-455A-B3BE-FFA71A837616}"/>
              </a:ext>
            </a:extLst>
          </p:cNvPr>
          <p:cNvGrpSpPr/>
          <p:nvPr/>
        </p:nvGrpSpPr>
        <p:grpSpPr>
          <a:xfrm>
            <a:off x="3971832" y="1793098"/>
            <a:ext cx="1536520" cy="1164983"/>
            <a:chOff x="2662615" y="1783050"/>
            <a:chExt cx="1536520" cy="1164983"/>
          </a:xfrm>
        </p:grpSpPr>
        <p:sp>
          <p:nvSpPr>
            <p:cNvPr id="138" name="Google Shape;1251;p20">
              <a:extLst>
                <a:ext uri="{FF2B5EF4-FFF2-40B4-BE49-F238E27FC236}">
                  <a16:creationId xmlns:a16="http://schemas.microsoft.com/office/drawing/2014/main" id="{6043F58F-AAF2-41F5-957D-C8901253AEE6}"/>
                </a:ext>
              </a:extLst>
            </p:cNvPr>
            <p:cNvSpPr/>
            <p:nvPr/>
          </p:nvSpPr>
          <p:spPr>
            <a:xfrm>
              <a:off x="2662615" y="1783050"/>
              <a:ext cx="1536520" cy="1164983"/>
            </a:xfrm>
            <a:custGeom>
              <a:avLst/>
              <a:gdLst/>
              <a:ahLst/>
              <a:cxnLst/>
              <a:rect l="l" t="t" r="r" b="b"/>
              <a:pathLst>
                <a:path w="33341" h="25279" extrusionOk="0">
                  <a:moveTo>
                    <a:pt x="7754" y="14975"/>
                  </a:moveTo>
                  <a:cubicBezTo>
                    <a:pt x="7708" y="14975"/>
                    <a:pt x="7661" y="14993"/>
                    <a:pt x="7625" y="15030"/>
                  </a:cubicBezTo>
                  <a:cubicBezTo>
                    <a:pt x="7118" y="15508"/>
                    <a:pt x="6828" y="15754"/>
                    <a:pt x="6132" y="16378"/>
                  </a:cubicBezTo>
                  <a:lnTo>
                    <a:pt x="5915" y="16581"/>
                  </a:lnTo>
                  <a:lnTo>
                    <a:pt x="5915" y="16943"/>
                  </a:lnTo>
                  <a:lnTo>
                    <a:pt x="8234" y="16943"/>
                  </a:lnTo>
                  <a:cubicBezTo>
                    <a:pt x="8245" y="16946"/>
                    <a:pt x="8256" y="16948"/>
                    <a:pt x="8267" y="16948"/>
                  </a:cubicBezTo>
                  <a:cubicBezTo>
                    <a:pt x="8426" y="16948"/>
                    <a:pt x="8426" y="16576"/>
                    <a:pt x="8267" y="16576"/>
                  </a:cubicBezTo>
                  <a:cubicBezTo>
                    <a:pt x="8256" y="16576"/>
                    <a:pt x="8245" y="16577"/>
                    <a:pt x="8234" y="16581"/>
                  </a:cubicBezTo>
                  <a:lnTo>
                    <a:pt x="6422" y="16581"/>
                  </a:lnTo>
                  <a:cubicBezTo>
                    <a:pt x="7089" y="16001"/>
                    <a:pt x="7379" y="15740"/>
                    <a:pt x="7871" y="15276"/>
                  </a:cubicBezTo>
                  <a:cubicBezTo>
                    <a:pt x="7944" y="15204"/>
                    <a:pt x="7944" y="15088"/>
                    <a:pt x="7871" y="15030"/>
                  </a:cubicBezTo>
                  <a:cubicBezTo>
                    <a:pt x="7842" y="14993"/>
                    <a:pt x="7799" y="14975"/>
                    <a:pt x="7754" y="14975"/>
                  </a:cubicBezTo>
                  <a:close/>
                  <a:moveTo>
                    <a:pt x="18547" y="1"/>
                  </a:moveTo>
                  <a:cubicBezTo>
                    <a:pt x="15878" y="1"/>
                    <a:pt x="13166" y="847"/>
                    <a:pt x="10829" y="2665"/>
                  </a:cubicBezTo>
                  <a:cubicBezTo>
                    <a:pt x="10756" y="2723"/>
                    <a:pt x="10742" y="2839"/>
                    <a:pt x="10800" y="2911"/>
                  </a:cubicBezTo>
                  <a:cubicBezTo>
                    <a:pt x="10833" y="2953"/>
                    <a:pt x="10887" y="2976"/>
                    <a:pt x="10940" y="2976"/>
                  </a:cubicBezTo>
                  <a:cubicBezTo>
                    <a:pt x="10978" y="2976"/>
                    <a:pt x="11016" y="2964"/>
                    <a:pt x="11046" y="2940"/>
                  </a:cubicBezTo>
                  <a:cubicBezTo>
                    <a:pt x="13243" y="1236"/>
                    <a:pt x="15901" y="365"/>
                    <a:pt x="18575" y="365"/>
                  </a:cubicBezTo>
                  <a:cubicBezTo>
                    <a:pt x="20542" y="365"/>
                    <a:pt x="22518" y="837"/>
                    <a:pt x="24324" y="1795"/>
                  </a:cubicBezTo>
                  <a:cubicBezTo>
                    <a:pt x="28600" y="4042"/>
                    <a:pt x="31137" y="8593"/>
                    <a:pt x="30833" y="13421"/>
                  </a:cubicBezTo>
                  <a:cubicBezTo>
                    <a:pt x="30543" y="18233"/>
                    <a:pt x="27441" y="22437"/>
                    <a:pt x="22918" y="24147"/>
                  </a:cubicBezTo>
                  <a:cubicBezTo>
                    <a:pt x="21509" y="24677"/>
                    <a:pt x="20042" y="24936"/>
                    <a:pt x="18586" y="24936"/>
                  </a:cubicBezTo>
                  <a:cubicBezTo>
                    <a:pt x="15384" y="24936"/>
                    <a:pt x="12238" y="23687"/>
                    <a:pt x="9886" y="21335"/>
                  </a:cubicBezTo>
                  <a:cubicBezTo>
                    <a:pt x="9683" y="21147"/>
                    <a:pt x="9509" y="20944"/>
                    <a:pt x="9321" y="20741"/>
                  </a:cubicBezTo>
                  <a:lnTo>
                    <a:pt x="8915" y="20234"/>
                  </a:lnTo>
                  <a:lnTo>
                    <a:pt x="595" y="20234"/>
                  </a:lnTo>
                  <a:lnTo>
                    <a:pt x="595" y="17581"/>
                  </a:lnTo>
                  <a:lnTo>
                    <a:pt x="4523" y="13609"/>
                  </a:lnTo>
                  <a:cubicBezTo>
                    <a:pt x="5654" y="12435"/>
                    <a:pt x="6407" y="11594"/>
                    <a:pt x="6755" y="11159"/>
                  </a:cubicBezTo>
                  <a:cubicBezTo>
                    <a:pt x="7060" y="10811"/>
                    <a:pt x="7306" y="10420"/>
                    <a:pt x="7509" y="10000"/>
                  </a:cubicBezTo>
                  <a:cubicBezTo>
                    <a:pt x="7654" y="9666"/>
                    <a:pt x="7741" y="9318"/>
                    <a:pt x="7741" y="8956"/>
                  </a:cubicBezTo>
                  <a:cubicBezTo>
                    <a:pt x="7755" y="8521"/>
                    <a:pt x="7582" y="8101"/>
                    <a:pt x="7263" y="7825"/>
                  </a:cubicBezTo>
                  <a:cubicBezTo>
                    <a:pt x="6928" y="7558"/>
                    <a:pt x="6520" y="7401"/>
                    <a:pt x="6106" y="7401"/>
                  </a:cubicBezTo>
                  <a:cubicBezTo>
                    <a:pt x="6071" y="7401"/>
                    <a:pt x="6036" y="7403"/>
                    <a:pt x="6002" y="7405"/>
                  </a:cubicBezTo>
                  <a:cubicBezTo>
                    <a:pt x="5422" y="7419"/>
                    <a:pt x="4856" y="7579"/>
                    <a:pt x="4349" y="7869"/>
                  </a:cubicBezTo>
                  <a:cubicBezTo>
                    <a:pt x="3755" y="8217"/>
                    <a:pt x="3204" y="8622"/>
                    <a:pt x="2682" y="9072"/>
                  </a:cubicBezTo>
                  <a:lnTo>
                    <a:pt x="493" y="6506"/>
                  </a:lnTo>
                  <a:cubicBezTo>
                    <a:pt x="1087" y="5941"/>
                    <a:pt x="1740" y="5448"/>
                    <a:pt x="2450" y="5028"/>
                  </a:cubicBezTo>
                  <a:cubicBezTo>
                    <a:pt x="3015" y="4709"/>
                    <a:pt x="3639" y="4462"/>
                    <a:pt x="4277" y="4303"/>
                  </a:cubicBezTo>
                  <a:cubicBezTo>
                    <a:pt x="4949" y="4141"/>
                    <a:pt x="5635" y="4055"/>
                    <a:pt x="6332" y="4055"/>
                  </a:cubicBezTo>
                  <a:cubicBezTo>
                    <a:pt x="6386" y="4055"/>
                    <a:pt x="6440" y="4055"/>
                    <a:pt x="6494" y="4056"/>
                  </a:cubicBezTo>
                  <a:cubicBezTo>
                    <a:pt x="6531" y="4056"/>
                    <a:pt x="6568" y="4055"/>
                    <a:pt x="6604" y="4055"/>
                  </a:cubicBezTo>
                  <a:cubicBezTo>
                    <a:pt x="7522" y="4055"/>
                    <a:pt x="8412" y="4230"/>
                    <a:pt x="9249" y="4593"/>
                  </a:cubicBezTo>
                  <a:cubicBezTo>
                    <a:pt x="9273" y="4613"/>
                    <a:pt x="9298" y="4622"/>
                    <a:pt x="9322" y="4622"/>
                  </a:cubicBezTo>
                  <a:cubicBezTo>
                    <a:pt x="9468" y="4622"/>
                    <a:pt x="9580" y="4299"/>
                    <a:pt x="9393" y="4274"/>
                  </a:cubicBezTo>
                  <a:cubicBezTo>
                    <a:pt x="8538" y="3907"/>
                    <a:pt x="7618" y="3706"/>
                    <a:pt x="6683" y="3706"/>
                  </a:cubicBezTo>
                  <a:cubicBezTo>
                    <a:pt x="6620" y="3706"/>
                    <a:pt x="6557" y="3707"/>
                    <a:pt x="6494" y="3708"/>
                  </a:cubicBezTo>
                  <a:cubicBezTo>
                    <a:pt x="6438" y="3707"/>
                    <a:pt x="6383" y="3707"/>
                    <a:pt x="6327" y="3707"/>
                  </a:cubicBezTo>
                  <a:cubicBezTo>
                    <a:pt x="5602" y="3707"/>
                    <a:pt x="4889" y="3794"/>
                    <a:pt x="4190" y="3969"/>
                  </a:cubicBezTo>
                  <a:cubicBezTo>
                    <a:pt x="3523" y="4129"/>
                    <a:pt x="2870" y="4390"/>
                    <a:pt x="2276" y="4723"/>
                  </a:cubicBezTo>
                  <a:cubicBezTo>
                    <a:pt x="1508" y="5187"/>
                    <a:pt x="783" y="5738"/>
                    <a:pt x="116" y="6347"/>
                  </a:cubicBezTo>
                  <a:lnTo>
                    <a:pt x="0" y="6463"/>
                  </a:lnTo>
                  <a:lnTo>
                    <a:pt x="2639" y="9565"/>
                  </a:lnTo>
                  <a:lnTo>
                    <a:pt x="2769" y="9449"/>
                  </a:lnTo>
                  <a:cubicBezTo>
                    <a:pt x="3305" y="8956"/>
                    <a:pt x="3900" y="8535"/>
                    <a:pt x="4523" y="8173"/>
                  </a:cubicBezTo>
                  <a:cubicBezTo>
                    <a:pt x="4972" y="7898"/>
                    <a:pt x="5465" y="7753"/>
                    <a:pt x="5987" y="7753"/>
                  </a:cubicBezTo>
                  <a:cubicBezTo>
                    <a:pt x="6025" y="7750"/>
                    <a:pt x="6063" y="7748"/>
                    <a:pt x="6101" y="7748"/>
                  </a:cubicBezTo>
                  <a:cubicBezTo>
                    <a:pt x="6439" y="7748"/>
                    <a:pt x="6770" y="7863"/>
                    <a:pt x="7031" y="8072"/>
                  </a:cubicBezTo>
                  <a:cubicBezTo>
                    <a:pt x="7277" y="8289"/>
                    <a:pt x="7408" y="8608"/>
                    <a:pt x="7379" y="8941"/>
                  </a:cubicBezTo>
                  <a:cubicBezTo>
                    <a:pt x="7379" y="9260"/>
                    <a:pt x="7321" y="9565"/>
                    <a:pt x="7190" y="9855"/>
                  </a:cubicBezTo>
                  <a:cubicBezTo>
                    <a:pt x="7002" y="10246"/>
                    <a:pt x="6770" y="10608"/>
                    <a:pt x="6494" y="10942"/>
                  </a:cubicBezTo>
                  <a:cubicBezTo>
                    <a:pt x="6146" y="11362"/>
                    <a:pt x="5393" y="12188"/>
                    <a:pt x="4277" y="13363"/>
                  </a:cubicBezTo>
                  <a:lnTo>
                    <a:pt x="247" y="17436"/>
                  </a:lnTo>
                  <a:lnTo>
                    <a:pt x="247" y="20581"/>
                  </a:lnTo>
                  <a:lnTo>
                    <a:pt x="8756" y="20581"/>
                  </a:lnTo>
                  <a:lnTo>
                    <a:pt x="9060" y="20958"/>
                  </a:lnTo>
                  <a:cubicBezTo>
                    <a:pt x="9249" y="21176"/>
                    <a:pt x="9451" y="21379"/>
                    <a:pt x="9654" y="21582"/>
                  </a:cubicBezTo>
                  <a:cubicBezTo>
                    <a:pt x="12004" y="23946"/>
                    <a:pt x="15201" y="25278"/>
                    <a:pt x="18530" y="25278"/>
                  </a:cubicBezTo>
                  <a:cubicBezTo>
                    <a:pt x="18548" y="25278"/>
                    <a:pt x="18566" y="25278"/>
                    <a:pt x="18584" y="25278"/>
                  </a:cubicBezTo>
                  <a:cubicBezTo>
                    <a:pt x="27252" y="25278"/>
                    <a:pt x="33340" y="16740"/>
                    <a:pt x="30528" y="8535"/>
                  </a:cubicBezTo>
                  <a:cubicBezTo>
                    <a:pt x="28677" y="3144"/>
                    <a:pt x="23690" y="1"/>
                    <a:pt x="1854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52;p20">
              <a:extLst>
                <a:ext uri="{FF2B5EF4-FFF2-40B4-BE49-F238E27FC236}">
                  <a16:creationId xmlns:a16="http://schemas.microsoft.com/office/drawing/2014/main" id="{9C2764F0-FEF6-48B5-ADF2-27613C3C42AC}"/>
                </a:ext>
              </a:extLst>
            </p:cNvPr>
            <p:cNvSpPr/>
            <p:nvPr/>
          </p:nvSpPr>
          <p:spPr>
            <a:xfrm>
              <a:off x="3119543" y="1875772"/>
              <a:ext cx="84889" cy="72814"/>
            </a:xfrm>
            <a:custGeom>
              <a:avLst/>
              <a:gdLst/>
              <a:ahLst/>
              <a:cxnLst/>
              <a:rect l="l" t="t" r="r" b="b"/>
              <a:pathLst>
                <a:path w="1842" h="1580" extrusionOk="0">
                  <a:moveTo>
                    <a:pt x="1059" y="0"/>
                  </a:moveTo>
                  <a:cubicBezTo>
                    <a:pt x="363" y="0"/>
                    <a:pt x="0" y="841"/>
                    <a:pt x="493" y="1349"/>
                  </a:cubicBezTo>
                  <a:cubicBezTo>
                    <a:pt x="653" y="1508"/>
                    <a:pt x="850" y="1580"/>
                    <a:pt x="1045" y="1580"/>
                  </a:cubicBezTo>
                  <a:cubicBezTo>
                    <a:pt x="1450" y="1580"/>
                    <a:pt x="1841" y="1268"/>
                    <a:pt x="1841" y="798"/>
                  </a:cubicBezTo>
                  <a:cubicBezTo>
                    <a:pt x="1841" y="363"/>
                    <a:pt x="1493" y="0"/>
                    <a:pt x="10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253;p20">
            <a:extLst>
              <a:ext uri="{FF2B5EF4-FFF2-40B4-BE49-F238E27FC236}">
                <a16:creationId xmlns:a16="http://schemas.microsoft.com/office/drawing/2014/main" id="{317CC23B-E36E-44A6-8945-591BE49C62E4}"/>
              </a:ext>
            </a:extLst>
          </p:cNvPr>
          <p:cNvGrpSpPr/>
          <p:nvPr/>
        </p:nvGrpSpPr>
        <p:grpSpPr>
          <a:xfrm>
            <a:off x="4491225" y="2036990"/>
            <a:ext cx="715309" cy="636081"/>
            <a:chOff x="5568961" y="3605959"/>
            <a:chExt cx="990870" cy="881120"/>
          </a:xfrm>
        </p:grpSpPr>
        <p:sp>
          <p:nvSpPr>
            <p:cNvPr id="141" name="Google Shape;1254;p20">
              <a:extLst>
                <a:ext uri="{FF2B5EF4-FFF2-40B4-BE49-F238E27FC236}">
                  <a16:creationId xmlns:a16="http://schemas.microsoft.com/office/drawing/2014/main" id="{C9B4C628-8835-4405-89B5-6FC09D7234C3}"/>
                </a:ext>
              </a:extLst>
            </p:cNvPr>
            <p:cNvSpPr/>
            <p:nvPr/>
          </p:nvSpPr>
          <p:spPr>
            <a:xfrm>
              <a:off x="6114977" y="3605959"/>
              <a:ext cx="119787" cy="320653"/>
            </a:xfrm>
            <a:custGeom>
              <a:avLst/>
              <a:gdLst/>
              <a:ahLst/>
              <a:cxnLst/>
              <a:rect l="l" t="t" r="r" b="b"/>
              <a:pathLst>
                <a:path w="489" h="1309" extrusionOk="0">
                  <a:moveTo>
                    <a:pt x="174" y="1"/>
                  </a:moveTo>
                  <a:lnTo>
                    <a:pt x="0" y="178"/>
                  </a:lnTo>
                  <a:lnTo>
                    <a:pt x="35" y="213"/>
                  </a:lnTo>
                  <a:lnTo>
                    <a:pt x="75" y="253"/>
                  </a:lnTo>
                  <a:lnTo>
                    <a:pt x="122" y="308"/>
                  </a:lnTo>
                  <a:cubicBezTo>
                    <a:pt x="139" y="332"/>
                    <a:pt x="156" y="355"/>
                    <a:pt x="172" y="381"/>
                  </a:cubicBezTo>
                  <a:cubicBezTo>
                    <a:pt x="179" y="395"/>
                    <a:pt x="189" y="407"/>
                    <a:pt x="196" y="423"/>
                  </a:cubicBezTo>
                  <a:lnTo>
                    <a:pt x="219" y="468"/>
                  </a:lnTo>
                  <a:cubicBezTo>
                    <a:pt x="235" y="499"/>
                    <a:pt x="250" y="532"/>
                    <a:pt x="262" y="567"/>
                  </a:cubicBezTo>
                  <a:cubicBezTo>
                    <a:pt x="275" y="602"/>
                    <a:pt x="287" y="636"/>
                    <a:pt x="297" y="673"/>
                  </a:cubicBezTo>
                  <a:cubicBezTo>
                    <a:pt x="308" y="709"/>
                    <a:pt x="318" y="746"/>
                    <a:pt x="323" y="784"/>
                  </a:cubicBezTo>
                  <a:cubicBezTo>
                    <a:pt x="328" y="822"/>
                    <a:pt x="335" y="859"/>
                    <a:pt x="339" y="895"/>
                  </a:cubicBezTo>
                  <a:cubicBezTo>
                    <a:pt x="347" y="961"/>
                    <a:pt x="351" y="1027"/>
                    <a:pt x="351" y="1093"/>
                  </a:cubicBezTo>
                  <a:cubicBezTo>
                    <a:pt x="351" y="1152"/>
                    <a:pt x="347" y="1201"/>
                    <a:pt x="344" y="1236"/>
                  </a:cubicBezTo>
                  <a:cubicBezTo>
                    <a:pt x="342" y="1253"/>
                    <a:pt x="341" y="1265"/>
                    <a:pt x="341" y="1274"/>
                  </a:cubicBezTo>
                  <a:lnTo>
                    <a:pt x="339" y="1288"/>
                  </a:lnTo>
                  <a:lnTo>
                    <a:pt x="438" y="1309"/>
                  </a:lnTo>
                  <a:cubicBezTo>
                    <a:pt x="438" y="1309"/>
                    <a:pt x="438" y="1305"/>
                    <a:pt x="441" y="1295"/>
                  </a:cubicBezTo>
                  <a:cubicBezTo>
                    <a:pt x="443" y="1284"/>
                    <a:pt x="447" y="1269"/>
                    <a:pt x="450" y="1251"/>
                  </a:cubicBezTo>
                  <a:cubicBezTo>
                    <a:pt x="457" y="1215"/>
                    <a:pt x="466" y="1164"/>
                    <a:pt x="474" y="1102"/>
                  </a:cubicBezTo>
                  <a:cubicBezTo>
                    <a:pt x="483" y="1031"/>
                    <a:pt x="486" y="958"/>
                    <a:pt x="486" y="886"/>
                  </a:cubicBezTo>
                  <a:cubicBezTo>
                    <a:pt x="488" y="847"/>
                    <a:pt x="486" y="805"/>
                    <a:pt x="483" y="763"/>
                  </a:cubicBezTo>
                  <a:cubicBezTo>
                    <a:pt x="478" y="723"/>
                    <a:pt x="476" y="680"/>
                    <a:pt x="467" y="636"/>
                  </a:cubicBezTo>
                  <a:cubicBezTo>
                    <a:pt x="460" y="595"/>
                    <a:pt x="455" y="551"/>
                    <a:pt x="441" y="511"/>
                  </a:cubicBezTo>
                  <a:cubicBezTo>
                    <a:pt x="433" y="470"/>
                    <a:pt x="420" y="430"/>
                    <a:pt x="405" y="390"/>
                  </a:cubicBezTo>
                  <a:cubicBezTo>
                    <a:pt x="398" y="371"/>
                    <a:pt x="391" y="352"/>
                    <a:pt x="384" y="332"/>
                  </a:cubicBezTo>
                  <a:cubicBezTo>
                    <a:pt x="377" y="313"/>
                    <a:pt x="367" y="296"/>
                    <a:pt x="360" y="279"/>
                  </a:cubicBezTo>
                  <a:cubicBezTo>
                    <a:pt x="344" y="246"/>
                    <a:pt x="328" y="214"/>
                    <a:pt x="308" y="183"/>
                  </a:cubicBezTo>
                  <a:lnTo>
                    <a:pt x="259" y="105"/>
                  </a:lnTo>
                  <a:lnTo>
                    <a:pt x="214" y="49"/>
                  </a:lnTo>
                  <a:cubicBezTo>
                    <a:pt x="189" y="18"/>
                    <a:pt x="174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55;p20">
              <a:extLst>
                <a:ext uri="{FF2B5EF4-FFF2-40B4-BE49-F238E27FC236}">
                  <a16:creationId xmlns:a16="http://schemas.microsoft.com/office/drawing/2014/main" id="{FCCD3B61-89C6-4731-8F18-8E84E68872F3}"/>
                </a:ext>
              </a:extLst>
            </p:cNvPr>
            <p:cNvSpPr/>
            <p:nvPr/>
          </p:nvSpPr>
          <p:spPr>
            <a:xfrm>
              <a:off x="5865608" y="3869290"/>
              <a:ext cx="694224" cy="617789"/>
            </a:xfrm>
            <a:custGeom>
              <a:avLst/>
              <a:gdLst/>
              <a:ahLst/>
              <a:cxnLst/>
              <a:rect l="l" t="t" r="r" b="b"/>
              <a:pathLst>
                <a:path w="2834" h="2522" extrusionOk="0">
                  <a:moveTo>
                    <a:pt x="1967" y="0"/>
                  </a:moveTo>
                  <a:cubicBezTo>
                    <a:pt x="1802" y="0"/>
                    <a:pt x="1618" y="35"/>
                    <a:pt x="1416" y="109"/>
                  </a:cubicBezTo>
                  <a:cubicBezTo>
                    <a:pt x="1233" y="50"/>
                    <a:pt x="1062" y="22"/>
                    <a:pt x="906" y="22"/>
                  </a:cubicBezTo>
                  <a:cubicBezTo>
                    <a:pt x="358" y="22"/>
                    <a:pt x="0" y="370"/>
                    <a:pt x="0" y="960"/>
                  </a:cubicBezTo>
                  <a:cubicBezTo>
                    <a:pt x="0" y="1719"/>
                    <a:pt x="634" y="2521"/>
                    <a:pt x="1416" y="2521"/>
                  </a:cubicBezTo>
                  <a:cubicBezTo>
                    <a:pt x="2199" y="2521"/>
                    <a:pt x="2833" y="1719"/>
                    <a:pt x="2833" y="960"/>
                  </a:cubicBezTo>
                  <a:cubicBezTo>
                    <a:pt x="2833" y="378"/>
                    <a:pt x="2511" y="0"/>
                    <a:pt x="1967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256;p20">
              <a:extLst>
                <a:ext uri="{FF2B5EF4-FFF2-40B4-BE49-F238E27FC236}">
                  <a16:creationId xmlns:a16="http://schemas.microsoft.com/office/drawing/2014/main" id="{713D5CD5-1F1D-4090-9B14-9BADA5BA190A}"/>
                </a:ext>
              </a:extLst>
            </p:cNvPr>
            <p:cNvSpPr/>
            <p:nvPr/>
          </p:nvSpPr>
          <p:spPr>
            <a:xfrm>
              <a:off x="6256564" y="3690470"/>
              <a:ext cx="250842" cy="170002"/>
            </a:xfrm>
            <a:custGeom>
              <a:avLst/>
              <a:gdLst/>
              <a:ahLst/>
              <a:cxnLst/>
              <a:rect l="l" t="t" r="r" b="b"/>
              <a:pathLst>
                <a:path w="1024" h="694" extrusionOk="0">
                  <a:moveTo>
                    <a:pt x="843" y="0"/>
                  </a:moveTo>
                  <a:cubicBezTo>
                    <a:pt x="696" y="0"/>
                    <a:pt x="487" y="22"/>
                    <a:pt x="324" y="125"/>
                  </a:cubicBezTo>
                  <a:cubicBezTo>
                    <a:pt x="40" y="304"/>
                    <a:pt x="1" y="656"/>
                    <a:pt x="1" y="656"/>
                  </a:cubicBezTo>
                  <a:cubicBezTo>
                    <a:pt x="1" y="656"/>
                    <a:pt x="108" y="693"/>
                    <a:pt x="252" y="693"/>
                  </a:cubicBezTo>
                  <a:cubicBezTo>
                    <a:pt x="363" y="693"/>
                    <a:pt x="496" y="671"/>
                    <a:pt x="619" y="594"/>
                  </a:cubicBezTo>
                  <a:cubicBezTo>
                    <a:pt x="900" y="416"/>
                    <a:pt x="1024" y="12"/>
                    <a:pt x="1024" y="12"/>
                  </a:cubicBezTo>
                  <a:cubicBezTo>
                    <a:pt x="1024" y="12"/>
                    <a:pt x="950" y="0"/>
                    <a:pt x="843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257;p20">
              <a:extLst>
                <a:ext uri="{FF2B5EF4-FFF2-40B4-BE49-F238E27FC236}">
                  <a16:creationId xmlns:a16="http://schemas.microsoft.com/office/drawing/2014/main" id="{B28ACF97-F0B7-4AF0-9E1A-90974043410A}"/>
                </a:ext>
              </a:extLst>
            </p:cNvPr>
            <p:cNvSpPr/>
            <p:nvPr/>
          </p:nvSpPr>
          <p:spPr>
            <a:xfrm>
              <a:off x="5568961" y="3976092"/>
              <a:ext cx="646946" cy="506822"/>
            </a:xfrm>
            <a:custGeom>
              <a:avLst/>
              <a:gdLst/>
              <a:ahLst/>
              <a:cxnLst/>
              <a:rect l="l" t="t" r="r" b="b"/>
              <a:pathLst>
                <a:path w="2641" h="2069" extrusionOk="0">
                  <a:moveTo>
                    <a:pt x="1708" y="1"/>
                  </a:moveTo>
                  <a:lnTo>
                    <a:pt x="1" y="1708"/>
                  </a:lnTo>
                  <a:cubicBezTo>
                    <a:pt x="249" y="1956"/>
                    <a:pt x="591" y="2069"/>
                    <a:pt x="941" y="2069"/>
                  </a:cubicBezTo>
                  <a:cubicBezTo>
                    <a:pt x="1370" y="2069"/>
                    <a:pt x="1810" y="1900"/>
                    <a:pt x="2106" y="1604"/>
                  </a:cubicBezTo>
                  <a:cubicBezTo>
                    <a:pt x="2641" y="1069"/>
                    <a:pt x="2545" y="393"/>
                    <a:pt x="1708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58;p20">
              <a:extLst>
                <a:ext uri="{FF2B5EF4-FFF2-40B4-BE49-F238E27FC236}">
                  <a16:creationId xmlns:a16="http://schemas.microsoft.com/office/drawing/2014/main" id="{D3A123A2-591D-405E-BCB6-F5A8B5137328}"/>
                </a:ext>
              </a:extLst>
            </p:cNvPr>
            <p:cNvSpPr/>
            <p:nvPr/>
          </p:nvSpPr>
          <p:spPr>
            <a:xfrm>
              <a:off x="6049328" y="3935919"/>
              <a:ext cx="289301" cy="140362"/>
            </a:xfrm>
            <a:custGeom>
              <a:avLst/>
              <a:gdLst/>
              <a:ahLst/>
              <a:cxnLst/>
              <a:rect l="l" t="t" r="r" b="b"/>
              <a:pathLst>
                <a:path w="1181" h="573" extrusionOk="0">
                  <a:moveTo>
                    <a:pt x="469" y="1"/>
                  </a:moveTo>
                  <a:cubicBezTo>
                    <a:pt x="205" y="1"/>
                    <a:pt x="1" y="163"/>
                    <a:pt x="1" y="163"/>
                  </a:cubicBezTo>
                  <a:cubicBezTo>
                    <a:pt x="1" y="163"/>
                    <a:pt x="157" y="483"/>
                    <a:pt x="482" y="556"/>
                  </a:cubicBezTo>
                  <a:cubicBezTo>
                    <a:pt x="533" y="567"/>
                    <a:pt x="586" y="572"/>
                    <a:pt x="638" y="572"/>
                  </a:cubicBezTo>
                  <a:cubicBezTo>
                    <a:pt x="916" y="572"/>
                    <a:pt x="1180" y="431"/>
                    <a:pt x="1180" y="431"/>
                  </a:cubicBezTo>
                  <a:cubicBezTo>
                    <a:pt x="1180" y="431"/>
                    <a:pt x="930" y="88"/>
                    <a:pt x="603" y="15"/>
                  </a:cubicBezTo>
                  <a:cubicBezTo>
                    <a:pt x="557" y="5"/>
                    <a:pt x="512" y="1"/>
                    <a:pt x="469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59;p20">
              <a:extLst>
                <a:ext uri="{FF2B5EF4-FFF2-40B4-BE49-F238E27FC236}">
                  <a16:creationId xmlns:a16="http://schemas.microsoft.com/office/drawing/2014/main" id="{00D34065-CFBB-4598-B32C-2C16F4B77D1C}"/>
                </a:ext>
              </a:extLst>
            </p:cNvPr>
            <p:cNvSpPr/>
            <p:nvPr/>
          </p:nvSpPr>
          <p:spPr>
            <a:xfrm>
              <a:off x="5636570" y="4011367"/>
              <a:ext cx="503643" cy="417167"/>
            </a:xfrm>
            <a:custGeom>
              <a:avLst/>
              <a:gdLst/>
              <a:ahLst/>
              <a:cxnLst/>
              <a:rect l="l" t="t" r="r" b="b"/>
              <a:pathLst>
                <a:path w="2056" h="1703" extrusionOk="0">
                  <a:moveTo>
                    <a:pt x="1286" y="1"/>
                  </a:moveTo>
                  <a:lnTo>
                    <a:pt x="935" y="352"/>
                  </a:lnTo>
                  <a:lnTo>
                    <a:pt x="35" y="1252"/>
                  </a:lnTo>
                  <a:lnTo>
                    <a:pt x="32" y="1271"/>
                  </a:lnTo>
                  <a:cubicBezTo>
                    <a:pt x="1" y="1418"/>
                    <a:pt x="79" y="1566"/>
                    <a:pt x="220" y="1623"/>
                  </a:cubicBezTo>
                  <a:cubicBezTo>
                    <a:pt x="356" y="1677"/>
                    <a:pt x="505" y="1702"/>
                    <a:pt x="656" y="1702"/>
                  </a:cubicBezTo>
                  <a:cubicBezTo>
                    <a:pt x="1008" y="1702"/>
                    <a:pt x="1371" y="1563"/>
                    <a:pt x="1614" y="1321"/>
                  </a:cubicBezTo>
                  <a:cubicBezTo>
                    <a:pt x="2056" y="880"/>
                    <a:pt x="1977" y="322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60;p20">
              <a:extLst>
                <a:ext uri="{FF2B5EF4-FFF2-40B4-BE49-F238E27FC236}">
                  <a16:creationId xmlns:a16="http://schemas.microsoft.com/office/drawing/2014/main" id="{508A7BD2-BCBC-4285-9A5C-3824BB624C88}"/>
                </a:ext>
              </a:extLst>
            </p:cNvPr>
            <p:cNvSpPr/>
            <p:nvPr/>
          </p:nvSpPr>
          <p:spPr>
            <a:xfrm>
              <a:off x="5720836" y="4097347"/>
              <a:ext cx="243738" cy="170247"/>
            </a:xfrm>
            <a:custGeom>
              <a:avLst/>
              <a:gdLst/>
              <a:ahLst/>
              <a:cxnLst/>
              <a:rect l="l" t="t" r="r" b="b"/>
              <a:pathLst>
                <a:path w="995" h="695" extrusionOk="0">
                  <a:moveTo>
                    <a:pt x="591" y="1"/>
                  </a:moveTo>
                  <a:lnTo>
                    <a:pt x="1" y="591"/>
                  </a:lnTo>
                  <a:cubicBezTo>
                    <a:pt x="1" y="591"/>
                    <a:pt x="224" y="695"/>
                    <a:pt x="450" y="695"/>
                  </a:cubicBezTo>
                  <a:cubicBezTo>
                    <a:pt x="547" y="695"/>
                    <a:pt x="644" y="676"/>
                    <a:pt x="725" y="621"/>
                  </a:cubicBezTo>
                  <a:cubicBezTo>
                    <a:pt x="994" y="440"/>
                    <a:pt x="725" y="128"/>
                    <a:pt x="725" y="128"/>
                  </a:cubicBezTo>
                  <a:lnTo>
                    <a:pt x="591" y="1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61;p20">
              <a:extLst>
                <a:ext uri="{FF2B5EF4-FFF2-40B4-BE49-F238E27FC236}">
                  <a16:creationId xmlns:a16="http://schemas.microsoft.com/office/drawing/2014/main" id="{2583210B-7F2E-4C04-AFBE-B99FC191F4BB}"/>
                </a:ext>
              </a:extLst>
            </p:cNvPr>
            <p:cNvSpPr/>
            <p:nvPr/>
          </p:nvSpPr>
          <p:spPr>
            <a:xfrm>
              <a:off x="5810982" y="4169365"/>
              <a:ext cx="41644" cy="49237"/>
            </a:xfrm>
            <a:custGeom>
              <a:avLst/>
              <a:gdLst/>
              <a:ahLst/>
              <a:cxnLst/>
              <a:rect l="l" t="t" r="r" b="b"/>
              <a:pathLst>
                <a:path w="170" h="201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43" y="0"/>
                    <a:pt x="65" y="7"/>
                    <a:pt x="34" y="59"/>
                  </a:cubicBezTo>
                  <a:cubicBezTo>
                    <a:pt x="4" y="113"/>
                    <a:pt x="1" y="172"/>
                    <a:pt x="29" y="193"/>
                  </a:cubicBezTo>
                  <a:cubicBezTo>
                    <a:pt x="36" y="198"/>
                    <a:pt x="43" y="200"/>
                    <a:pt x="52" y="200"/>
                  </a:cubicBezTo>
                  <a:cubicBezTo>
                    <a:pt x="80" y="200"/>
                    <a:pt x="114" y="175"/>
                    <a:pt x="138" y="134"/>
                  </a:cubicBezTo>
                  <a:cubicBezTo>
                    <a:pt x="169" y="80"/>
                    <a:pt x="143" y="0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F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263;p20">
            <a:extLst>
              <a:ext uri="{FF2B5EF4-FFF2-40B4-BE49-F238E27FC236}">
                <a16:creationId xmlns:a16="http://schemas.microsoft.com/office/drawing/2014/main" id="{AE33CF45-1F02-48D1-BC36-3D2F7DA7AFAC}"/>
              </a:ext>
            </a:extLst>
          </p:cNvPr>
          <p:cNvGrpSpPr/>
          <p:nvPr/>
        </p:nvGrpSpPr>
        <p:grpSpPr>
          <a:xfrm>
            <a:off x="6944134" y="1793098"/>
            <a:ext cx="1521819" cy="1164937"/>
            <a:chOff x="4729719" y="1783096"/>
            <a:chExt cx="1521819" cy="1164937"/>
          </a:xfrm>
        </p:grpSpPr>
        <p:sp>
          <p:nvSpPr>
            <p:cNvPr id="150" name="Google Shape;1264;p20">
              <a:extLst>
                <a:ext uri="{FF2B5EF4-FFF2-40B4-BE49-F238E27FC236}">
                  <a16:creationId xmlns:a16="http://schemas.microsoft.com/office/drawing/2014/main" id="{2D8FC41E-9AC8-43A2-9DF8-034DFCE2C727}"/>
                </a:ext>
              </a:extLst>
            </p:cNvPr>
            <p:cNvSpPr/>
            <p:nvPr/>
          </p:nvSpPr>
          <p:spPr>
            <a:xfrm>
              <a:off x="4729719" y="1783096"/>
              <a:ext cx="1521819" cy="1164937"/>
            </a:xfrm>
            <a:custGeom>
              <a:avLst/>
              <a:gdLst/>
              <a:ahLst/>
              <a:cxnLst/>
              <a:rect l="l" t="t" r="r" b="b"/>
              <a:pathLst>
                <a:path w="33022" h="25278" extrusionOk="0">
                  <a:moveTo>
                    <a:pt x="18221" y="0"/>
                  </a:moveTo>
                  <a:cubicBezTo>
                    <a:pt x="15550" y="0"/>
                    <a:pt x="12837" y="847"/>
                    <a:pt x="10495" y="2664"/>
                  </a:cubicBezTo>
                  <a:cubicBezTo>
                    <a:pt x="10408" y="2788"/>
                    <a:pt x="10502" y="2954"/>
                    <a:pt x="10640" y="2954"/>
                  </a:cubicBezTo>
                  <a:cubicBezTo>
                    <a:pt x="10663" y="2954"/>
                    <a:pt x="10687" y="2950"/>
                    <a:pt x="10712" y="2939"/>
                  </a:cubicBezTo>
                  <a:cubicBezTo>
                    <a:pt x="12912" y="1233"/>
                    <a:pt x="15576" y="361"/>
                    <a:pt x="18254" y="361"/>
                  </a:cubicBezTo>
                  <a:cubicBezTo>
                    <a:pt x="20217" y="361"/>
                    <a:pt x="22188" y="829"/>
                    <a:pt x="23990" y="1779"/>
                  </a:cubicBezTo>
                  <a:cubicBezTo>
                    <a:pt x="28267" y="4041"/>
                    <a:pt x="30803" y="8592"/>
                    <a:pt x="30513" y="13420"/>
                  </a:cubicBezTo>
                  <a:cubicBezTo>
                    <a:pt x="30209" y="18232"/>
                    <a:pt x="27107" y="22436"/>
                    <a:pt x="22584" y="24146"/>
                  </a:cubicBezTo>
                  <a:cubicBezTo>
                    <a:pt x="21175" y="24676"/>
                    <a:pt x="19708" y="24935"/>
                    <a:pt x="18252" y="24935"/>
                  </a:cubicBezTo>
                  <a:cubicBezTo>
                    <a:pt x="15051" y="24935"/>
                    <a:pt x="11904" y="23686"/>
                    <a:pt x="9553" y="21334"/>
                  </a:cubicBezTo>
                  <a:cubicBezTo>
                    <a:pt x="9364" y="21146"/>
                    <a:pt x="9176" y="20943"/>
                    <a:pt x="8987" y="20740"/>
                  </a:cubicBezTo>
                  <a:lnTo>
                    <a:pt x="8422" y="19972"/>
                  </a:lnTo>
                  <a:lnTo>
                    <a:pt x="8306" y="20001"/>
                  </a:lnTo>
                  <a:lnTo>
                    <a:pt x="8074" y="20073"/>
                  </a:lnTo>
                  <a:cubicBezTo>
                    <a:pt x="7152" y="20321"/>
                    <a:pt x="6190" y="20451"/>
                    <a:pt x="5226" y="20451"/>
                  </a:cubicBezTo>
                  <a:cubicBezTo>
                    <a:pt x="5175" y="20451"/>
                    <a:pt x="5124" y="20451"/>
                    <a:pt x="5074" y="20450"/>
                  </a:cubicBezTo>
                  <a:cubicBezTo>
                    <a:pt x="4994" y="20451"/>
                    <a:pt x="4914" y="20452"/>
                    <a:pt x="4834" y="20452"/>
                  </a:cubicBezTo>
                  <a:cubicBezTo>
                    <a:pt x="4114" y="20452"/>
                    <a:pt x="3385" y="20393"/>
                    <a:pt x="2667" y="20276"/>
                  </a:cubicBezTo>
                  <a:cubicBezTo>
                    <a:pt x="1899" y="20131"/>
                    <a:pt x="1131" y="19914"/>
                    <a:pt x="391" y="19638"/>
                  </a:cubicBezTo>
                  <a:lnTo>
                    <a:pt x="391" y="16377"/>
                  </a:lnTo>
                  <a:cubicBezTo>
                    <a:pt x="1029" y="16681"/>
                    <a:pt x="1682" y="16913"/>
                    <a:pt x="2363" y="17072"/>
                  </a:cubicBezTo>
                  <a:cubicBezTo>
                    <a:pt x="3044" y="17232"/>
                    <a:pt x="3740" y="17333"/>
                    <a:pt x="4450" y="17333"/>
                  </a:cubicBezTo>
                  <a:cubicBezTo>
                    <a:pt x="5450" y="17333"/>
                    <a:pt x="6175" y="17188"/>
                    <a:pt x="6654" y="16899"/>
                  </a:cubicBezTo>
                  <a:cubicBezTo>
                    <a:pt x="7146" y="16609"/>
                    <a:pt x="7422" y="16058"/>
                    <a:pt x="7393" y="15478"/>
                  </a:cubicBezTo>
                  <a:cubicBezTo>
                    <a:pt x="7422" y="15058"/>
                    <a:pt x="7277" y="14637"/>
                    <a:pt x="7001" y="14333"/>
                  </a:cubicBezTo>
                  <a:cubicBezTo>
                    <a:pt x="6668" y="14014"/>
                    <a:pt x="6248" y="13811"/>
                    <a:pt x="5798" y="13724"/>
                  </a:cubicBezTo>
                  <a:cubicBezTo>
                    <a:pt x="5198" y="13593"/>
                    <a:pt x="4573" y="13533"/>
                    <a:pt x="3957" y="13533"/>
                  </a:cubicBezTo>
                  <a:cubicBezTo>
                    <a:pt x="3890" y="13533"/>
                    <a:pt x="3822" y="13534"/>
                    <a:pt x="3754" y="13535"/>
                  </a:cubicBezTo>
                  <a:lnTo>
                    <a:pt x="2928" y="13535"/>
                  </a:lnTo>
                  <a:lnTo>
                    <a:pt x="2928" y="10578"/>
                  </a:lnTo>
                  <a:lnTo>
                    <a:pt x="3769" y="10578"/>
                  </a:lnTo>
                  <a:cubicBezTo>
                    <a:pt x="6117" y="10578"/>
                    <a:pt x="7306" y="9941"/>
                    <a:pt x="7306" y="8694"/>
                  </a:cubicBezTo>
                  <a:cubicBezTo>
                    <a:pt x="7335" y="8245"/>
                    <a:pt x="7103" y="7810"/>
                    <a:pt x="6726" y="7578"/>
                  </a:cubicBezTo>
                  <a:cubicBezTo>
                    <a:pt x="6335" y="7356"/>
                    <a:pt x="5897" y="7240"/>
                    <a:pt x="5454" y="7240"/>
                  </a:cubicBezTo>
                  <a:cubicBezTo>
                    <a:pt x="5405" y="7240"/>
                    <a:pt x="5355" y="7241"/>
                    <a:pt x="5306" y="7244"/>
                  </a:cubicBezTo>
                  <a:cubicBezTo>
                    <a:pt x="4276" y="7244"/>
                    <a:pt x="3218" y="7578"/>
                    <a:pt x="2131" y="8230"/>
                  </a:cubicBezTo>
                  <a:lnTo>
                    <a:pt x="478" y="5577"/>
                  </a:lnTo>
                  <a:cubicBezTo>
                    <a:pt x="1232" y="5070"/>
                    <a:pt x="2058" y="4679"/>
                    <a:pt x="2943" y="4418"/>
                  </a:cubicBezTo>
                  <a:cubicBezTo>
                    <a:pt x="3874" y="4171"/>
                    <a:pt x="4844" y="4054"/>
                    <a:pt x="5816" y="4054"/>
                  </a:cubicBezTo>
                  <a:cubicBezTo>
                    <a:pt x="5873" y="4054"/>
                    <a:pt x="5930" y="4055"/>
                    <a:pt x="5987" y="4055"/>
                  </a:cubicBezTo>
                  <a:cubicBezTo>
                    <a:pt x="6041" y="4054"/>
                    <a:pt x="6095" y="4054"/>
                    <a:pt x="6148" y="4054"/>
                  </a:cubicBezTo>
                  <a:cubicBezTo>
                    <a:pt x="6963" y="4054"/>
                    <a:pt x="7763" y="4158"/>
                    <a:pt x="8538" y="4389"/>
                  </a:cubicBezTo>
                  <a:cubicBezTo>
                    <a:pt x="8553" y="4394"/>
                    <a:pt x="8569" y="4396"/>
                    <a:pt x="8585" y="4396"/>
                  </a:cubicBezTo>
                  <a:cubicBezTo>
                    <a:pt x="8659" y="4396"/>
                    <a:pt x="8732" y="4344"/>
                    <a:pt x="8755" y="4273"/>
                  </a:cubicBezTo>
                  <a:cubicBezTo>
                    <a:pt x="8784" y="4186"/>
                    <a:pt x="8741" y="4084"/>
                    <a:pt x="8639" y="4055"/>
                  </a:cubicBezTo>
                  <a:cubicBezTo>
                    <a:pt x="7827" y="3821"/>
                    <a:pt x="6976" y="3692"/>
                    <a:pt x="6122" y="3692"/>
                  </a:cubicBezTo>
                  <a:cubicBezTo>
                    <a:pt x="6077" y="3692"/>
                    <a:pt x="6032" y="3692"/>
                    <a:pt x="5987" y="3693"/>
                  </a:cubicBezTo>
                  <a:cubicBezTo>
                    <a:pt x="4929" y="3693"/>
                    <a:pt x="3870" y="3809"/>
                    <a:pt x="2841" y="4084"/>
                  </a:cubicBezTo>
                  <a:cubicBezTo>
                    <a:pt x="1870" y="4360"/>
                    <a:pt x="971" y="4795"/>
                    <a:pt x="145" y="5374"/>
                  </a:cubicBezTo>
                  <a:lnTo>
                    <a:pt x="0" y="5476"/>
                  </a:lnTo>
                  <a:lnTo>
                    <a:pt x="2015" y="8708"/>
                  </a:lnTo>
                  <a:lnTo>
                    <a:pt x="2160" y="8621"/>
                  </a:lnTo>
                  <a:cubicBezTo>
                    <a:pt x="3247" y="7940"/>
                    <a:pt x="4305" y="7592"/>
                    <a:pt x="5306" y="7592"/>
                  </a:cubicBezTo>
                  <a:cubicBezTo>
                    <a:pt x="5335" y="7591"/>
                    <a:pt x="5365" y="7591"/>
                    <a:pt x="5395" y="7591"/>
                  </a:cubicBezTo>
                  <a:cubicBezTo>
                    <a:pt x="5787" y="7591"/>
                    <a:pt x="6187" y="7680"/>
                    <a:pt x="6538" y="7882"/>
                  </a:cubicBezTo>
                  <a:cubicBezTo>
                    <a:pt x="6813" y="8056"/>
                    <a:pt x="6972" y="8361"/>
                    <a:pt x="6958" y="8694"/>
                  </a:cubicBezTo>
                  <a:cubicBezTo>
                    <a:pt x="6958" y="9709"/>
                    <a:pt x="5885" y="10230"/>
                    <a:pt x="3769" y="10230"/>
                  </a:cubicBezTo>
                  <a:lnTo>
                    <a:pt x="2580" y="10230"/>
                  </a:lnTo>
                  <a:lnTo>
                    <a:pt x="2580" y="13883"/>
                  </a:lnTo>
                  <a:lnTo>
                    <a:pt x="3754" y="13883"/>
                  </a:lnTo>
                  <a:cubicBezTo>
                    <a:pt x="3819" y="13882"/>
                    <a:pt x="3884" y="13881"/>
                    <a:pt x="3949" y="13881"/>
                  </a:cubicBezTo>
                  <a:cubicBezTo>
                    <a:pt x="4539" y="13881"/>
                    <a:pt x="5138" y="13941"/>
                    <a:pt x="5726" y="14072"/>
                  </a:cubicBezTo>
                  <a:cubicBezTo>
                    <a:pt x="6103" y="14130"/>
                    <a:pt x="6465" y="14304"/>
                    <a:pt x="6755" y="14565"/>
                  </a:cubicBezTo>
                  <a:cubicBezTo>
                    <a:pt x="6972" y="14826"/>
                    <a:pt x="7074" y="15145"/>
                    <a:pt x="7045" y="15478"/>
                  </a:cubicBezTo>
                  <a:cubicBezTo>
                    <a:pt x="7088" y="15927"/>
                    <a:pt x="6857" y="16362"/>
                    <a:pt x="6465" y="16609"/>
                  </a:cubicBezTo>
                  <a:cubicBezTo>
                    <a:pt x="6059" y="16855"/>
                    <a:pt x="5378" y="16985"/>
                    <a:pt x="4450" y="16985"/>
                  </a:cubicBezTo>
                  <a:cubicBezTo>
                    <a:pt x="3769" y="16971"/>
                    <a:pt x="3102" y="16884"/>
                    <a:pt x="2450" y="16725"/>
                  </a:cubicBezTo>
                  <a:cubicBezTo>
                    <a:pt x="1711" y="16551"/>
                    <a:pt x="986" y="16275"/>
                    <a:pt x="305" y="15927"/>
                  </a:cubicBezTo>
                  <a:lnTo>
                    <a:pt x="58" y="15797"/>
                  </a:lnTo>
                  <a:lnTo>
                    <a:pt x="58" y="19856"/>
                  </a:lnTo>
                  <a:lnTo>
                    <a:pt x="160" y="19899"/>
                  </a:lnTo>
                  <a:cubicBezTo>
                    <a:pt x="957" y="20218"/>
                    <a:pt x="1783" y="20450"/>
                    <a:pt x="2624" y="20609"/>
                  </a:cubicBezTo>
                  <a:cubicBezTo>
                    <a:pt x="3436" y="20740"/>
                    <a:pt x="4262" y="20798"/>
                    <a:pt x="5088" y="20798"/>
                  </a:cubicBezTo>
                  <a:cubicBezTo>
                    <a:pt x="5140" y="20799"/>
                    <a:pt x="5192" y="20799"/>
                    <a:pt x="5245" y="20799"/>
                  </a:cubicBezTo>
                  <a:cubicBezTo>
                    <a:pt x="6235" y="20799"/>
                    <a:pt x="7211" y="20668"/>
                    <a:pt x="8161" y="20406"/>
                  </a:cubicBezTo>
                  <a:lnTo>
                    <a:pt x="8292" y="20377"/>
                  </a:lnTo>
                  <a:lnTo>
                    <a:pt x="8712" y="20943"/>
                  </a:lnTo>
                  <a:lnTo>
                    <a:pt x="8726" y="20957"/>
                  </a:lnTo>
                  <a:cubicBezTo>
                    <a:pt x="8915" y="21175"/>
                    <a:pt x="9103" y="21378"/>
                    <a:pt x="9306" y="21581"/>
                  </a:cubicBezTo>
                  <a:cubicBezTo>
                    <a:pt x="11656" y="23945"/>
                    <a:pt x="14853" y="25277"/>
                    <a:pt x="18182" y="25277"/>
                  </a:cubicBezTo>
                  <a:cubicBezTo>
                    <a:pt x="18200" y="25277"/>
                    <a:pt x="18218" y="25277"/>
                    <a:pt x="18236" y="25277"/>
                  </a:cubicBezTo>
                  <a:lnTo>
                    <a:pt x="18250" y="25277"/>
                  </a:lnTo>
                  <a:cubicBezTo>
                    <a:pt x="26918" y="25277"/>
                    <a:pt x="33021" y="16754"/>
                    <a:pt x="30209" y="8549"/>
                  </a:cubicBezTo>
                  <a:cubicBezTo>
                    <a:pt x="28357" y="3147"/>
                    <a:pt x="23369" y="0"/>
                    <a:pt x="1822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65;p20">
              <a:extLst>
                <a:ext uri="{FF2B5EF4-FFF2-40B4-BE49-F238E27FC236}">
                  <a16:creationId xmlns:a16="http://schemas.microsoft.com/office/drawing/2014/main" id="{3E9CBB10-9817-4BDD-B488-D6F33A60D16D}"/>
                </a:ext>
              </a:extLst>
            </p:cNvPr>
            <p:cNvSpPr/>
            <p:nvPr/>
          </p:nvSpPr>
          <p:spPr>
            <a:xfrm>
              <a:off x="5173928" y="1875772"/>
              <a:ext cx="84889" cy="72814"/>
            </a:xfrm>
            <a:custGeom>
              <a:avLst/>
              <a:gdLst/>
              <a:ahLst/>
              <a:cxnLst/>
              <a:rect l="l" t="t" r="r" b="b"/>
              <a:pathLst>
                <a:path w="1842" h="1580" extrusionOk="0">
                  <a:moveTo>
                    <a:pt x="1059" y="0"/>
                  </a:moveTo>
                  <a:cubicBezTo>
                    <a:pt x="363" y="0"/>
                    <a:pt x="1" y="856"/>
                    <a:pt x="508" y="1349"/>
                  </a:cubicBezTo>
                  <a:cubicBezTo>
                    <a:pt x="668" y="1508"/>
                    <a:pt x="864" y="1580"/>
                    <a:pt x="1056" y="1580"/>
                  </a:cubicBezTo>
                  <a:cubicBezTo>
                    <a:pt x="1457" y="1580"/>
                    <a:pt x="1842" y="1268"/>
                    <a:pt x="1842" y="798"/>
                  </a:cubicBezTo>
                  <a:cubicBezTo>
                    <a:pt x="1842" y="363"/>
                    <a:pt x="1494" y="0"/>
                    <a:pt x="1059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266;p20">
            <a:extLst>
              <a:ext uri="{FF2B5EF4-FFF2-40B4-BE49-F238E27FC236}">
                <a16:creationId xmlns:a16="http://schemas.microsoft.com/office/drawing/2014/main" id="{B4035631-7F1C-4CA6-8A39-E7D6013E605C}"/>
              </a:ext>
            </a:extLst>
          </p:cNvPr>
          <p:cNvSpPr/>
          <p:nvPr/>
        </p:nvSpPr>
        <p:spPr>
          <a:xfrm>
            <a:off x="7301865" y="3149787"/>
            <a:ext cx="806349" cy="16729"/>
          </a:xfrm>
          <a:custGeom>
            <a:avLst/>
            <a:gdLst/>
            <a:ahLst/>
            <a:cxnLst/>
            <a:rect l="l" t="t" r="r" b="b"/>
            <a:pathLst>
              <a:path w="17497" h="363" extrusionOk="0">
                <a:moveTo>
                  <a:pt x="247" y="0"/>
                </a:moveTo>
                <a:cubicBezTo>
                  <a:pt x="1" y="0"/>
                  <a:pt x="1" y="363"/>
                  <a:pt x="247" y="363"/>
                </a:cubicBezTo>
                <a:lnTo>
                  <a:pt x="17251" y="363"/>
                </a:lnTo>
                <a:cubicBezTo>
                  <a:pt x="17497" y="363"/>
                  <a:pt x="17497" y="0"/>
                  <a:pt x="17251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267;p20">
            <a:extLst>
              <a:ext uri="{FF2B5EF4-FFF2-40B4-BE49-F238E27FC236}">
                <a16:creationId xmlns:a16="http://schemas.microsoft.com/office/drawing/2014/main" id="{D0369830-0CD9-4A54-AA26-F879F9F7B5A2}"/>
              </a:ext>
            </a:extLst>
          </p:cNvPr>
          <p:cNvGrpSpPr/>
          <p:nvPr/>
        </p:nvGrpSpPr>
        <p:grpSpPr>
          <a:xfrm>
            <a:off x="7452403" y="2027801"/>
            <a:ext cx="649034" cy="654350"/>
            <a:chOff x="5303397" y="2070134"/>
            <a:chExt cx="545223" cy="549689"/>
          </a:xfrm>
        </p:grpSpPr>
        <p:sp>
          <p:nvSpPr>
            <p:cNvPr id="154" name="Google Shape;1268;p20">
              <a:extLst>
                <a:ext uri="{FF2B5EF4-FFF2-40B4-BE49-F238E27FC236}">
                  <a16:creationId xmlns:a16="http://schemas.microsoft.com/office/drawing/2014/main" id="{CC8224BE-0E0A-48C7-9DBB-7B633092442F}"/>
                </a:ext>
              </a:extLst>
            </p:cNvPr>
            <p:cNvSpPr/>
            <p:nvPr/>
          </p:nvSpPr>
          <p:spPr>
            <a:xfrm>
              <a:off x="5427286" y="2070134"/>
              <a:ext cx="287400" cy="363855"/>
            </a:xfrm>
            <a:custGeom>
              <a:avLst/>
              <a:gdLst/>
              <a:ahLst/>
              <a:cxnLst/>
              <a:rect l="l" t="t" r="r" b="b"/>
              <a:pathLst>
                <a:path w="515" h="652" extrusionOk="0">
                  <a:moveTo>
                    <a:pt x="501" y="0"/>
                  </a:moveTo>
                  <a:lnTo>
                    <a:pt x="501" y="0"/>
                  </a:lnTo>
                  <a:cubicBezTo>
                    <a:pt x="428" y="26"/>
                    <a:pt x="404" y="56"/>
                    <a:pt x="404" y="56"/>
                  </a:cubicBezTo>
                  <a:cubicBezTo>
                    <a:pt x="395" y="44"/>
                    <a:pt x="386" y="30"/>
                    <a:pt x="381" y="14"/>
                  </a:cubicBezTo>
                  <a:cubicBezTo>
                    <a:pt x="336" y="25"/>
                    <a:pt x="320" y="92"/>
                    <a:pt x="320" y="92"/>
                  </a:cubicBezTo>
                  <a:cubicBezTo>
                    <a:pt x="308" y="78"/>
                    <a:pt x="298" y="65"/>
                    <a:pt x="289" y="49"/>
                  </a:cubicBezTo>
                  <a:cubicBezTo>
                    <a:pt x="256" y="68"/>
                    <a:pt x="253" y="122"/>
                    <a:pt x="253" y="122"/>
                  </a:cubicBezTo>
                  <a:cubicBezTo>
                    <a:pt x="244" y="113"/>
                    <a:pt x="237" y="105"/>
                    <a:pt x="232" y="92"/>
                  </a:cubicBezTo>
                  <a:cubicBezTo>
                    <a:pt x="209" y="118"/>
                    <a:pt x="194" y="150"/>
                    <a:pt x="188" y="184"/>
                  </a:cubicBezTo>
                  <a:cubicBezTo>
                    <a:pt x="180" y="177"/>
                    <a:pt x="171" y="169"/>
                    <a:pt x="164" y="160"/>
                  </a:cubicBezTo>
                  <a:cubicBezTo>
                    <a:pt x="147" y="184"/>
                    <a:pt x="136" y="214"/>
                    <a:pt x="135" y="243"/>
                  </a:cubicBezTo>
                  <a:lnTo>
                    <a:pt x="98" y="219"/>
                  </a:lnTo>
                  <a:cubicBezTo>
                    <a:pt x="74" y="250"/>
                    <a:pt x="91" y="318"/>
                    <a:pt x="91" y="318"/>
                  </a:cubicBezTo>
                  <a:cubicBezTo>
                    <a:pt x="75" y="315"/>
                    <a:pt x="60" y="309"/>
                    <a:pt x="46" y="303"/>
                  </a:cubicBezTo>
                  <a:lnTo>
                    <a:pt x="46" y="303"/>
                  </a:lnTo>
                  <a:cubicBezTo>
                    <a:pt x="36" y="337"/>
                    <a:pt x="60" y="395"/>
                    <a:pt x="60" y="395"/>
                  </a:cubicBezTo>
                  <a:cubicBezTo>
                    <a:pt x="49" y="393"/>
                    <a:pt x="13" y="382"/>
                    <a:pt x="13" y="382"/>
                  </a:cubicBezTo>
                  <a:lnTo>
                    <a:pt x="13" y="382"/>
                  </a:lnTo>
                  <a:cubicBezTo>
                    <a:pt x="1" y="428"/>
                    <a:pt x="44" y="481"/>
                    <a:pt x="44" y="481"/>
                  </a:cubicBezTo>
                  <a:lnTo>
                    <a:pt x="4" y="487"/>
                  </a:lnTo>
                  <a:cubicBezTo>
                    <a:pt x="39" y="584"/>
                    <a:pt x="110" y="595"/>
                    <a:pt x="140" y="595"/>
                  </a:cubicBezTo>
                  <a:cubicBezTo>
                    <a:pt x="150" y="595"/>
                    <a:pt x="155" y="594"/>
                    <a:pt x="155" y="594"/>
                  </a:cubicBezTo>
                  <a:cubicBezTo>
                    <a:pt x="177" y="643"/>
                    <a:pt x="224" y="652"/>
                    <a:pt x="257" y="652"/>
                  </a:cubicBezTo>
                  <a:cubicBezTo>
                    <a:pt x="278" y="652"/>
                    <a:pt x="293" y="648"/>
                    <a:pt x="293" y="648"/>
                  </a:cubicBezTo>
                  <a:cubicBezTo>
                    <a:pt x="286" y="636"/>
                    <a:pt x="282" y="622"/>
                    <a:pt x="284" y="608"/>
                  </a:cubicBezTo>
                  <a:lnTo>
                    <a:pt x="284" y="608"/>
                  </a:lnTo>
                  <a:cubicBezTo>
                    <a:pt x="300" y="622"/>
                    <a:pt x="316" y="627"/>
                    <a:pt x="332" y="627"/>
                  </a:cubicBezTo>
                  <a:cubicBezTo>
                    <a:pt x="363" y="627"/>
                    <a:pt x="388" y="608"/>
                    <a:pt x="388" y="608"/>
                  </a:cubicBezTo>
                  <a:cubicBezTo>
                    <a:pt x="373" y="605"/>
                    <a:pt x="359" y="600"/>
                    <a:pt x="345" y="589"/>
                  </a:cubicBezTo>
                  <a:lnTo>
                    <a:pt x="345" y="589"/>
                  </a:lnTo>
                  <a:cubicBezTo>
                    <a:pt x="347" y="589"/>
                    <a:pt x="349" y="590"/>
                    <a:pt x="351" y="590"/>
                  </a:cubicBezTo>
                  <a:cubicBezTo>
                    <a:pt x="390" y="590"/>
                    <a:pt x="452" y="535"/>
                    <a:pt x="452" y="535"/>
                  </a:cubicBezTo>
                  <a:lnTo>
                    <a:pt x="409" y="523"/>
                  </a:lnTo>
                  <a:cubicBezTo>
                    <a:pt x="442" y="509"/>
                    <a:pt x="475" y="454"/>
                    <a:pt x="475" y="454"/>
                  </a:cubicBezTo>
                  <a:cubicBezTo>
                    <a:pt x="454" y="454"/>
                    <a:pt x="440" y="429"/>
                    <a:pt x="440" y="429"/>
                  </a:cubicBezTo>
                  <a:cubicBezTo>
                    <a:pt x="498" y="405"/>
                    <a:pt x="513" y="323"/>
                    <a:pt x="513" y="323"/>
                  </a:cubicBezTo>
                  <a:lnTo>
                    <a:pt x="513" y="323"/>
                  </a:lnTo>
                  <a:cubicBezTo>
                    <a:pt x="510" y="324"/>
                    <a:pt x="508" y="324"/>
                    <a:pt x="505" y="324"/>
                  </a:cubicBezTo>
                  <a:cubicBezTo>
                    <a:pt x="492" y="324"/>
                    <a:pt x="478" y="321"/>
                    <a:pt x="466" y="316"/>
                  </a:cubicBezTo>
                  <a:cubicBezTo>
                    <a:pt x="505" y="289"/>
                    <a:pt x="513" y="223"/>
                    <a:pt x="513" y="223"/>
                  </a:cubicBezTo>
                  <a:lnTo>
                    <a:pt x="513" y="223"/>
                  </a:lnTo>
                  <a:cubicBezTo>
                    <a:pt x="505" y="223"/>
                    <a:pt x="497" y="224"/>
                    <a:pt x="489" y="224"/>
                  </a:cubicBezTo>
                  <a:cubicBezTo>
                    <a:pt x="475" y="224"/>
                    <a:pt x="462" y="222"/>
                    <a:pt x="447" y="219"/>
                  </a:cubicBezTo>
                  <a:cubicBezTo>
                    <a:pt x="473" y="198"/>
                    <a:pt x="492" y="171"/>
                    <a:pt x="503" y="138"/>
                  </a:cubicBezTo>
                  <a:cubicBezTo>
                    <a:pt x="487" y="134"/>
                    <a:pt x="473" y="131"/>
                    <a:pt x="458" y="125"/>
                  </a:cubicBezTo>
                  <a:cubicBezTo>
                    <a:pt x="515" y="91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2BC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69;p20">
              <a:extLst>
                <a:ext uri="{FF2B5EF4-FFF2-40B4-BE49-F238E27FC236}">
                  <a16:creationId xmlns:a16="http://schemas.microsoft.com/office/drawing/2014/main" id="{D6D39EA1-FFFA-47E7-AE53-D04D52E49518}"/>
                </a:ext>
              </a:extLst>
            </p:cNvPr>
            <p:cNvSpPr/>
            <p:nvPr/>
          </p:nvSpPr>
          <p:spPr>
            <a:xfrm>
              <a:off x="5619258" y="2177839"/>
              <a:ext cx="205923" cy="195321"/>
            </a:xfrm>
            <a:custGeom>
              <a:avLst/>
              <a:gdLst/>
              <a:ahLst/>
              <a:cxnLst/>
              <a:rect l="l" t="t" r="r" b="b"/>
              <a:pathLst>
                <a:path w="369" h="350" extrusionOk="0">
                  <a:moveTo>
                    <a:pt x="178" y="1"/>
                  </a:moveTo>
                  <a:cubicBezTo>
                    <a:pt x="91" y="1"/>
                    <a:pt x="8" y="67"/>
                    <a:pt x="4" y="169"/>
                  </a:cubicBezTo>
                  <a:cubicBezTo>
                    <a:pt x="1" y="276"/>
                    <a:pt x="87" y="349"/>
                    <a:pt x="177" y="349"/>
                  </a:cubicBezTo>
                  <a:cubicBezTo>
                    <a:pt x="219" y="349"/>
                    <a:pt x="261" y="334"/>
                    <a:pt x="296" y="301"/>
                  </a:cubicBezTo>
                  <a:cubicBezTo>
                    <a:pt x="365" y="236"/>
                    <a:pt x="369" y="127"/>
                    <a:pt x="305" y="57"/>
                  </a:cubicBezTo>
                  <a:cubicBezTo>
                    <a:pt x="269" y="18"/>
                    <a:pt x="223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2BC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70;p20">
              <a:extLst>
                <a:ext uri="{FF2B5EF4-FFF2-40B4-BE49-F238E27FC236}">
                  <a16:creationId xmlns:a16="http://schemas.microsoft.com/office/drawing/2014/main" id="{31002617-E56C-476A-8262-C22269B72C3E}"/>
                </a:ext>
              </a:extLst>
            </p:cNvPr>
            <p:cNvSpPr/>
            <p:nvPr/>
          </p:nvSpPr>
          <p:spPr>
            <a:xfrm>
              <a:off x="5731986" y="2149378"/>
              <a:ext cx="116634" cy="115518"/>
            </a:xfrm>
            <a:custGeom>
              <a:avLst/>
              <a:gdLst/>
              <a:ahLst/>
              <a:cxnLst/>
              <a:rect l="l" t="t" r="r" b="b"/>
              <a:pathLst>
                <a:path w="209" h="207" extrusionOk="0">
                  <a:moveTo>
                    <a:pt x="53" y="1"/>
                  </a:moveTo>
                  <a:cubicBezTo>
                    <a:pt x="47" y="1"/>
                    <a:pt x="41" y="4"/>
                    <a:pt x="37" y="9"/>
                  </a:cubicBezTo>
                  <a:lnTo>
                    <a:pt x="16" y="39"/>
                  </a:lnTo>
                  <a:cubicBezTo>
                    <a:pt x="0" y="65"/>
                    <a:pt x="2" y="100"/>
                    <a:pt x="23" y="122"/>
                  </a:cubicBezTo>
                  <a:lnTo>
                    <a:pt x="84" y="187"/>
                  </a:lnTo>
                  <a:cubicBezTo>
                    <a:pt x="96" y="200"/>
                    <a:pt x="114" y="207"/>
                    <a:pt x="132" y="207"/>
                  </a:cubicBezTo>
                  <a:cubicBezTo>
                    <a:pt x="143" y="207"/>
                    <a:pt x="155" y="204"/>
                    <a:pt x="165" y="199"/>
                  </a:cubicBezTo>
                  <a:lnTo>
                    <a:pt x="196" y="181"/>
                  </a:lnTo>
                  <a:cubicBezTo>
                    <a:pt x="205" y="176"/>
                    <a:pt x="209" y="167"/>
                    <a:pt x="207" y="161"/>
                  </a:cubicBezTo>
                  <a:cubicBezTo>
                    <a:pt x="207" y="152"/>
                    <a:pt x="200" y="145"/>
                    <a:pt x="193" y="143"/>
                  </a:cubicBezTo>
                  <a:lnTo>
                    <a:pt x="174" y="138"/>
                  </a:lnTo>
                  <a:cubicBezTo>
                    <a:pt x="160" y="133"/>
                    <a:pt x="150" y="119"/>
                    <a:pt x="150" y="105"/>
                  </a:cubicBezTo>
                  <a:cubicBezTo>
                    <a:pt x="150" y="81"/>
                    <a:pt x="132" y="62"/>
                    <a:pt x="110" y="62"/>
                  </a:cubicBezTo>
                  <a:cubicBezTo>
                    <a:pt x="94" y="60"/>
                    <a:pt x="80" y="49"/>
                    <a:pt x="78" y="34"/>
                  </a:cubicBezTo>
                  <a:lnTo>
                    <a:pt x="73" y="16"/>
                  </a:lnTo>
                  <a:cubicBezTo>
                    <a:pt x="70" y="6"/>
                    <a:pt x="62" y="1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2BC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71;p20">
              <a:extLst>
                <a:ext uri="{FF2B5EF4-FFF2-40B4-BE49-F238E27FC236}">
                  <a16:creationId xmlns:a16="http://schemas.microsoft.com/office/drawing/2014/main" id="{58A87E0F-252C-4AF0-A949-CEC889B67E0E}"/>
                </a:ext>
              </a:extLst>
            </p:cNvPr>
            <p:cNvSpPr/>
            <p:nvPr/>
          </p:nvSpPr>
          <p:spPr>
            <a:xfrm>
              <a:off x="5303397" y="2255968"/>
              <a:ext cx="137282" cy="117193"/>
            </a:xfrm>
            <a:custGeom>
              <a:avLst/>
              <a:gdLst/>
              <a:ahLst/>
              <a:cxnLst/>
              <a:rect l="l" t="t" r="r" b="b"/>
              <a:pathLst>
                <a:path w="246" h="210" extrusionOk="0">
                  <a:moveTo>
                    <a:pt x="141" y="1"/>
                  </a:moveTo>
                  <a:cubicBezTo>
                    <a:pt x="47" y="1"/>
                    <a:pt x="0" y="114"/>
                    <a:pt x="66" y="180"/>
                  </a:cubicBezTo>
                  <a:cubicBezTo>
                    <a:pt x="88" y="200"/>
                    <a:pt x="114" y="210"/>
                    <a:pt x="140" y="210"/>
                  </a:cubicBezTo>
                  <a:cubicBezTo>
                    <a:pt x="194" y="210"/>
                    <a:pt x="245" y="169"/>
                    <a:pt x="245" y="105"/>
                  </a:cubicBezTo>
                  <a:cubicBezTo>
                    <a:pt x="245" y="48"/>
                    <a:pt x="198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2BC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72;p20">
              <a:extLst>
                <a:ext uri="{FF2B5EF4-FFF2-40B4-BE49-F238E27FC236}">
                  <a16:creationId xmlns:a16="http://schemas.microsoft.com/office/drawing/2014/main" id="{E6BCA270-0C52-43AE-A5C9-49D494E826C3}"/>
                </a:ext>
              </a:extLst>
            </p:cNvPr>
            <p:cNvSpPr/>
            <p:nvPr/>
          </p:nvSpPr>
          <p:spPr>
            <a:xfrm>
              <a:off x="5483649" y="2255968"/>
              <a:ext cx="136166" cy="117751"/>
            </a:xfrm>
            <a:custGeom>
              <a:avLst/>
              <a:gdLst/>
              <a:ahLst/>
              <a:cxnLst/>
              <a:rect l="l" t="t" r="r" b="b"/>
              <a:pathLst>
                <a:path w="244" h="211" extrusionOk="0">
                  <a:moveTo>
                    <a:pt x="139" y="1"/>
                  </a:moveTo>
                  <a:cubicBezTo>
                    <a:pt x="46" y="1"/>
                    <a:pt x="1" y="114"/>
                    <a:pt x="67" y="180"/>
                  </a:cubicBezTo>
                  <a:cubicBezTo>
                    <a:pt x="88" y="201"/>
                    <a:pt x="114" y="211"/>
                    <a:pt x="139" y="211"/>
                  </a:cubicBezTo>
                  <a:cubicBezTo>
                    <a:pt x="193" y="211"/>
                    <a:pt x="244" y="169"/>
                    <a:pt x="244" y="105"/>
                  </a:cubicBezTo>
                  <a:cubicBezTo>
                    <a:pt x="244" y="48"/>
                    <a:pt x="197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2BC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73;p20">
              <a:extLst>
                <a:ext uri="{FF2B5EF4-FFF2-40B4-BE49-F238E27FC236}">
                  <a16:creationId xmlns:a16="http://schemas.microsoft.com/office/drawing/2014/main" id="{6B77A564-D8AA-468F-8C52-43F8DE966949}"/>
                </a:ext>
              </a:extLst>
            </p:cNvPr>
            <p:cNvSpPr/>
            <p:nvPr/>
          </p:nvSpPr>
          <p:spPr>
            <a:xfrm>
              <a:off x="5382083" y="2307309"/>
              <a:ext cx="152350" cy="131144"/>
            </a:xfrm>
            <a:custGeom>
              <a:avLst/>
              <a:gdLst/>
              <a:ahLst/>
              <a:cxnLst/>
              <a:rect l="l" t="t" r="r" b="b"/>
              <a:pathLst>
                <a:path w="273" h="235" extrusionOk="0">
                  <a:moveTo>
                    <a:pt x="156" y="1"/>
                  </a:moveTo>
                  <a:cubicBezTo>
                    <a:pt x="52" y="1"/>
                    <a:pt x="0" y="126"/>
                    <a:pt x="73" y="201"/>
                  </a:cubicBezTo>
                  <a:cubicBezTo>
                    <a:pt x="97" y="224"/>
                    <a:pt x="126" y="235"/>
                    <a:pt x="154" y="235"/>
                  </a:cubicBezTo>
                  <a:cubicBezTo>
                    <a:pt x="215" y="235"/>
                    <a:pt x="273" y="188"/>
                    <a:pt x="273" y="117"/>
                  </a:cubicBezTo>
                  <a:cubicBezTo>
                    <a:pt x="273" y="53"/>
                    <a:pt x="221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2BC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74;p20">
              <a:extLst>
                <a:ext uri="{FF2B5EF4-FFF2-40B4-BE49-F238E27FC236}">
                  <a16:creationId xmlns:a16="http://schemas.microsoft.com/office/drawing/2014/main" id="{A68F3CD1-FB37-45DF-B0F3-4C55376571C2}"/>
                </a:ext>
              </a:extLst>
            </p:cNvPr>
            <p:cNvSpPr/>
            <p:nvPr/>
          </p:nvSpPr>
          <p:spPr>
            <a:xfrm>
              <a:off x="5418915" y="2239784"/>
              <a:ext cx="100450" cy="99335"/>
            </a:xfrm>
            <a:custGeom>
              <a:avLst/>
              <a:gdLst/>
              <a:ahLst/>
              <a:cxnLst/>
              <a:rect l="l" t="t" r="r" b="b"/>
              <a:pathLst>
                <a:path w="180" h="178" extrusionOk="0">
                  <a:moveTo>
                    <a:pt x="90" y="0"/>
                  </a:moveTo>
                  <a:cubicBezTo>
                    <a:pt x="40" y="0"/>
                    <a:pt x="0" y="40"/>
                    <a:pt x="0" y="89"/>
                  </a:cubicBezTo>
                  <a:cubicBezTo>
                    <a:pt x="0" y="137"/>
                    <a:pt x="40" y="177"/>
                    <a:pt x="90" y="177"/>
                  </a:cubicBezTo>
                  <a:cubicBezTo>
                    <a:pt x="139" y="177"/>
                    <a:pt x="179" y="137"/>
                    <a:pt x="179" y="89"/>
                  </a:cubicBezTo>
                  <a:cubicBezTo>
                    <a:pt x="179" y="40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2BC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75;p20">
              <a:extLst>
                <a:ext uri="{FF2B5EF4-FFF2-40B4-BE49-F238E27FC236}">
                  <a16:creationId xmlns:a16="http://schemas.microsoft.com/office/drawing/2014/main" id="{0E420F2F-A678-40B1-B4A8-120F4D7FA2D1}"/>
                </a:ext>
              </a:extLst>
            </p:cNvPr>
            <p:cNvSpPr/>
            <p:nvPr/>
          </p:nvSpPr>
          <p:spPr>
            <a:xfrm>
              <a:off x="5353622" y="2358093"/>
              <a:ext cx="100450" cy="100451"/>
            </a:xfrm>
            <a:custGeom>
              <a:avLst/>
              <a:gdLst/>
              <a:ahLst/>
              <a:cxnLst/>
              <a:rect l="l" t="t" r="r" b="b"/>
              <a:pathLst>
                <a:path w="180" h="180" extrusionOk="0">
                  <a:moveTo>
                    <a:pt x="89" y="0"/>
                  </a:moveTo>
                  <a:cubicBezTo>
                    <a:pt x="41" y="0"/>
                    <a:pt x="1" y="40"/>
                    <a:pt x="1" y="89"/>
                  </a:cubicBezTo>
                  <a:cubicBezTo>
                    <a:pt x="1" y="139"/>
                    <a:pt x="41" y="179"/>
                    <a:pt x="89" y="179"/>
                  </a:cubicBezTo>
                  <a:cubicBezTo>
                    <a:pt x="140" y="179"/>
                    <a:pt x="180" y="139"/>
                    <a:pt x="180" y="89"/>
                  </a:cubicBezTo>
                  <a:cubicBezTo>
                    <a:pt x="180" y="40"/>
                    <a:pt x="140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2BC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276;p20">
              <a:extLst>
                <a:ext uri="{FF2B5EF4-FFF2-40B4-BE49-F238E27FC236}">
                  <a16:creationId xmlns:a16="http://schemas.microsoft.com/office/drawing/2014/main" id="{BF1A2093-A04D-4F97-96CE-170D956E693A}"/>
                </a:ext>
              </a:extLst>
            </p:cNvPr>
            <p:cNvSpPr/>
            <p:nvPr/>
          </p:nvSpPr>
          <p:spPr>
            <a:xfrm>
              <a:off x="5495369" y="2358093"/>
              <a:ext cx="100450" cy="100451"/>
            </a:xfrm>
            <a:custGeom>
              <a:avLst/>
              <a:gdLst/>
              <a:ahLst/>
              <a:cxnLst/>
              <a:rect l="l" t="t" r="r" b="b"/>
              <a:pathLst>
                <a:path w="180" h="180" extrusionOk="0">
                  <a:moveTo>
                    <a:pt x="89" y="0"/>
                  </a:moveTo>
                  <a:cubicBezTo>
                    <a:pt x="40" y="0"/>
                    <a:pt x="0" y="40"/>
                    <a:pt x="0" y="89"/>
                  </a:cubicBezTo>
                  <a:cubicBezTo>
                    <a:pt x="0" y="139"/>
                    <a:pt x="40" y="179"/>
                    <a:pt x="89" y="179"/>
                  </a:cubicBezTo>
                  <a:cubicBezTo>
                    <a:pt x="139" y="179"/>
                    <a:pt x="179" y="139"/>
                    <a:pt x="179" y="89"/>
                  </a:cubicBezTo>
                  <a:cubicBezTo>
                    <a:pt x="179" y="40"/>
                    <a:pt x="139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2BC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277;p20">
              <a:extLst>
                <a:ext uri="{FF2B5EF4-FFF2-40B4-BE49-F238E27FC236}">
                  <a16:creationId xmlns:a16="http://schemas.microsoft.com/office/drawing/2014/main" id="{BC19D4F9-5A68-4786-A24D-4E1739BFA243}"/>
                </a:ext>
              </a:extLst>
            </p:cNvPr>
            <p:cNvSpPr/>
            <p:nvPr/>
          </p:nvSpPr>
          <p:spPr>
            <a:xfrm>
              <a:off x="5418915" y="2407202"/>
              <a:ext cx="100450" cy="100451"/>
            </a:xfrm>
            <a:custGeom>
              <a:avLst/>
              <a:gdLst/>
              <a:ahLst/>
              <a:cxnLst/>
              <a:rect l="l" t="t" r="r" b="b"/>
              <a:pathLst>
                <a:path w="180" h="180" extrusionOk="0">
                  <a:moveTo>
                    <a:pt x="90" y="1"/>
                  </a:moveTo>
                  <a:cubicBezTo>
                    <a:pt x="40" y="1"/>
                    <a:pt x="0" y="41"/>
                    <a:pt x="0" y="91"/>
                  </a:cubicBezTo>
                  <a:cubicBezTo>
                    <a:pt x="0" y="140"/>
                    <a:pt x="40" y="180"/>
                    <a:pt x="90" y="180"/>
                  </a:cubicBezTo>
                  <a:cubicBezTo>
                    <a:pt x="139" y="180"/>
                    <a:pt x="179" y="140"/>
                    <a:pt x="179" y="91"/>
                  </a:cubicBezTo>
                  <a:cubicBezTo>
                    <a:pt x="179" y="41"/>
                    <a:pt x="139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2BC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278;p20">
              <a:extLst>
                <a:ext uri="{FF2B5EF4-FFF2-40B4-BE49-F238E27FC236}">
                  <a16:creationId xmlns:a16="http://schemas.microsoft.com/office/drawing/2014/main" id="{D9D2283A-E016-4359-B389-0A3403423E71}"/>
                </a:ext>
              </a:extLst>
            </p:cNvPr>
            <p:cNvSpPr/>
            <p:nvPr/>
          </p:nvSpPr>
          <p:spPr>
            <a:xfrm>
              <a:off x="5507088" y="2419479"/>
              <a:ext cx="251126" cy="200344"/>
            </a:xfrm>
            <a:custGeom>
              <a:avLst/>
              <a:gdLst/>
              <a:ahLst/>
              <a:cxnLst/>
              <a:rect l="l" t="t" r="r" b="b"/>
              <a:pathLst>
                <a:path w="450" h="359" extrusionOk="0">
                  <a:moveTo>
                    <a:pt x="225" y="1"/>
                  </a:moveTo>
                  <a:cubicBezTo>
                    <a:pt x="197" y="1"/>
                    <a:pt x="168" y="8"/>
                    <a:pt x="141" y="22"/>
                  </a:cubicBezTo>
                  <a:cubicBezTo>
                    <a:pt x="0" y="97"/>
                    <a:pt x="21" y="305"/>
                    <a:pt x="174" y="350"/>
                  </a:cubicBezTo>
                  <a:cubicBezTo>
                    <a:pt x="192" y="356"/>
                    <a:pt x="210" y="359"/>
                    <a:pt x="228" y="359"/>
                  </a:cubicBezTo>
                  <a:cubicBezTo>
                    <a:pt x="356" y="359"/>
                    <a:pt x="450" y="219"/>
                    <a:pt x="382" y="95"/>
                  </a:cubicBezTo>
                  <a:cubicBezTo>
                    <a:pt x="350" y="35"/>
                    <a:pt x="289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2BC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279;p20">
              <a:extLst>
                <a:ext uri="{FF2B5EF4-FFF2-40B4-BE49-F238E27FC236}">
                  <a16:creationId xmlns:a16="http://schemas.microsoft.com/office/drawing/2014/main" id="{BADD1A69-142E-410D-8F89-7F24345FB043}"/>
                </a:ext>
              </a:extLst>
            </p:cNvPr>
            <p:cNvSpPr/>
            <p:nvPr/>
          </p:nvSpPr>
          <p:spPr>
            <a:xfrm>
              <a:off x="5513785" y="2381531"/>
              <a:ext cx="136166" cy="101567"/>
            </a:xfrm>
            <a:custGeom>
              <a:avLst/>
              <a:gdLst/>
              <a:ahLst/>
              <a:cxnLst/>
              <a:rect l="l" t="t" r="r" b="b"/>
              <a:pathLst>
                <a:path w="244" h="182" extrusionOk="0">
                  <a:moveTo>
                    <a:pt x="206" y="0"/>
                  </a:moveTo>
                  <a:cubicBezTo>
                    <a:pt x="199" y="0"/>
                    <a:pt x="193" y="3"/>
                    <a:pt x="188" y="10"/>
                  </a:cubicBezTo>
                  <a:lnTo>
                    <a:pt x="178" y="28"/>
                  </a:lnTo>
                  <a:cubicBezTo>
                    <a:pt x="171" y="37"/>
                    <a:pt x="160" y="43"/>
                    <a:pt x="149" y="43"/>
                  </a:cubicBezTo>
                  <a:cubicBezTo>
                    <a:pt x="146" y="43"/>
                    <a:pt x="143" y="43"/>
                    <a:pt x="139" y="42"/>
                  </a:cubicBezTo>
                  <a:cubicBezTo>
                    <a:pt x="135" y="40"/>
                    <a:pt x="131" y="40"/>
                    <a:pt x="127" y="40"/>
                  </a:cubicBezTo>
                  <a:cubicBezTo>
                    <a:pt x="107" y="40"/>
                    <a:pt x="89" y="52"/>
                    <a:pt x="84" y="71"/>
                  </a:cubicBezTo>
                  <a:cubicBezTo>
                    <a:pt x="79" y="87"/>
                    <a:pt x="65" y="95"/>
                    <a:pt x="51" y="95"/>
                  </a:cubicBezTo>
                  <a:lnTo>
                    <a:pt x="30" y="95"/>
                  </a:lnTo>
                  <a:cubicBezTo>
                    <a:pt x="13" y="95"/>
                    <a:pt x="0" y="116"/>
                    <a:pt x="14" y="132"/>
                  </a:cubicBezTo>
                  <a:lnTo>
                    <a:pt x="39" y="158"/>
                  </a:lnTo>
                  <a:cubicBezTo>
                    <a:pt x="52" y="173"/>
                    <a:pt x="71" y="182"/>
                    <a:pt x="90" y="182"/>
                  </a:cubicBezTo>
                  <a:cubicBezTo>
                    <a:pt x="101" y="182"/>
                    <a:pt x="112" y="179"/>
                    <a:pt x="122" y="174"/>
                  </a:cubicBezTo>
                  <a:lnTo>
                    <a:pt x="202" y="130"/>
                  </a:lnTo>
                  <a:cubicBezTo>
                    <a:pt x="230" y="114"/>
                    <a:pt x="244" y="83"/>
                    <a:pt x="237" y="52"/>
                  </a:cubicBezTo>
                  <a:lnTo>
                    <a:pt x="226" y="15"/>
                  </a:lnTo>
                  <a:cubicBezTo>
                    <a:pt x="223" y="6"/>
                    <a:pt x="215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F2BC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912;p25">
            <a:extLst>
              <a:ext uri="{FF2B5EF4-FFF2-40B4-BE49-F238E27FC236}">
                <a16:creationId xmlns:a16="http://schemas.microsoft.com/office/drawing/2014/main" id="{F64AA2CC-8915-450C-90E4-31A39522268F}"/>
              </a:ext>
            </a:extLst>
          </p:cNvPr>
          <p:cNvGrpSpPr/>
          <p:nvPr/>
        </p:nvGrpSpPr>
        <p:grpSpPr>
          <a:xfrm>
            <a:off x="755141" y="3151589"/>
            <a:ext cx="2061015" cy="824600"/>
            <a:chOff x="457188" y="3904700"/>
            <a:chExt cx="2061015" cy="824600"/>
          </a:xfrm>
        </p:grpSpPr>
        <p:sp>
          <p:nvSpPr>
            <p:cNvPr id="168" name="Google Shape;1913;p25">
              <a:extLst>
                <a:ext uri="{FF2B5EF4-FFF2-40B4-BE49-F238E27FC236}">
                  <a16:creationId xmlns:a16="http://schemas.microsoft.com/office/drawing/2014/main" id="{4A120068-E731-450E-A87D-34201FEDAB78}"/>
                </a:ext>
              </a:extLst>
            </p:cNvPr>
            <p:cNvSpPr txBox="1"/>
            <p:nvPr/>
          </p:nvSpPr>
          <p:spPr>
            <a:xfrm>
              <a:off x="457203" y="39047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Données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9" name="Google Shape;1914;p25">
              <a:extLst>
                <a:ext uri="{FF2B5EF4-FFF2-40B4-BE49-F238E27FC236}">
                  <a16:creationId xmlns:a16="http://schemas.microsoft.com/office/drawing/2014/main" id="{879F3F12-261D-4339-A555-9FD41209563D}"/>
                </a:ext>
              </a:extLst>
            </p:cNvPr>
            <p:cNvSpPr txBox="1"/>
            <p:nvPr/>
          </p:nvSpPr>
          <p:spPr>
            <a:xfrm>
              <a:off x="457188" y="42463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Récolte de donnée sur Yelp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916;p25">
            <a:extLst>
              <a:ext uri="{FF2B5EF4-FFF2-40B4-BE49-F238E27FC236}">
                <a16:creationId xmlns:a16="http://schemas.microsoft.com/office/drawing/2014/main" id="{788DC9C8-C5B0-48DF-926F-13957319407D}"/>
              </a:ext>
            </a:extLst>
          </p:cNvPr>
          <p:cNvGrpSpPr/>
          <p:nvPr/>
        </p:nvGrpSpPr>
        <p:grpSpPr>
          <a:xfrm>
            <a:off x="3709575" y="3151589"/>
            <a:ext cx="2061015" cy="824600"/>
            <a:chOff x="3541488" y="3904700"/>
            <a:chExt cx="2061015" cy="824600"/>
          </a:xfrm>
        </p:grpSpPr>
        <p:sp>
          <p:nvSpPr>
            <p:cNvPr id="172" name="Google Shape;1917;p25">
              <a:extLst>
                <a:ext uri="{FF2B5EF4-FFF2-40B4-BE49-F238E27FC236}">
                  <a16:creationId xmlns:a16="http://schemas.microsoft.com/office/drawing/2014/main" id="{3FAF4384-4750-4081-BBBB-FB1B4612A716}"/>
                </a:ext>
              </a:extLst>
            </p:cNvPr>
            <p:cNvSpPr txBox="1"/>
            <p:nvPr/>
          </p:nvSpPr>
          <p:spPr>
            <a:xfrm>
              <a:off x="3541503" y="39047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Analyse textuelle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" name="Google Shape;1918;p25">
              <a:extLst>
                <a:ext uri="{FF2B5EF4-FFF2-40B4-BE49-F238E27FC236}">
                  <a16:creationId xmlns:a16="http://schemas.microsoft.com/office/drawing/2014/main" id="{C6CD379E-F854-41FA-A95B-43BC22BD1EFC}"/>
                </a:ext>
              </a:extLst>
            </p:cNvPr>
            <p:cNvSpPr txBox="1"/>
            <p:nvPr/>
          </p:nvSpPr>
          <p:spPr>
            <a:xfrm>
              <a:off x="3541488" y="42463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Analyse des commentaires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" name="Google Shape;1908;p25">
            <a:extLst>
              <a:ext uri="{FF2B5EF4-FFF2-40B4-BE49-F238E27FC236}">
                <a16:creationId xmlns:a16="http://schemas.microsoft.com/office/drawing/2014/main" id="{3C6F631D-B542-4F76-B539-C008A4DCDA77}"/>
              </a:ext>
            </a:extLst>
          </p:cNvPr>
          <p:cNvGrpSpPr/>
          <p:nvPr/>
        </p:nvGrpSpPr>
        <p:grpSpPr>
          <a:xfrm>
            <a:off x="6676523" y="3144808"/>
            <a:ext cx="2061016" cy="824591"/>
            <a:chOff x="6625800" y="3907354"/>
            <a:chExt cx="2061016" cy="824591"/>
          </a:xfrm>
        </p:grpSpPr>
        <p:sp>
          <p:nvSpPr>
            <p:cNvPr id="176" name="Google Shape;1909;p25">
              <a:extLst>
                <a:ext uri="{FF2B5EF4-FFF2-40B4-BE49-F238E27FC236}">
                  <a16:creationId xmlns:a16="http://schemas.microsoft.com/office/drawing/2014/main" id="{9FE990FB-54BE-49AD-83FB-754DE4E62AE2}"/>
                </a:ext>
              </a:extLst>
            </p:cNvPr>
            <p:cNvSpPr txBox="1"/>
            <p:nvPr/>
          </p:nvSpPr>
          <p:spPr>
            <a:xfrm>
              <a:off x="6625816" y="3907354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Analyse visuelle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" name="Google Shape;1910;p25">
              <a:extLst>
                <a:ext uri="{FF2B5EF4-FFF2-40B4-BE49-F238E27FC236}">
                  <a16:creationId xmlns:a16="http://schemas.microsoft.com/office/drawing/2014/main" id="{CDC0E2A0-972D-43BC-B4FC-2B6E59F40FC5}"/>
                </a:ext>
              </a:extLst>
            </p:cNvPr>
            <p:cNvSpPr txBox="1"/>
            <p:nvPr/>
          </p:nvSpPr>
          <p:spPr>
            <a:xfrm>
              <a:off x="6625800" y="424894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Analyse des photos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9" name="Espace réservé du numéro de diapositive 2">
            <a:extLst>
              <a:ext uri="{FF2B5EF4-FFF2-40B4-BE49-F238E27FC236}">
                <a16:creationId xmlns:a16="http://schemas.microsoft.com/office/drawing/2014/main" id="{00FBB3B6-80AA-47D4-81A8-EEE83D6A70A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86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25"/>
          <p:cNvSpPr txBox="1">
            <a:spLocks noGrp="1"/>
          </p:cNvSpPr>
          <p:nvPr>
            <p:ph type="title"/>
          </p:nvPr>
        </p:nvSpPr>
        <p:spPr>
          <a:xfrm>
            <a:off x="2721637" y="1663826"/>
            <a:ext cx="4943805" cy="847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0" lang="fr-FR" sz="5200" b="0" i="0" u="none" strike="noStrike" kern="0" cap="none" spc="0" normalizeH="0" baseline="0" noProof="0" dirty="0">
                <a:ln>
                  <a:noFill/>
                </a:ln>
                <a:solidFill>
                  <a:srgbClr val="E65A5A"/>
                </a:solidFill>
                <a:effectLst/>
                <a:uLnTx/>
                <a:uFillTx/>
                <a:latin typeface="Fira Sans Extra Condensed Medium"/>
                <a:sym typeface="Fira Sans Extra Condensed Medium"/>
              </a:rPr>
              <a:t>Solution</a:t>
            </a:r>
            <a:endParaRPr dirty="0"/>
          </a:p>
        </p:txBody>
      </p:sp>
      <p:sp>
        <p:nvSpPr>
          <p:cNvPr id="83" name="Google Shape;3455;p42">
            <a:extLst>
              <a:ext uri="{FF2B5EF4-FFF2-40B4-BE49-F238E27FC236}">
                <a16:creationId xmlns:a16="http://schemas.microsoft.com/office/drawing/2014/main" id="{1F077B48-D9EA-4EED-8615-8EB17596DB5C}"/>
              </a:ext>
            </a:extLst>
          </p:cNvPr>
          <p:cNvSpPr/>
          <p:nvPr/>
        </p:nvSpPr>
        <p:spPr>
          <a:xfrm>
            <a:off x="2694950" y="1633700"/>
            <a:ext cx="1097400" cy="1097400"/>
          </a:xfrm>
          <a:prstGeom prst="ellipse">
            <a:avLst/>
          </a:prstGeom>
          <a:solidFill>
            <a:srgbClr val="E6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3463;p42">
            <a:extLst>
              <a:ext uri="{FF2B5EF4-FFF2-40B4-BE49-F238E27FC236}">
                <a16:creationId xmlns:a16="http://schemas.microsoft.com/office/drawing/2014/main" id="{F6039502-E23F-4F95-BF9D-991F5F0494D1}"/>
              </a:ext>
            </a:extLst>
          </p:cNvPr>
          <p:cNvSpPr txBox="1"/>
          <p:nvPr/>
        </p:nvSpPr>
        <p:spPr>
          <a:xfrm>
            <a:off x="2891427" y="2020981"/>
            <a:ext cx="712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48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" name="Google Shape;742;p18">
            <a:extLst>
              <a:ext uri="{FF2B5EF4-FFF2-40B4-BE49-F238E27FC236}">
                <a16:creationId xmlns:a16="http://schemas.microsoft.com/office/drawing/2014/main" id="{54FDA69F-0A36-41DC-80FD-940ABD803822}"/>
              </a:ext>
            </a:extLst>
          </p:cNvPr>
          <p:cNvSpPr txBox="1">
            <a:spLocks/>
          </p:cNvSpPr>
          <p:nvPr/>
        </p:nvSpPr>
        <p:spPr>
          <a:xfrm>
            <a:off x="3217381" y="2449915"/>
            <a:ext cx="3144249" cy="73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Description des jeux de données.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Fira Sans"/>
                <a:ea typeface="Fira Sans"/>
                <a:cs typeface="Fira Sans"/>
                <a:sym typeface="Fira Sans"/>
              </a:rPr>
              <a:t>Analyse textuelle et visuelle.</a:t>
            </a:r>
            <a:endParaRPr lang="en-US" sz="18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E8BA75-88DE-44ED-ABC2-9F744A02D7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 dirty="0"/>
          </a:p>
        </p:txBody>
      </p:sp>
      <p:grpSp>
        <p:nvGrpSpPr>
          <p:cNvPr id="31" name="Google Shape;2912;p36">
            <a:extLst>
              <a:ext uri="{FF2B5EF4-FFF2-40B4-BE49-F238E27FC236}">
                <a16:creationId xmlns:a16="http://schemas.microsoft.com/office/drawing/2014/main" id="{DB1ECC17-722E-48A5-A89F-343C0739C47F}"/>
              </a:ext>
            </a:extLst>
          </p:cNvPr>
          <p:cNvGrpSpPr/>
          <p:nvPr/>
        </p:nvGrpSpPr>
        <p:grpSpPr>
          <a:xfrm>
            <a:off x="570076" y="1548746"/>
            <a:ext cx="1321055" cy="2975387"/>
            <a:chOff x="2380138" y="947397"/>
            <a:chExt cx="1460700" cy="3863453"/>
          </a:xfrm>
        </p:grpSpPr>
        <p:sp>
          <p:nvSpPr>
            <p:cNvPr id="32" name="Google Shape;2913;p36">
              <a:extLst>
                <a:ext uri="{FF2B5EF4-FFF2-40B4-BE49-F238E27FC236}">
                  <a16:creationId xmlns:a16="http://schemas.microsoft.com/office/drawing/2014/main" id="{786D42DB-F7F8-4018-8A45-3C7AEA58B3FC}"/>
                </a:ext>
              </a:extLst>
            </p:cNvPr>
            <p:cNvSpPr/>
            <p:nvPr/>
          </p:nvSpPr>
          <p:spPr>
            <a:xfrm>
              <a:off x="2380138" y="4653050"/>
              <a:ext cx="1460700" cy="1578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2914;p36">
              <a:extLst>
                <a:ext uri="{FF2B5EF4-FFF2-40B4-BE49-F238E27FC236}">
                  <a16:creationId xmlns:a16="http://schemas.microsoft.com/office/drawing/2014/main" id="{DF7994BC-7C95-409F-8F17-4CA37E3BD211}"/>
                </a:ext>
              </a:extLst>
            </p:cNvPr>
            <p:cNvGrpSpPr/>
            <p:nvPr/>
          </p:nvGrpSpPr>
          <p:grpSpPr>
            <a:xfrm>
              <a:off x="2532608" y="947397"/>
              <a:ext cx="1212161" cy="3784320"/>
              <a:chOff x="3898625" y="238125"/>
              <a:chExt cx="1275825" cy="3983075"/>
            </a:xfrm>
          </p:grpSpPr>
          <p:sp>
            <p:nvSpPr>
              <p:cNvPr id="34" name="Google Shape;2915;p36">
                <a:extLst>
                  <a:ext uri="{FF2B5EF4-FFF2-40B4-BE49-F238E27FC236}">
                    <a16:creationId xmlns:a16="http://schemas.microsoft.com/office/drawing/2014/main" id="{AEAAAD20-AF29-46FC-9EA3-C247A881C758}"/>
                  </a:ext>
                </a:extLst>
              </p:cNvPr>
              <p:cNvSpPr/>
              <p:nvPr/>
            </p:nvSpPr>
            <p:spPr>
              <a:xfrm>
                <a:off x="3947500" y="3998250"/>
                <a:ext cx="363250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14530" h="8788" extrusionOk="0">
                    <a:moveTo>
                      <a:pt x="7859" y="1"/>
                    </a:moveTo>
                    <a:lnTo>
                      <a:pt x="7599" y="3873"/>
                    </a:lnTo>
                    <a:lnTo>
                      <a:pt x="7422" y="4072"/>
                    </a:lnTo>
                    <a:lnTo>
                      <a:pt x="7223" y="4287"/>
                    </a:lnTo>
                    <a:lnTo>
                      <a:pt x="6993" y="4524"/>
                    </a:lnTo>
                    <a:lnTo>
                      <a:pt x="6725" y="4777"/>
                    </a:lnTo>
                    <a:lnTo>
                      <a:pt x="6433" y="5038"/>
                    </a:lnTo>
                    <a:lnTo>
                      <a:pt x="6265" y="5176"/>
                    </a:lnTo>
                    <a:lnTo>
                      <a:pt x="6096" y="5314"/>
                    </a:lnTo>
                    <a:lnTo>
                      <a:pt x="5912" y="5452"/>
                    </a:lnTo>
                    <a:lnTo>
                      <a:pt x="5720" y="5598"/>
                    </a:lnTo>
                    <a:lnTo>
                      <a:pt x="5513" y="5736"/>
                    </a:lnTo>
                    <a:lnTo>
                      <a:pt x="5299" y="5882"/>
                    </a:lnTo>
                    <a:lnTo>
                      <a:pt x="5069" y="6027"/>
                    </a:lnTo>
                    <a:lnTo>
                      <a:pt x="4831" y="6165"/>
                    </a:lnTo>
                    <a:lnTo>
                      <a:pt x="4578" y="6311"/>
                    </a:lnTo>
                    <a:lnTo>
                      <a:pt x="4317" y="6457"/>
                    </a:lnTo>
                    <a:lnTo>
                      <a:pt x="4041" y="6595"/>
                    </a:lnTo>
                    <a:lnTo>
                      <a:pt x="3750" y="6740"/>
                    </a:lnTo>
                    <a:lnTo>
                      <a:pt x="3443" y="6878"/>
                    </a:lnTo>
                    <a:lnTo>
                      <a:pt x="3129" y="7016"/>
                    </a:lnTo>
                    <a:lnTo>
                      <a:pt x="2799" y="7147"/>
                    </a:lnTo>
                    <a:lnTo>
                      <a:pt x="2446" y="7277"/>
                    </a:lnTo>
                    <a:lnTo>
                      <a:pt x="2086" y="7407"/>
                    </a:lnTo>
                    <a:lnTo>
                      <a:pt x="1710" y="7538"/>
                    </a:lnTo>
                    <a:lnTo>
                      <a:pt x="1319" y="7660"/>
                    </a:lnTo>
                    <a:lnTo>
                      <a:pt x="913" y="7775"/>
                    </a:lnTo>
                    <a:lnTo>
                      <a:pt x="484" y="7890"/>
                    </a:lnTo>
                    <a:lnTo>
                      <a:pt x="39" y="7998"/>
                    </a:lnTo>
                    <a:lnTo>
                      <a:pt x="1" y="8787"/>
                    </a:lnTo>
                    <a:lnTo>
                      <a:pt x="13510" y="8787"/>
                    </a:lnTo>
                    <a:lnTo>
                      <a:pt x="13587" y="8780"/>
                    </a:lnTo>
                    <a:lnTo>
                      <a:pt x="13663" y="8772"/>
                    </a:lnTo>
                    <a:lnTo>
                      <a:pt x="13732" y="8757"/>
                    </a:lnTo>
                    <a:lnTo>
                      <a:pt x="13809" y="8734"/>
                    </a:lnTo>
                    <a:lnTo>
                      <a:pt x="13878" y="8703"/>
                    </a:lnTo>
                    <a:lnTo>
                      <a:pt x="13947" y="8672"/>
                    </a:lnTo>
                    <a:lnTo>
                      <a:pt x="14008" y="8634"/>
                    </a:lnTo>
                    <a:lnTo>
                      <a:pt x="14070" y="8588"/>
                    </a:lnTo>
                    <a:lnTo>
                      <a:pt x="14131" y="8534"/>
                    </a:lnTo>
                    <a:lnTo>
                      <a:pt x="14185" y="8481"/>
                    </a:lnTo>
                    <a:lnTo>
                      <a:pt x="14231" y="8427"/>
                    </a:lnTo>
                    <a:lnTo>
                      <a:pt x="14277" y="8366"/>
                    </a:lnTo>
                    <a:lnTo>
                      <a:pt x="14323" y="8297"/>
                    </a:lnTo>
                    <a:lnTo>
                      <a:pt x="14353" y="8228"/>
                    </a:lnTo>
                    <a:lnTo>
                      <a:pt x="14392" y="8151"/>
                    </a:lnTo>
                    <a:lnTo>
                      <a:pt x="14415" y="8074"/>
                    </a:lnTo>
                    <a:lnTo>
                      <a:pt x="14461" y="7890"/>
                    </a:lnTo>
                    <a:lnTo>
                      <a:pt x="14499" y="7676"/>
                    </a:lnTo>
                    <a:lnTo>
                      <a:pt x="14522" y="7438"/>
                    </a:lnTo>
                    <a:lnTo>
                      <a:pt x="14530" y="7170"/>
                    </a:lnTo>
                    <a:lnTo>
                      <a:pt x="14530" y="7024"/>
                    </a:lnTo>
                    <a:lnTo>
                      <a:pt x="14522" y="6878"/>
                    </a:lnTo>
                    <a:lnTo>
                      <a:pt x="14514" y="6717"/>
                    </a:lnTo>
                    <a:lnTo>
                      <a:pt x="14499" y="6556"/>
                    </a:lnTo>
                    <a:lnTo>
                      <a:pt x="14476" y="6380"/>
                    </a:lnTo>
                    <a:lnTo>
                      <a:pt x="14445" y="6204"/>
                    </a:lnTo>
                    <a:lnTo>
                      <a:pt x="14407" y="6012"/>
                    </a:lnTo>
                    <a:lnTo>
                      <a:pt x="14361" y="5820"/>
                    </a:lnTo>
                    <a:lnTo>
                      <a:pt x="14338" y="5721"/>
                    </a:lnTo>
                    <a:lnTo>
                      <a:pt x="14292" y="5621"/>
                    </a:lnTo>
                    <a:lnTo>
                      <a:pt x="14246" y="5514"/>
                    </a:lnTo>
                    <a:lnTo>
                      <a:pt x="14185" y="5391"/>
                    </a:lnTo>
                    <a:lnTo>
                      <a:pt x="14116" y="5276"/>
                    </a:lnTo>
                    <a:lnTo>
                      <a:pt x="14039" y="5153"/>
                    </a:lnTo>
                    <a:lnTo>
                      <a:pt x="13863" y="4892"/>
                    </a:lnTo>
                    <a:lnTo>
                      <a:pt x="13671" y="4639"/>
                    </a:lnTo>
                    <a:lnTo>
                      <a:pt x="13472" y="4386"/>
                    </a:lnTo>
                    <a:lnTo>
                      <a:pt x="13272" y="4149"/>
                    </a:lnTo>
                    <a:lnTo>
                      <a:pt x="13088" y="3926"/>
                    </a:lnTo>
                    <a:lnTo>
                      <a:pt x="13272" y="3482"/>
                    </a:lnTo>
                    <a:lnTo>
                      <a:pt x="13410" y="3129"/>
                    </a:lnTo>
                    <a:lnTo>
                      <a:pt x="13587" y="2677"/>
                    </a:lnTo>
                    <a:lnTo>
                      <a:pt x="13786" y="2140"/>
                    </a:lnTo>
                    <a:lnTo>
                      <a:pt x="14008" y="1511"/>
                    </a:lnTo>
                    <a:lnTo>
                      <a:pt x="14254" y="798"/>
                    </a:lnTo>
                    <a:lnTo>
                      <a:pt x="14514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16;p36">
                <a:extLst>
                  <a:ext uri="{FF2B5EF4-FFF2-40B4-BE49-F238E27FC236}">
                    <a16:creationId xmlns:a16="http://schemas.microsoft.com/office/drawing/2014/main" id="{14BF86CE-FA12-4413-A8C9-4C2BA550FC8B}"/>
                  </a:ext>
                </a:extLst>
              </p:cNvPr>
              <p:cNvSpPr/>
              <p:nvPr/>
            </p:nvSpPr>
            <p:spPr>
              <a:xfrm>
                <a:off x="3936575" y="4101950"/>
                <a:ext cx="380500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4770" extrusionOk="0">
                    <a:moveTo>
                      <a:pt x="7461" y="1"/>
                    </a:moveTo>
                    <a:lnTo>
                      <a:pt x="7369" y="16"/>
                    </a:lnTo>
                    <a:lnTo>
                      <a:pt x="7277" y="31"/>
                    </a:lnTo>
                    <a:lnTo>
                      <a:pt x="7185" y="47"/>
                    </a:lnTo>
                    <a:lnTo>
                      <a:pt x="7093" y="77"/>
                    </a:lnTo>
                    <a:lnTo>
                      <a:pt x="7001" y="108"/>
                    </a:lnTo>
                    <a:lnTo>
                      <a:pt x="6916" y="146"/>
                    </a:lnTo>
                    <a:lnTo>
                      <a:pt x="6832" y="192"/>
                    </a:lnTo>
                    <a:lnTo>
                      <a:pt x="5345" y="1028"/>
                    </a:lnTo>
                    <a:lnTo>
                      <a:pt x="4494" y="1511"/>
                    </a:lnTo>
                    <a:lnTo>
                      <a:pt x="3635" y="1987"/>
                    </a:lnTo>
                    <a:lnTo>
                      <a:pt x="2807" y="2431"/>
                    </a:lnTo>
                    <a:lnTo>
                      <a:pt x="2078" y="2822"/>
                    </a:lnTo>
                    <a:lnTo>
                      <a:pt x="1473" y="3129"/>
                    </a:lnTo>
                    <a:lnTo>
                      <a:pt x="1243" y="3244"/>
                    </a:lnTo>
                    <a:lnTo>
                      <a:pt x="1059" y="3321"/>
                    </a:lnTo>
                    <a:lnTo>
                      <a:pt x="959" y="3367"/>
                    </a:lnTo>
                    <a:lnTo>
                      <a:pt x="859" y="3413"/>
                    </a:lnTo>
                    <a:lnTo>
                      <a:pt x="775" y="3466"/>
                    </a:lnTo>
                    <a:lnTo>
                      <a:pt x="691" y="3520"/>
                    </a:lnTo>
                    <a:lnTo>
                      <a:pt x="614" y="3574"/>
                    </a:lnTo>
                    <a:lnTo>
                      <a:pt x="545" y="3627"/>
                    </a:lnTo>
                    <a:lnTo>
                      <a:pt x="484" y="3689"/>
                    </a:lnTo>
                    <a:lnTo>
                      <a:pt x="422" y="3742"/>
                    </a:lnTo>
                    <a:lnTo>
                      <a:pt x="315" y="3865"/>
                    </a:lnTo>
                    <a:lnTo>
                      <a:pt x="231" y="3980"/>
                    </a:lnTo>
                    <a:lnTo>
                      <a:pt x="162" y="4103"/>
                    </a:lnTo>
                    <a:lnTo>
                      <a:pt x="116" y="4218"/>
                    </a:lnTo>
                    <a:lnTo>
                      <a:pt x="70" y="4333"/>
                    </a:lnTo>
                    <a:lnTo>
                      <a:pt x="47" y="4432"/>
                    </a:lnTo>
                    <a:lnTo>
                      <a:pt x="24" y="4524"/>
                    </a:lnTo>
                    <a:lnTo>
                      <a:pt x="8" y="4609"/>
                    </a:lnTo>
                    <a:lnTo>
                      <a:pt x="1" y="4724"/>
                    </a:lnTo>
                    <a:lnTo>
                      <a:pt x="8" y="4770"/>
                    </a:lnTo>
                    <a:lnTo>
                      <a:pt x="14974" y="4770"/>
                    </a:lnTo>
                    <a:lnTo>
                      <a:pt x="15020" y="4409"/>
                    </a:lnTo>
                    <a:lnTo>
                      <a:pt x="15066" y="4011"/>
                    </a:lnTo>
                    <a:lnTo>
                      <a:pt x="15112" y="3512"/>
                    </a:lnTo>
                    <a:lnTo>
                      <a:pt x="15166" y="2945"/>
                    </a:lnTo>
                    <a:lnTo>
                      <a:pt x="15197" y="2339"/>
                    </a:lnTo>
                    <a:lnTo>
                      <a:pt x="15212" y="2040"/>
                    </a:lnTo>
                    <a:lnTo>
                      <a:pt x="15220" y="1734"/>
                    </a:lnTo>
                    <a:lnTo>
                      <a:pt x="15220" y="1450"/>
                    </a:lnTo>
                    <a:lnTo>
                      <a:pt x="15212" y="1166"/>
                    </a:lnTo>
                    <a:lnTo>
                      <a:pt x="15204" y="1051"/>
                    </a:lnTo>
                    <a:lnTo>
                      <a:pt x="15181" y="928"/>
                    </a:lnTo>
                    <a:lnTo>
                      <a:pt x="15151" y="821"/>
                    </a:lnTo>
                    <a:lnTo>
                      <a:pt x="15105" y="714"/>
                    </a:lnTo>
                    <a:lnTo>
                      <a:pt x="15051" y="606"/>
                    </a:lnTo>
                    <a:lnTo>
                      <a:pt x="14990" y="514"/>
                    </a:lnTo>
                    <a:lnTo>
                      <a:pt x="14921" y="422"/>
                    </a:lnTo>
                    <a:lnTo>
                      <a:pt x="14844" y="338"/>
                    </a:lnTo>
                    <a:lnTo>
                      <a:pt x="14760" y="261"/>
                    </a:lnTo>
                    <a:lnTo>
                      <a:pt x="14668" y="200"/>
                    </a:lnTo>
                    <a:lnTo>
                      <a:pt x="14568" y="139"/>
                    </a:lnTo>
                    <a:lnTo>
                      <a:pt x="14461" y="93"/>
                    </a:lnTo>
                    <a:lnTo>
                      <a:pt x="14353" y="54"/>
                    </a:lnTo>
                    <a:lnTo>
                      <a:pt x="14238" y="24"/>
                    </a:lnTo>
                    <a:lnTo>
                      <a:pt x="14123" y="8"/>
                    </a:lnTo>
                    <a:lnTo>
                      <a:pt x="14001" y="1"/>
                    </a:lnTo>
                    <a:lnTo>
                      <a:pt x="13341" y="1"/>
                    </a:lnTo>
                    <a:lnTo>
                      <a:pt x="13211" y="208"/>
                    </a:lnTo>
                    <a:lnTo>
                      <a:pt x="13058" y="438"/>
                    </a:lnTo>
                    <a:lnTo>
                      <a:pt x="12881" y="691"/>
                    </a:lnTo>
                    <a:lnTo>
                      <a:pt x="12782" y="813"/>
                    </a:lnTo>
                    <a:lnTo>
                      <a:pt x="12682" y="928"/>
                    </a:lnTo>
                    <a:lnTo>
                      <a:pt x="12582" y="1043"/>
                    </a:lnTo>
                    <a:lnTo>
                      <a:pt x="12483" y="1151"/>
                    </a:lnTo>
                    <a:lnTo>
                      <a:pt x="12383" y="1251"/>
                    </a:lnTo>
                    <a:lnTo>
                      <a:pt x="12276" y="1335"/>
                    </a:lnTo>
                    <a:lnTo>
                      <a:pt x="12176" y="1404"/>
                    </a:lnTo>
                    <a:lnTo>
                      <a:pt x="12076" y="1465"/>
                    </a:lnTo>
                    <a:lnTo>
                      <a:pt x="11977" y="1496"/>
                    </a:lnTo>
                    <a:lnTo>
                      <a:pt x="11931" y="1511"/>
                    </a:lnTo>
                    <a:lnTo>
                      <a:pt x="11839" y="1511"/>
                    </a:lnTo>
                    <a:lnTo>
                      <a:pt x="11793" y="1504"/>
                    </a:lnTo>
                    <a:lnTo>
                      <a:pt x="11747" y="1496"/>
                    </a:lnTo>
                    <a:lnTo>
                      <a:pt x="11708" y="1481"/>
                    </a:lnTo>
                    <a:lnTo>
                      <a:pt x="11624" y="1427"/>
                    </a:lnTo>
                    <a:lnTo>
                      <a:pt x="11540" y="1366"/>
                    </a:lnTo>
                    <a:lnTo>
                      <a:pt x="11463" y="1281"/>
                    </a:lnTo>
                    <a:lnTo>
                      <a:pt x="11394" y="1182"/>
                    </a:lnTo>
                    <a:lnTo>
                      <a:pt x="11325" y="1082"/>
                    </a:lnTo>
                    <a:lnTo>
                      <a:pt x="11256" y="967"/>
                    </a:lnTo>
                    <a:lnTo>
                      <a:pt x="11195" y="844"/>
                    </a:lnTo>
                    <a:lnTo>
                      <a:pt x="11133" y="721"/>
                    </a:lnTo>
                    <a:lnTo>
                      <a:pt x="11034" y="461"/>
                    </a:lnTo>
                    <a:lnTo>
                      <a:pt x="10949" y="215"/>
                    </a:lnTo>
                    <a:lnTo>
                      <a:pt x="10880" y="1"/>
                    </a:lnTo>
                    <a:close/>
                  </a:path>
                </a:pathLst>
              </a:custGeom>
              <a:solidFill>
                <a:srgbClr val="E6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917;p36">
                <a:extLst>
                  <a:ext uri="{FF2B5EF4-FFF2-40B4-BE49-F238E27FC236}">
                    <a16:creationId xmlns:a16="http://schemas.microsoft.com/office/drawing/2014/main" id="{A72360C5-27C1-4FDB-A93A-C98AA9B514AC}"/>
                  </a:ext>
                </a:extLst>
              </p:cNvPr>
              <p:cNvSpPr/>
              <p:nvPr/>
            </p:nvSpPr>
            <p:spPr>
              <a:xfrm>
                <a:off x="4681425" y="3998250"/>
                <a:ext cx="360375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14415" h="8788" extrusionOk="0">
                    <a:moveTo>
                      <a:pt x="898" y="1"/>
                    </a:moveTo>
                    <a:lnTo>
                      <a:pt x="1067" y="798"/>
                    </a:lnTo>
                    <a:lnTo>
                      <a:pt x="1228" y="1511"/>
                    </a:lnTo>
                    <a:lnTo>
                      <a:pt x="1373" y="2140"/>
                    </a:lnTo>
                    <a:lnTo>
                      <a:pt x="1511" y="2677"/>
                    </a:lnTo>
                    <a:lnTo>
                      <a:pt x="1626" y="3129"/>
                    </a:lnTo>
                    <a:lnTo>
                      <a:pt x="1726" y="3482"/>
                    </a:lnTo>
                    <a:lnTo>
                      <a:pt x="1856" y="3926"/>
                    </a:lnTo>
                    <a:lnTo>
                      <a:pt x="1642" y="4149"/>
                    </a:lnTo>
                    <a:lnTo>
                      <a:pt x="1419" y="4386"/>
                    </a:lnTo>
                    <a:lnTo>
                      <a:pt x="1189" y="4639"/>
                    </a:lnTo>
                    <a:lnTo>
                      <a:pt x="967" y="4892"/>
                    </a:lnTo>
                    <a:lnTo>
                      <a:pt x="760" y="5153"/>
                    </a:lnTo>
                    <a:lnTo>
                      <a:pt x="584" y="5391"/>
                    </a:lnTo>
                    <a:lnTo>
                      <a:pt x="515" y="5514"/>
                    </a:lnTo>
                    <a:lnTo>
                      <a:pt x="446" y="5621"/>
                    </a:lnTo>
                    <a:lnTo>
                      <a:pt x="392" y="5721"/>
                    </a:lnTo>
                    <a:lnTo>
                      <a:pt x="354" y="5820"/>
                    </a:lnTo>
                    <a:lnTo>
                      <a:pt x="285" y="6012"/>
                    </a:lnTo>
                    <a:lnTo>
                      <a:pt x="231" y="6204"/>
                    </a:lnTo>
                    <a:lnTo>
                      <a:pt x="177" y="6380"/>
                    </a:lnTo>
                    <a:lnTo>
                      <a:pt x="131" y="6556"/>
                    </a:lnTo>
                    <a:lnTo>
                      <a:pt x="101" y="6717"/>
                    </a:lnTo>
                    <a:lnTo>
                      <a:pt x="70" y="6878"/>
                    </a:lnTo>
                    <a:lnTo>
                      <a:pt x="47" y="7024"/>
                    </a:lnTo>
                    <a:lnTo>
                      <a:pt x="24" y="7170"/>
                    </a:lnTo>
                    <a:lnTo>
                      <a:pt x="1" y="7438"/>
                    </a:lnTo>
                    <a:lnTo>
                      <a:pt x="1" y="7676"/>
                    </a:lnTo>
                    <a:lnTo>
                      <a:pt x="9" y="7890"/>
                    </a:lnTo>
                    <a:lnTo>
                      <a:pt x="39" y="8074"/>
                    </a:lnTo>
                    <a:lnTo>
                      <a:pt x="55" y="8151"/>
                    </a:lnTo>
                    <a:lnTo>
                      <a:pt x="78" y="8228"/>
                    </a:lnTo>
                    <a:lnTo>
                      <a:pt x="101" y="8297"/>
                    </a:lnTo>
                    <a:lnTo>
                      <a:pt x="131" y="8366"/>
                    </a:lnTo>
                    <a:lnTo>
                      <a:pt x="177" y="8427"/>
                    </a:lnTo>
                    <a:lnTo>
                      <a:pt x="216" y="8481"/>
                    </a:lnTo>
                    <a:lnTo>
                      <a:pt x="262" y="8534"/>
                    </a:lnTo>
                    <a:lnTo>
                      <a:pt x="315" y="8588"/>
                    </a:lnTo>
                    <a:lnTo>
                      <a:pt x="377" y="8634"/>
                    </a:lnTo>
                    <a:lnTo>
                      <a:pt x="430" y="8672"/>
                    </a:lnTo>
                    <a:lnTo>
                      <a:pt x="499" y="8703"/>
                    </a:lnTo>
                    <a:lnTo>
                      <a:pt x="561" y="8734"/>
                    </a:lnTo>
                    <a:lnTo>
                      <a:pt x="630" y="8757"/>
                    </a:lnTo>
                    <a:lnTo>
                      <a:pt x="706" y="8772"/>
                    </a:lnTo>
                    <a:lnTo>
                      <a:pt x="775" y="8780"/>
                    </a:lnTo>
                    <a:lnTo>
                      <a:pt x="852" y="8787"/>
                    </a:lnTo>
                    <a:lnTo>
                      <a:pt x="14361" y="8787"/>
                    </a:lnTo>
                    <a:lnTo>
                      <a:pt x="14415" y="7998"/>
                    </a:lnTo>
                    <a:lnTo>
                      <a:pt x="13986" y="7890"/>
                    </a:lnTo>
                    <a:lnTo>
                      <a:pt x="13579" y="7775"/>
                    </a:lnTo>
                    <a:lnTo>
                      <a:pt x="13181" y="7660"/>
                    </a:lnTo>
                    <a:lnTo>
                      <a:pt x="12805" y="7538"/>
                    </a:lnTo>
                    <a:lnTo>
                      <a:pt x="12445" y="7407"/>
                    </a:lnTo>
                    <a:lnTo>
                      <a:pt x="12092" y="7277"/>
                    </a:lnTo>
                    <a:lnTo>
                      <a:pt x="11762" y="7147"/>
                    </a:lnTo>
                    <a:lnTo>
                      <a:pt x="11448" y="7016"/>
                    </a:lnTo>
                    <a:lnTo>
                      <a:pt x="11149" y="6878"/>
                    </a:lnTo>
                    <a:lnTo>
                      <a:pt x="10857" y="6740"/>
                    </a:lnTo>
                    <a:lnTo>
                      <a:pt x="10589" y="6595"/>
                    </a:lnTo>
                    <a:lnTo>
                      <a:pt x="10328" y="6457"/>
                    </a:lnTo>
                    <a:lnTo>
                      <a:pt x="10083" y="6311"/>
                    </a:lnTo>
                    <a:lnTo>
                      <a:pt x="9845" y="6165"/>
                    </a:lnTo>
                    <a:lnTo>
                      <a:pt x="9623" y="6027"/>
                    </a:lnTo>
                    <a:lnTo>
                      <a:pt x="9416" y="5882"/>
                    </a:lnTo>
                    <a:lnTo>
                      <a:pt x="9217" y="5736"/>
                    </a:lnTo>
                    <a:lnTo>
                      <a:pt x="9025" y="5598"/>
                    </a:lnTo>
                    <a:lnTo>
                      <a:pt x="8849" y="5452"/>
                    </a:lnTo>
                    <a:lnTo>
                      <a:pt x="8688" y="5314"/>
                    </a:lnTo>
                    <a:lnTo>
                      <a:pt x="8527" y="5176"/>
                    </a:lnTo>
                    <a:lnTo>
                      <a:pt x="8381" y="5038"/>
                    </a:lnTo>
                    <a:lnTo>
                      <a:pt x="8113" y="4777"/>
                    </a:lnTo>
                    <a:lnTo>
                      <a:pt x="7883" y="4524"/>
                    </a:lnTo>
                    <a:lnTo>
                      <a:pt x="7676" y="4287"/>
                    </a:lnTo>
                    <a:lnTo>
                      <a:pt x="7499" y="4072"/>
                    </a:lnTo>
                    <a:lnTo>
                      <a:pt x="7346" y="3873"/>
                    </a:lnTo>
                    <a:lnTo>
                      <a:pt x="7553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918;p36">
                <a:extLst>
                  <a:ext uri="{FF2B5EF4-FFF2-40B4-BE49-F238E27FC236}">
                    <a16:creationId xmlns:a16="http://schemas.microsoft.com/office/drawing/2014/main" id="{673365EA-4D64-4346-82D1-111D327241D4}"/>
                  </a:ext>
                </a:extLst>
              </p:cNvPr>
              <p:cNvSpPr/>
              <p:nvPr/>
            </p:nvSpPr>
            <p:spPr>
              <a:xfrm>
                <a:off x="4678750" y="4101950"/>
                <a:ext cx="374750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14990" h="4770" extrusionOk="0">
                    <a:moveTo>
                      <a:pt x="1488" y="1"/>
                    </a:moveTo>
                    <a:lnTo>
                      <a:pt x="1365" y="8"/>
                    </a:lnTo>
                    <a:lnTo>
                      <a:pt x="1250" y="24"/>
                    </a:lnTo>
                    <a:lnTo>
                      <a:pt x="1128" y="54"/>
                    </a:lnTo>
                    <a:lnTo>
                      <a:pt x="1013" y="93"/>
                    </a:lnTo>
                    <a:lnTo>
                      <a:pt x="905" y="139"/>
                    </a:lnTo>
                    <a:lnTo>
                      <a:pt x="806" y="200"/>
                    </a:lnTo>
                    <a:lnTo>
                      <a:pt x="706" y="261"/>
                    </a:lnTo>
                    <a:lnTo>
                      <a:pt x="606" y="338"/>
                    </a:lnTo>
                    <a:lnTo>
                      <a:pt x="522" y="422"/>
                    </a:lnTo>
                    <a:lnTo>
                      <a:pt x="445" y="514"/>
                    </a:lnTo>
                    <a:lnTo>
                      <a:pt x="369" y="606"/>
                    </a:lnTo>
                    <a:lnTo>
                      <a:pt x="307" y="714"/>
                    </a:lnTo>
                    <a:lnTo>
                      <a:pt x="254" y="821"/>
                    </a:lnTo>
                    <a:lnTo>
                      <a:pt x="208" y="928"/>
                    </a:lnTo>
                    <a:lnTo>
                      <a:pt x="177" y="1051"/>
                    </a:lnTo>
                    <a:lnTo>
                      <a:pt x="154" y="1166"/>
                    </a:lnTo>
                    <a:lnTo>
                      <a:pt x="116" y="1450"/>
                    </a:lnTo>
                    <a:lnTo>
                      <a:pt x="85" y="1734"/>
                    </a:lnTo>
                    <a:lnTo>
                      <a:pt x="62" y="2040"/>
                    </a:lnTo>
                    <a:lnTo>
                      <a:pt x="39" y="2339"/>
                    </a:lnTo>
                    <a:lnTo>
                      <a:pt x="16" y="2945"/>
                    </a:lnTo>
                    <a:lnTo>
                      <a:pt x="1" y="3512"/>
                    </a:lnTo>
                    <a:lnTo>
                      <a:pt x="1" y="4011"/>
                    </a:lnTo>
                    <a:lnTo>
                      <a:pt x="8" y="4409"/>
                    </a:lnTo>
                    <a:lnTo>
                      <a:pt x="16" y="4770"/>
                    </a:lnTo>
                    <a:lnTo>
                      <a:pt x="14982" y="4770"/>
                    </a:lnTo>
                    <a:lnTo>
                      <a:pt x="14990" y="4724"/>
                    </a:lnTo>
                    <a:lnTo>
                      <a:pt x="14990" y="4609"/>
                    </a:lnTo>
                    <a:lnTo>
                      <a:pt x="14990" y="4524"/>
                    </a:lnTo>
                    <a:lnTo>
                      <a:pt x="14982" y="4432"/>
                    </a:lnTo>
                    <a:lnTo>
                      <a:pt x="14959" y="4333"/>
                    </a:lnTo>
                    <a:lnTo>
                      <a:pt x="14936" y="4218"/>
                    </a:lnTo>
                    <a:lnTo>
                      <a:pt x="14890" y="4103"/>
                    </a:lnTo>
                    <a:lnTo>
                      <a:pt x="14836" y="3980"/>
                    </a:lnTo>
                    <a:lnTo>
                      <a:pt x="14767" y="3865"/>
                    </a:lnTo>
                    <a:lnTo>
                      <a:pt x="14675" y="3742"/>
                    </a:lnTo>
                    <a:lnTo>
                      <a:pt x="14622" y="3689"/>
                    </a:lnTo>
                    <a:lnTo>
                      <a:pt x="14560" y="3627"/>
                    </a:lnTo>
                    <a:lnTo>
                      <a:pt x="14499" y="3574"/>
                    </a:lnTo>
                    <a:lnTo>
                      <a:pt x="14430" y="3520"/>
                    </a:lnTo>
                    <a:lnTo>
                      <a:pt x="14353" y="3466"/>
                    </a:lnTo>
                    <a:lnTo>
                      <a:pt x="14269" y="3413"/>
                    </a:lnTo>
                    <a:lnTo>
                      <a:pt x="14177" y="3367"/>
                    </a:lnTo>
                    <a:lnTo>
                      <a:pt x="14077" y="3321"/>
                    </a:lnTo>
                    <a:lnTo>
                      <a:pt x="13909" y="3244"/>
                    </a:lnTo>
                    <a:lnTo>
                      <a:pt x="13686" y="3129"/>
                    </a:lnTo>
                    <a:lnTo>
                      <a:pt x="13119" y="2822"/>
                    </a:lnTo>
                    <a:lnTo>
                      <a:pt x="12421" y="2431"/>
                    </a:lnTo>
                    <a:lnTo>
                      <a:pt x="11647" y="1987"/>
                    </a:lnTo>
                    <a:lnTo>
                      <a:pt x="10842" y="1511"/>
                    </a:lnTo>
                    <a:lnTo>
                      <a:pt x="10037" y="1028"/>
                    </a:lnTo>
                    <a:lnTo>
                      <a:pt x="8641" y="192"/>
                    </a:lnTo>
                    <a:lnTo>
                      <a:pt x="8557" y="146"/>
                    </a:lnTo>
                    <a:lnTo>
                      <a:pt x="8473" y="108"/>
                    </a:lnTo>
                    <a:lnTo>
                      <a:pt x="8388" y="77"/>
                    </a:lnTo>
                    <a:lnTo>
                      <a:pt x="8304" y="47"/>
                    </a:lnTo>
                    <a:lnTo>
                      <a:pt x="8212" y="31"/>
                    </a:lnTo>
                    <a:lnTo>
                      <a:pt x="8120" y="16"/>
                    </a:lnTo>
                    <a:lnTo>
                      <a:pt x="8028" y="1"/>
                    </a:lnTo>
                    <a:lnTo>
                      <a:pt x="4608" y="1"/>
                    </a:lnTo>
                    <a:lnTo>
                      <a:pt x="4516" y="215"/>
                    </a:lnTo>
                    <a:lnTo>
                      <a:pt x="4409" y="461"/>
                    </a:lnTo>
                    <a:lnTo>
                      <a:pt x="4279" y="721"/>
                    </a:lnTo>
                    <a:lnTo>
                      <a:pt x="4210" y="844"/>
                    </a:lnTo>
                    <a:lnTo>
                      <a:pt x="4133" y="967"/>
                    </a:lnTo>
                    <a:lnTo>
                      <a:pt x="4056" y="1082"/>
                    </a:lnTo>
                    <a:lnTo>
                      <a:pt x="3972" y="1182"/>
                    </a:lnTo>
                    <a:lnTo>
                      <a:pt x="3888" y="1281"/>
                    </a:lnTo>
                    <a:lnTo>
                      <a:pt x="3803" y="1366"/>
                    </a:lnTo>
                    <a:lnTo>
                      <a:pt x="3719" y="1427"/>
                    </a:lnTo>
                    <a:lnTo>
                      <a:pt x="3627" y="1481"/>
                    </a:lnTo>
                    <a:lnTo>
                      <a:pt x="3581" y="1496"/>
                    </a:lnTo>
                    <a:lnTo>
                      <a:pt x="3543" y="1504"/>
                    </a:lnTo>
                    <a:lnTo>
                      <a:pt x="3497" y="1511"/>
                    </a:lnTo>
                    <a:lnTo>
                      <a:pt x="3405" y="1511"/>
                    </a:lnTo>
                    <a:lnTo>
                      <a:pt x="3359" y="1496"/>
                    </a:lnTo>
                    <a:lnTo>
                      <a:pt x="3259" y="1465"/>
                    </a:lnTo>
                    <a:lnTo>
                      <a:pt x="3167" y="1404"/>
                    </a:lnTo>
                    <a:lnTo>
                      <a:pt x="3075" y="1335"/>
                    </a:lnTo>
                    <a:lnTo>
                      <a:pt x="2975" y="1251"/>
                    </a:lnTo>
                    <a:lnTo>
                      <a:pt x="2883" y="1151"/>
                    </a:lnTo>
                    <a:lnTo>
                      <a:pt x="2791" y="1043"/>
                    </a:lnTo>
                    <a:lnTo>
                      <a:pt x="2707" y="928"/>
                    </a:lnTo>
                    <a:lnTo>
                      <a:pt x="2623" y="813"/>
                    </a:lnTo>
                    <a:lnTo>
                      <a:pt x="2538" y="691"/>
                    </a:lnTo>
                    <a:lnTo>
                      <a:pt x="2385" y="438"/>
                    </a:lnTo>
                    <a:lnTo>
                      <a:pt x="2255" y="208"/>
                    </a:lnTo>
                    <a:lnTo>
                      <a:pt x="2147" y="1"/>
                    </a:lnTo>
                    <a:close/>
                  </a:path>
                </a:pathLst>
              </a:custGeom>
              <a:solidFill>
                <a:srgbClr val="E6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919;p36">
                <a:extLst>
                  <a:ext uri="{FF2B5EF4-FFF2-40B4-BE49-F238E27FC236}">
                    <a16:creationId xmlns:a16="http://schemas.microsoft.com/office/drawing/2014/main" id="{39646750-5727-4AD4-BA83-A0541393F543}"/>
                  </a:ext>
                </a:extLst>
              </p:cNvPr>
              <p:cNvSpPr/>
              <p:nvPr/>
            </p:nvSpPr>
            <p:spPr>
              <a:xfrm>
                <a:off x="4125000" y="1777675"/>
                <a:ext cx="858725" cy="2289800"/>
              </a:xfrm>
              <a:custGeom>
                <a:avLst/>
                <a:gdLst/>
                <a:ahLst/>
                <a:cxnLst/>
                <a:rect l="l" t="t" r="r" b="b"/>
                <a:pathLst>
                  <a:path w="34349" h="91592" extrusionOk="0">
                    <a:moveTo>
                      <a:pt x="8388" y="0"/>
                    </a:moveTo>
                    <a:lnTo>
                      <a:pt x="7928" y="1656"/>
                    </a:lnTo>
                    <a:lnTo>
                      <a:pt x="7445" y="3397"/>
                    </a:lnTo>
                    <a:lnTo>
                      <a:pt x="6885" y="5467"/>
                    </a:lnTo>
                    <a:lnTo>
                      <a:pt x="6602" y="6556"/>
                    </a:lnTo>
                    <a:lnTo>
                      <a:pt x="6318" y="7637"/>
                    </a:lnTo>
                    <a:lnTo>
                      <a:pt x="6050" y="8702"/>
                    </a:lnTo>
                    <a:lnTo>
                      <a:pt x="5812" y="9707"/>
                    </a:lnTo>
                    <a:lnTo>
                      <a:pt x="5597" y="10627"/>
                    </a:lnTo>
                    <a:lnTo>
                      <a:pt x="5421" y="11440"/>
                    </a:lnTo>
                    <a:lnTo>
                      <a:pt x="5360" y="11800"/>
                    </a:lnTo>
                    <a:lnTo>
                      <a:pt x="5298" y="12122"/>
                    </a:lnTo>
                    <a:lnTo>
                      <a:pt x="5260" y="12398"/>
                    </a:lnTo>
                    <a:lnTo>
                      <a:pt x="5229" y="12636"/>
                    </a:lnTo>
                    <a:lnTo>
                      <a:pt x="5137" y="13885"/>
                    </a:lnTo>
                    <a:lnTo>
                      <a:pt x="4953" y="16653"/>
                    </a:lnTo>
                    <a:lnTo>
                      <a:pt x="4332" y="25823"/>
                    </a:lnTo>
                    <a:lnTo>
                      <a:pt x="2546" y="52620"/>
                    </a:lnTo>
                    <a:lnTo>
                      <a:pt x="0" y="90902"/>
                    </a:lnTo>
                    <a:lnTo>
                      <a:pt x="8097" y="90902"/>
                    </a:lnTo>
                    <a:lnTo>
                      <a:pt x="19643" y="20725"/>
                    </a:lnTo>
                    <a:lnTo>
                      <a:pt x="23094" y="91592"/>
                    </a:lnTo>
                    <a:lnTo>
                      <a:pt x="30201" y="91592"/>
                    </a:lnTo>
                    <a:lnTo>
                      <a:pt x="30860" y="79133"/>
                    </a:lnTo>
                    <a:lnTo>
                      <a:pt x="31543" y="66336"/>
                    </a:lnTo>
                    <a:lnTo>
                      <a:pt x="32309" y="51615"/>
                    </a:lnTo>
                    <a:lnTo>
                      <a:pt x="33076" y="36825"/>
                    </a:lnTo>
                    <a:lnTo>
                      <a:pt x="33429" y="29979"/>
                    </a:lnTo>
                    <a:lnTo>
                      <a:pt x="33743" y="23807"/>
                    </a:lnTo>
                    <a:lnTo>
                      <a:pt x="34004" y="18539"/>
                    </a:lnTo>
                    <a:lnTo>
                      <a:pt x="34195" y="14399"/>
                    </a:lnTo>
                    <a:lnTo>
                      <a:pt x="34265" y="12835"/>
                    </a:lnTo>
                    <a:lnTo>
                      <a:pt x="34318" y="11631"/>
                    </a:lnTo>
                    <a:lnTo>
                      <a:pt x="34341" y="10834"/>
                    </a:lnTo>
                    <a:lnTo>
                      <a:pt x="34349" y="10596"/>
                    </a:lnTo>
                    <a:lnTo>
                      <a:pt x="34349" y="10466"/>
                    </a:lnTo>
                    <a:lnTo>
                      <a:pt x="34334" y="10297"/>
                    </a:lnTo>
                    <a:lnTo>
                      <a:pt x="34303" y="10090"/>
                    </a:lnTo>
                    <a:lnTo>
                      <a:pt x="34257" y="9845"/>
                    </a:lnTo>
                    <a:lnTo>
                      <a:pt x="34203" y="9569"/>
                    </a:lnTo>
                    <a:lnTo>
                      <a:pt x="34057" y="8932"/>
                    </a:lnTo>
                    <a:lnTo>
                      <a:pt x="33873" y="8196"/>
                    </a:lnTo>
                    <a:lnTo>
                      <a:pt x="33659" y="7384"/>
                    </a:lnTo>
                    <a:lnTo>
                      <a:pt x="33429" y="6525"/>
                    </a:lnTo>
                    <a:lnTo>
                      <a:pt x="33183" y="5636"/>
                    </a:lnTo>
                    <a:lnTo>
                      <a:pt x="32930" y="4739"/>
                    </a:lnTo>
                    <a:lnTo>
                      <a:pt x="32432" y="3029"/>
                    </a:lnTo>
                    <a:lnTo>
                      <a:pt x="32003" y="1580"/>
                    </a:lnTo>
                    <a:lnTo>
                      <a:pt x="31581" y="200"/>
                    </a:lnTo>
                    <a:lnTo>
                      <a:pt x="8388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920;p36">
                <a:extLst>
                  <a:ext uri="{FF2B5EF4-FFF2-40B4-BE49-F238E27FC236}">
                    <a16:creationId xmlns:a16="http://schemas.microsoft.com/office/drawing/2014/main" id="{5120F71C-310E-435D-9130-A8A496E8D479}"/>
                  </a:ext>
                </a:extLst>
              </p:cNvPr>
              <p:cNvSpPr/>
              <p:nvPr/>
            </p:nvSpPr>
            <p:spPr>
              <a:xfrm>
                <a:off x="4624325" y="2309775"/>
                <a:ext cx="134775" cy="1737000"/>
              </a:xfrm>
              <a:custGeom>
                <a:avLst/>
                <a:gdLst/>
                <a:ahLst/>
                <a:cxnLst/>
                <a:rect l="l" t="t" r="r" b="b"/>
                <a:pathLst>
                  <a:path w="5391" h="69480" extrusionOk="0">
                    <a:moveTo>
                      <a:pt x="0" y="0"/>
                    </a:moveTo>
                    <a:lnTo>
                      <a:pt x="606" y="8695"/>
                    </a:lnTo>
                    <a:lnTo>
                      <a:pt x="1257" y="17382"/>
                    </a:lnTo>
                    <a:lnTo>
                      <a:pt x="2561" y="34755"/>
                    </a:lnTo>
                    <a:lnTo>
                      <a:pt x="3956" y="52121"/>
                    </a:lnTo>
                    <a:lnTo>
                      <a:pt x="4654" y="60800"/>
                    </a:lnTo>
                    <a:lnTo>
                      <a:pt x="5390" y="69480"/>
                    </a:lnTo>
                    <a:lnTo>
                      <a:pt x="4784" y="60793"/>
                    </a:lnTo>
                    <a:lnTo>
                      <a:pt x="4133" y="52106"/>
                    </a:lnTo>
                    <a:lnTo>
                      <a:pt x="2829" y="34732"/>
                    </a:lnTo>
                    <a:lnTo>
                      <a:pt x="1434" y="17366"/>
                    </a:lnTo>
                    <a:lnTo>
                      <a:pt x="736" y="86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921;p36">
                <a:extLst>
                  <a:ext uri="{FF2B5EF4-FFF2-40B4-BE49-F238E27FC236}">
                    <a16:creationId xmlns:a16="http://schemas.microsoft.com/office/drawing/2014/main" id="{42A8F47F-21C1-4147-9EFD-C03B7042ECA6}"/>
                  </a:ext>
                </a:extLst>
              </p:cNvPr>
              <p:cNvSpPr/>
              <p:nvPr/>
            </p:nvSpPr>
            <p:spPr>
              <a:xfrm>
                <a:off x="4291950" y="2306500"/>
                <a:ext cx="296150" cy="1723975"/>
              </a:xfrm>
              <a:custGeom>
                <a:avLst/>
                <a:gdLst/>
                <a:ahLst/>
                <a:cxnLst/>
                <a:rect l="l" t="t" r="r" b="b"/>
                <a:pathLst>
                  <a:path w="11846" h="68959" extrusionOk="0">
                    <a:moveTo>
                      <a:pt x="11846" y="1"/>
                    </a:moveTo>
                    <a:lnTo>
                      <a:pt x="10297" y="8611"/>
                    </a:lnTo>
                    <a:lnTo>
                      <a:pt x="8795" y="17229"/>
                    </a:lnTo>
                    <a:lnTo>
                      <a:pt x="5789" y="34457"/>
                    </a:lnTo>
                    <a:lnTo>
                      <a:pt x="2876" y="51700"/>
                    </a:lnTo>
                    <a:lnTo>
                      <a:pt x="1419" y="60326"/>
                    </a:lnTo>
                    <a:lnTo>
                      <a:pt x="0" y="68959"/>
                    </a:lnTo>
                    <a:lnTo>
                      <a:pt x="1549" y="60349"/>
                    </a:lnTo>
                    <a:lnTo>
                      <a:pt x="3052" y="51731"/>
                    </a:lnTo>
                    <a:lnTo>
                      <a:pt x="6057" y="34503"/>
                    </a:lnTo>
                    <a:lnTo>
                      <a:pt x="8971" y="17260"/>
                    </a:lnTo>
                    <a:lnTo>
                      <a:pt x="10428" y="8634"/>
                    </a:lnTo>
                    <a:lnTo>
                      <a:pt x="11846" y="1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922;p36">
                <a:extLst>
                  <a:ext uri="{FF2B5EF4-FFF2-40B4-BE49-F238E27FC236}">
                    <a16:creationId xmlns:a16="http://schemas.microsoft.com/office/drawing/2014/main" id="{5689A3CC-1836-4B38-AB4A-96BC8B0216CD}"/>
                  </a:ext>
                </a:extLst>
              </p:cNvPr>
              <p:cNvSpPr/>
              <p:nvPr/>
            </p:nvSpPr>
            <p:spPr>
              <a:xfrm>
                <a:off x="4271825" y="3066900"/>
                <a:ext cx="39500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971" extrusionOk="0">
                    <a:moveTo>
                      <a:pt x="0" y="0"/>
                    </a:moveTo>
                    <a:lnTo>
                      <a:pt x="69" y="146"/>
                    </a:lnTo>
                    <a:lnTo>
                      <a:pt x="146" y="292"/>
                    </a:lnTo>
                    <a:lnTo>
                      <a:pt x="223" y="422"/>
                    </a:lnTo>
                    <a:lnTo>
                      <a:pt x="307" y="560"/>
                    </a:lnTo>
                    <a:lnTo>
                      <a:pt x="491" y="821"/>
                    </a:lnTo>
                    <a:lnTo>
                      <a:pt x="683" y="1074"/>
                    </a:lnTo>
                    <a:lnTo>
                      <a:pt x="882" y="1311"/>
                    </a:lnTo>
                    <a:lnTo>
                      <a:pt x="1097" y="1549"/>
                    </a:lnTo>
                    <a:lnTo>
                      <a:pt x="1212" y="1656"/>
                    </a:lnTo>
                    <a:lnTo>
                      <a:pt x="1327" y="1771"/>
                    </a:lnTo>
                    <a:lnTo>
                      <a:pt x="1449" y="1871"/>
                    </a:lnTo>
                    <a:lnTo>
                      <a:pt x="1580" y="1971"/>
                    </a:lnTo>
                    <a:lnTo>
                      <a:pt x="1503" y="1825"/>
                    </a:lnTo>
                    <a:lnTo>
                      <a:pt x="1434" y="1687"/>
                    </a:lnTo>
                    <a:lnTo>
                      <a:pt x="1350" y="1549"/>
                    </a:lnTo>
                    <a:lnTo>
                      <a:pt x="1265" y="1411"/>
                    </a:lnTo>
                    <a:lnTo>
                      <a:pt x="1081" y="1150"/>
                    </a:lnTo>
                    <a:lnTo>
                      <a:pt x="890" y="905"/>
                    </a:lnTo>
                    <a:lnTo>
                      <a:pt x="690" y="660"/>
                    </a:lnTo>
                    <a:lnTo>
                      <a:pt x="476" y="430"/>
                    </a:lnTo>
                    <a:lnTo>
                      <a:pt x="361" y="315"/>
                    </a:lnTo>
                    <a:lnTo>
                      <a:pt x="246" y="207"/>
                    </a:lnTo>
                    <a:lnTo>
                      <a:pt x="123" y="1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923;p36">
                <a:extLst>
                  <a:ext uri="{FF2B5EF4-FFF2-40B4-BE49-F238E27FC236}">
                    <a16:creationId xmlns:a16="http://schemas.microsoft.com/office/drawing/2014/main" id="{DF7DCF7C-DF1F-4135-A7C0-23836E604949}"/>
                  </a:ext>
                </a:extLst>
              </p:cNvPr>
              <p:cNvSpPr/>
              <p:nvPr/>
            </p:nvSpPr>
            <p:spPr>
              <a:xfrm>
                <a:off x="4799125" y="3109075"/>
                <a:ext cx="3547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350" extrusionOk="0">
                    <a:moveTo>
                      <a:pt x="1419" y="0"/>
                    </a:moveTo>
                    <a:lnTo>
                      <a:pt x="1312" y="69"/>
                    </a:lnTo>
                    <a:lnTo>
                      <a:pt x="1212" y="138"/>
                    </a:lnTo>
                    <a:lnTo>
                      <a:pt x="1012" y="291"/>
                    </a:lnTo>
                    <a:lnTo>
                      <a:pt x="828" y="452"/>
                    </a:lnTo>
                    <a:lnTo>
                      <a:pt x="652" y="613"/>
                    </a:lnTo>
                    <a:lnTo>
                      <a:pt x="476" y="782"/>
                    </a:lnTo>
                    <a:lnTo>
                      <a:pt x="307" y="958"/>
                    </a:lnTo>
                    <a:lnTo>
                      <a:pt x="154" y="1150"/>
                    </a:lnTo>
                    <a:lnTo>
                      <a:pt x="77" y="1250"/>
                    </a:lnTo>
                    <a:lnTo>
                      <a:pt x="0" y="1350"/>
                    </a:lnTo>
                    <a:lnTo>
                      <a:pt x="123" y="1304"/>
                    </a:lnTo>
                    <a:lnTo>
                      <a:pt x="238" y="1250"/>
                    </a:lnTo>
                    <a:lnTo>
                      <a:pt x="345" y="1188"/>
                    </a:lnTo>
                    <a:lnTo>
                      <a:pt x="453" y="1119"/>
                    </a:lnTo>
                    <a:lnTo>
                      <a:pt x="552" y="1050"/>
                    </a:lnTo>
                    <a:lnTo>
                      <a:pt x="652" y="974"/>
                    </a:lnTo>
                    <a:lnTo>
                      <a:pt x="836" y="813"/>
                    </a:lnTo>
                    <a:lnTo>
                      <a:pt x="1012" y="629"/>
                    </a:lnTo>
                    <a:lnTo>
                      <a:pt x="1089" y="537"/>
                    </a:lnTo>
                    <a:lnTo>
                      <a:pt x="1166" y="437"/>
                    </a:lnTo>
                    <a:lnTo>
                      <a:pt x="1243" y="337"/>
                    </a:lnTo>
                    <a:lnTo>
                      <a:pt x="1312" y="230"/>
                    </a:lnTo>
                    <a:lnTo>
                      <a:pt x="1365" y="123"/>
                    </a:lnTo>
                    <a:lnTo>
                      <a:pt x="1419" y="0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924;p36">
                <a:extLst>
                  <a:ext uri="{FF2B5EF4-FFF2-40B4-BE49-F238E27FC236}">
                    <a16:creationId xmlns:a16="http://schemas.microsoft.com/office/drawing/2014/main" id="{210461C0-FC2C-4EFB-8B15-12D879C9E6E0}"/>
                  </a:ext>
                </a:extLst>
              </p:cNvPr>
              <p:cNvSpPr/>
              <p:nvPr/>
            </p:nvSpPr>
            <p:spPr>
              <a:xfrm>
                <a:off x="4536325" y="710975"/>
                <a:ext cx="168900" cy="261475"/>
              </a:xfrm>
              <a:custGeom>
                <a:avLst/>
                <a:gdLst/>
                <a:ahLst/>
                <a:cxnLst/>
                <a:rect l="l" t="t" r="r" b="b"/>
                <a:pathLst>
                  <a:path w="6756" h="10459" extrusionOk="0">
                    <a:moveTo>
                      <a:pt x="1" y="1"/>
                    </a:moveTo>
                    <a:lnTo>
                      <a:pt x="1" y="10459"/>
                    </a:lnTo>
                    <a:lnTo>
                      <a:pt x="6756" y="10459"/>
                    </a:lnTo>
                    <a:lnTo>
                      <a:pt x="6756" y="1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925;p36">
                <a:extLst>
                  <a:ext uri="{FF2B5EF4-FFF2-40B4-BE49-F238E27FC236}">
                    <a16:creationId xmlns:a16="http://schemas.microsoft.com/office/drawing/2014/main" id="{7378B4CB-F1B5-444F-BD54-1976A1005027}"/>
                  </a:ext>
                </a:extLst>
              </p:cNvPr>
              <p:cNvSpPr/>
              <p:nvPr/>
            </p:nvSpPr>
            <p:spPr>
              <a:xfrm>
                <a:off x="4536325" y="835000"/>
                <a:ext cx="168900" cy="54450"/>
              </a:xfrm>
              <a:custGeom>
                <a:avLst/>
                <a:gdLst/>
                <a:ahLst/>
                <a:cxnLst/>
                <a:rect l="l" t="t" r="r" b="b"/>
                <a:pathLst>
                  <a:path w="6756" h="2178" extrusionOk="0">
                    <a:moveTo>
                      <a:pt x="6756" y="0"/>
                    </a:moveTo>
                    <a:lnTo>
                      <a:pt x="6610" y="108"/>
                    </a:lnTo>
                    <a:lnTo>
                      <a:pt x="6457" y="207"/>
                    </a:lnTo>
                    <a:lnTo>
                      <a:pt x="6311" y="299"/>
                    </a:lnTo>
                    <a:lnTo>
                      <a:pt x="6165" y="384"/>
                    </a:lnTo>
                    <a:lnTo>
                      <a:pt x="6020" y="468"/>
                    </a:lnTo>
                    <a:lnTo>
                      <a:pt x="5874" y="537"/>
                    </a:lnTo>
                    <a:lnTo>
                      <a:pt x="5598" y="667"/>
                    </a:lnTo>
                    <a:lnTo>
                      <a:pt x="5330" y="767"/>
                    </a:lnTo>
                    <a:lnTo>
                      <a:pt x="5076" y="851"/>
                    </a:lnTo>
                    <a:lnTo>
                      <a:pt x="4839" y="920"/>
                    </a:lnTo>
                    <a:lnTo>
                      <a:pt x="4616" y="974"/>
                    </a:lnTo>
                    <a:lnTo>
                      <a:pt x="4409" y="1005"/>
                    </a:lnTo>
                    <a:lnTo>
                      <a:pt x="4233" y="1028"/>
                    </a:lnTo>
                    <a:lnTo>
                      <a:pt x="4072" y="1043"/>
                    </a:lnTo>
                    <a:lnTo>
                      <a:pt x="3934" y="1051"/>
                    </a:lnTo>
                    <a:lnTo>
                      <a:pt x="2822" y="1051"/>
                    </a:lnTo>
                    <a:lnTo>
                      <a:pt x="2692" y="1043"/>
                    </a:lnTo>
                    <a:lnTo>
                      <a:pt x="2531" y="1028"/>
                    </a:lnTo>
                    <a:lnTo>
                      <a:pt x="2347" y="1005"/>
                    </a:lnTo>
                    <a:lnTo>
                      <a:pt x="2148" y="974"/>
                    </a:lnTo>
                    <a:lnTo>
                      <a:pt x="1925" y="920"/>
                    </a:lnTo>
                    <a:lnTo>
                      <a:pt x="1688" y="859"/>
                    </a:lnTo>
                    <a:lnTo>
                      <a:pt x="1427" y="775"/>
                    </a:lnTo>
                    <a:lnTo>
                      <a:pt x="1166" y="667"/>
                    </a:lnTo>
                    <a:lnTo>
                      <a:pt x="883" y="545"/>
                    </a:lnTo>
                    <a:lnTo>
                      <a:pt x="745" y="468"/>
                    </a:lnTo>
                    <a:lnTo>
                      <a:pt x="599" y="391"/>
                    </a:lnTo>
                    <a:lnTo>
                      <a:pt x="453" y="307"/>
                    </a:lnTo>
                    <a:lnTo>
                      <a:pt x="300" y="215"/>
                    </a:lnTo>
                    <a:lnTo>
                      <a:pt x="154" y="115"/>
                    </a:lnTo>
                    <a:lnTo>
                      <a:pt x="1" y="8"/>
                    </a:lnTo>
                    <a:lnTo>
                      <a:pt x="1" y="1127"/>
                    </a:lnTo>
                    <a:lnTo>
                      <a:pt x="154" y="1235"/>
                    </a:lnTo>
                    <a:lnTo>
                      <a:pt x="300" y="1334"/>
                    </a:lnTo>
                    <a:lnTo>
                      <a:pt x="453" y="1426"/>
                    </a:lnTo>
                    <a:lnTo>
                      <a:pt x="599" y="1511"/>
                    </a:lnTo>
                    <a:lnTo>
                      <a:pt x="745" y="1588"/>
                    </a:lnTo>
                    <a:lnTo>
                      <a:pt x="883" y="1664"/>
                    </a:lnTo>
                    <a:lnTo>
                      <a:pt x="1166" y="1787"/>
                    </a:lnTo>
                    <a:lnTo>
                      <a:pt x="1427" y="1894"/>
                    </a:lnTo>
                    <a:lnTo>
                      <a:pt x="1688" y="1979"/>
                    </a:lnTo>
                    <a:lnTo>
                      <a:pt x="1925" y="2048"/>
                    </a:lnTo>
                    <a:lnTo>
                      <a:pt x="2148" y="2094"/>
                    </a:lnTo>
                    <a:lnTo>
                      <a:pt x="2347" y="2132"/>
                    </a:lnTo>
                    <a:lnTo>
                      <a:pt x="2531" y="2155"/>
                    </a:lnTo>
                    <a:lnTo>
                      <a:pt x="2692" y="2170"/>
                    </a:lnTo>
                    <a:lnTo>
                      <a:pt x="2822" y="2178"/>
                    </a:lnTo>
                    <a:lnTo>
                      <a:pt x="3934" y="2178"/>
                    </a:lnTo>
                    <a:lnTo>
                      <a:pt x="4072" y="2170"/>
                    </a:lnTo>
                    <a:lnTo>
                      <a:pt x="4233" y="2155"/>
                    </a:lnTo>
                    <a:lnTo>
                      <a:pt x="4409" y="2132"/>
                    </a:lnTo>
                    <a:lnTo>
                      <a:pt x="4616" y="2094"/>
                    </a:lnTo>
                    <a:lnTo>
                      <a:pt x="4839" y="2048"/>
                    </a:lnTo>
                    <a:lnTo>
                      <a:pt x="5076" y="1979"/>
                    </a:lnTo>
                    <a:lnTo>
                      <a:pt x="5330" y="1894"/>
                    </a:lnTo>
                    <a:lnTo>
                      <a:pt x="5598" y="1787"/>
                    </a:lnTo>
                    <a:lnTo>
                      <a:pt x="5874" y="1664"/>
                    </a:lnTo>
                    <a:lnTo>
                      <a:pt x="6020" y="1588"/>
                    </a:lnTo>
                    <a:lnTo>
                      <a:pt x="6165" y="1511"/>
                    </a:lnTo>
                    <a:lnTo>
                      <a:pt x="6311" y="1426"/>
                    </a:lnTo>
                    <a:lnTo>
                      <a:pt x="6457" y="1334"/>
                    </a:lnTo>
                    <a:lnTo>
                      <a:pt x="6610" y="1235"/>
                    </a:lnTo>
                    <a:lnTo>
                      <a:pt x="6756" y="1127"/>
                    </a:lnTo>
                    <a:lnTo>
                      <a:pt x="6756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926;p36">
                <a:extLst>
                  <a:ext uri="{FF2B5EF4-FFF2-40B4-BE49-F238E27FC236}">
                    <a16:creationId xmlns:a16="http://schemas.microsoft.com/office/drawing/2014/main" id="{3AD448A8-3E39-4479-BE99-9BE18C61CC6F}"/>
                  </a:ext>
                </a:extLst>
              </p:cNvPr>
              <p:cNvSpPr/>
              <p:nvPr/>
            </p:nvSpPr>
            <p:spPr>
              <a:xfrm>
                <a:off x="3898625" y="874675"/>
                <a:ext cx="1254925" cy="947500"/>
              </a:xfrm>
              <a:custGeom>
                <a:avLst/>
                <a:gdLst/>
                <a:ahLst/>
                <a:cxnLst/>
                <a:rect l="l" t="t" r="r" b="b"/>
                <a:pathLst>
                  <a:path w="50197" h="37900" extrusionOk="0">
                    <a:moveTo>
                      <a:pt x="40214" y="19912"/>
                    </a:moveTo>
                    <a:lnTo>
                      <a:pt x="44930" y="21882"/>
                    </a:lnTo>
                    <a:lnTo>
                      <a:pt x="44968" y="23577"/>
                    </a:lnTo>
                    <a:lnTo>
                      <a:pt x="40575" y="25494"/>
                    </a:lnTo>
                    <a:lnTo>
                      <a:pt x="40214" y="19912"/>
                    </a:lnTo>
                    <a:close/>
                    <a:moveTo>
                      <a:pt x="25095" y="1"/>
                    </a:moveTo>
                    <a:lnTo>
                      <a:pt x="25095" y="2515"/>
                    </a:lnTo>
                    <a:lnTo>
                      <a:pt x="24788" y="2523"/>
                    </a:lnTo>
                    <a:lnTo>
                      <a:pt x="23991" y="2561"/>
                    </a:lnTo>
                    <a:lnTo>
                      <a:pt x="23446" y="2592"/>
                    </a:lnTo>
                    <a:lnTo>
                      <a:pt x="22833" y="2630"/>
                    </a:lnTo>
                    <a:lnTo>
                      <a:pt x="22166" y="2684"/>
                    </a:lnTo>
                    <a:lnTo>
                      <a:pt x="21468" y="2745"/>
                    </a:lnTo>
                    <a:lnTo>
                      <a:pt x="20740" y="2830"/>
                    </a:lnTo>
                    <a:lnTo>
                      <a:pt x="20019" y="2922"/>
                    </a:lnTo>
                    <a:lnTo>
                      <a:pt x="19659" y="2983"/>
                    </a:lnTo>
                    <a:lnTo>
                      <a:pt x="19306" y="3037"/>
                    </a:lnTo>
                    <a:lnTo>
                      <a:pt x="18969" y="3106"/>
                    </a:lnTo>
                    <a:lnTo>
                      <a:pt x="18632" y="3175"/>
                    </a:lnTo>
                    <a:lnTo>
                      <a:pt x="18310" y="3244"/>
                    </a:lnTo>
                    <a:lnTo>
                      <a:pt x="18003" y="3320"/>
                    </a:lnTo>
                    <a:lnTo>
                      <a:pt x="17711" y="3405"/>
                    </a:lnTo>
                    <a:lnTo>
                      <a:pt x="17443" y="3497"/>
                    </a:lnTo>
                    <a:lnTo>
                      <a:pt x="17190" y="3596"/>
                    </a:lnTo>
                    <a:lnTo>
                      <a:pt x="16968" y="3696"/>
                    </a:lnTo>
                    <a:lnTo>
                      <a:pt x="16761" y="3803"/>
                    </a:lnTo>
                    <a:lnTo>
                      <a:pt x="16669" y="3857"/>
                    </a:lnTo>
                    <a:lnTo>
                      <a:pt x="16592" y="3918"/>
                    </a:lnTo>
                    <a:lnTo>
                      <a:pt x="16393" y="4072"/>
                    </a:lnTo>
                    <a:lnTo>
                      <a:pt x="16124" y="4309"/>
                    </a:lnTo>
                    <a:lnTo>
                      <a:pt x="15795" y="4608"/>
                    </a:lnTo>
                    <a:lnTo>
                      <a:pt x="15404" y="4984"/>
                    </a:lnTo>
                    <a:lnTo>
                      <a:pt x="14951" y="5413"/>
                    </a:lnTo>
                    <a:lnTo>
                      <a:pt x="14461" y="5904"/>
                    </a:lnTo>
                    <a:lnTo>
                      <a:pt x="13916" y="6449"/>
                    </a:lnTo>
                    <a:lnTo>
                      <a:pt x="13334" y="7039"/>
                    </a:lnTo>
                    <a:lnTo>
                      <a:pt x="12069" y="8342"/>
                    </a:lnTo>
                    <a:lnTo>
                      <a:pt x="10696" y="9776"/>
                    </a:lnTo>
                    <a:lnTo>
                      <a:pt x="9991" y="10527"/>
                    </a:lnTo>
                    <a:lnTo>
                      <a:pt x="9270" y="11302"/>
                    </a:lnTo>
                    <a:lnTo>
                      <a:pt x="8542" y="12084"/>
                    </a:lnTo>
                    <a:lnTo>
                      <a:pt x="7813" y="12881"/>
                    </a:lnTo>
                    <a:lnTo>
                      <a:pt x="7093" y="13679"/>
                    </a:lnTo>
                    <a:lnTo>
                      <a:pt x="6380" y="14468"/>
                    </a:lnTo>
                    <a:lnTo>
                      <a:pt x="5674" y="15258"/>
                    </a:lnTo>
                    <a:lnTo>
                      <a:pt x="4992" y="16040"/>
                    </a:lnTo>
                    <a:lnTo>
                      <a:pt x="4332" y="16799"/>
                    </a:lnTo>
                    <a:lnTo>
                      <a:pt x="3704" y="17543"/>
                    </a:lnTo>
                    <a:lnTo>
                      <a:pt x="3113" y="18256"/>
                    </a:lnTo>
                    <a:lnTo>
                      <a:pt x="2554" y="18938"/>
                    </a:lnTo>
                    <a:lnTo>
                      <a:pt x="2040" y="19590"/>
                    </a:lnTo>
                    <a:lnTo>
                      <a:pt x="1572" y="20196"/>
                    </a:lnTo>
                    <a:lnTo>
                      <a:pt x="1166" y="20763"/>
                    </a:lnTo>
                    <a:lnTo>
                      <a:pt x="982" y="21024"/>
                    </a:lnTo>
                    <a:lnTo>
                      <a:pt x="806" y="21277"/>
                    </a:lnTo>
                    <a:lnTo>
                      <a:pt x="652" y="21514"/>
                    </a:lnTo>
                    <a:lnTo>
                      <a:pt x="522" y="21737"/>
                    </a:lnTo>
                    <a:lnTo>
                      <a:pt x="399" y="21944"/>
                    </a:lnTo>
                    <a:lnTo>
                      <a:pt x="300" y="22135"/>
                    </a:lnTo>
                    <a:lnTo>
                      <a:pt x="215" y="22312"/>
                    </a:lnTo>
                    <a:lnTo>
                      <a:pt x="146" y="22465"/>
                    </a:lnTo>
                    <a:lnTo>
                      <a:pt x="100" y="22611"/>
                    </a:lnTo>
                    <a:lnTo>
                      <a:pt x="77" y="22734"/>
                    </a:lnTo>
                    <a:lnTo>
                      <a:pt x="47" y="22956"/>
                    </a:lnTo>
                    <a:lnTo>
                      <a:pt x="24" y="23178"/>
                    </a:lnTo>
                    <a:lnTo>
                      <a:pt x="8" y="23393"/>
                    </a:lnTo>
                    <a:lnTo>
                      <a:pt x="1" y="23600"/>
                    </a:lnTo>
                    <a:lnTo>
                      <a:pt x="1" y="23807"/>
                    </a:lnTo>
                    <a:lnTo>
                      <a:pt x="1" y="24006"/>
                    </a:lnTo>
                    <a:lnTo>
                      <a:pt x="8" y="24198"/>
                    </a:lnTo>
                    <a:lnTo>
                      <a:pt x="16" y="24390"/>
                    </a:lnTo>
                    <a:lnTo>
                      <a:pt x="31" y="24574"/>
                    </a:lnTo>
                    <a:lnTo>
                      <a:pt x="54" y="24750"/>
                    </a:lnTo>
                    <a:lnTo>
                      <a:pt x="77" y="24919"/>
                    </a:lnTo>
                    <a:lnTo>
                      <a:pt x="108" y="25087"/>
                    </a:lnTo>
                    <a:lnTo>
                      <a:pt x="177" y="25409"/>
                    </a:lnTo>
                    <a:lnTo>
                      <a:pt x="261" y="25708"/>
                    </a:lnTo>
                    <a:lnTo>
                      <a:pt x="346" y="25992"/>
                    </a:lnTo>
                    <a:lnTo>
                      <a:pt x="453" y="26253"/>
                    </a:lnTo>
                    <a:lnTo>
                      <a:pt x="560" y="26490"/>
                    </a:lnTo>
                    <a:lnTo>
                      <a:pt x="668" y="26713"/>
                    </a:lnTo>
                    <a:lnTo>
                      <a:pt x="783" y="26912"/>
                    </a:lnTo>
                    <a:lnTo>
                      <a:pt x="898" y="27096"/>
                    </a:lnTo>
                    <a:lnTo>
                      <a:pt x="1013" y="27257"/>
                    </a:lnTo>
                    <a:lnTo>
                      <a:pt x="1128" y="27403"/>
                    </a:lnTo>
                    <a:lnTo>
                      <a:pt x="1212" y="27487"/>
                    </a:lnTo>
                    <a:lnTo>
                      <a:pt x="1350" y="27610"/>
                    </a:lnTo>
                    <a:lnTo>
                      <a:pt x="1534" y="27755"/>
                    </a:lnTo>
                    <a:lnTo>
                      <a:pt x="1764" y="27924"/>
                    </a:lnTo>
                    <a:lnTo>
                      <a:pt x="2354" y="28346"/>
                    </a:lnTo>
                    <a:lnTo>
                      <a:pt x="3075" y="28852"/>
                    </a:lnTo>
                    <a:lnTo>
                      <a:pt x="3911" y="29419"/>
                    </a:lnTo>
                    <a:lnTo>
                      <a:pt x="4823" y="30033"/>
                    </a:lnTo>
                    <a:lnTo>
                      <a:pt x="6778" y="31328"/>
                    </a:lnTo>
                    <a:lnTo>
                      <a:pt x="8710" y="32586"/>
                    </a:lnTo>
                    <a:lnTo>
                      <a:pt x="10374" y="33667"/>
                    </a:lnTo>
                    <a:lnTo>
                      <a:pt x="11984" y="34710"/>
                    </a:lnTo>
                    <a:lnTo>
                      <a:pt x="12291" y="34219"/>
                    </a:lnTo>
                    <a:lnTo>
                      <a:pt x="15235" y="29473"/>
                    </a:lnTo>
                    <a:lnTo>
                      <a:pt x="15864" y="28453"/>
                    </a:lnTo>
                    <a:lnTo>
                      <a:pt x="11654" y="23715"/>
                    </a:lnTo>
                    <a:lnTo>
                      <a:pt x="13234" y="22649"/>
                    </a:lnTo>
                    <a:lnTo>
                      <a:pt x="14875" y="21537"/>
                    </a:lnTo>
                    <a:lnTo>
                      <a:pt x="16768" y="20242"/>
                    </a:lnTo>
                    <a:lnTo>
                      <a:pt x="17152" y="37010"/>
                    </a:lnTo>
                    <a:lnTo>
                      <a:pt x="29335" y="36941"/>
                    </a:lnTo>
                    <a:lnTo>
                      <a:pt x="29335" y="37899"/>
                    </a:lnTo>
                    <a:lnTo>
                      <a:pt x="41380" y="37899"/>
                    </a:lnTo>
                    <a:lnTo>
                      <a:pt x="40705" y="27464"/>
                    </a:lnTo>
                    <a:lnTo>
                      <a:pt x="40950" y="28085"/>
                    </a:lnTo>
                    <a:lnTo>
                      <a:pt x="41226" y="28768"/>
                    </a:lnTo>
                    <a:lnTo>
                      <a:pt x="41533" y="29488"/>
                    </a:lnTo>
                    <a:lnTo>
                      <a:pt x="41870" y="30247"/>
                    </a:lnTo>
                    <a:lnTo>
                      <a:pt x="42047" y="30631"/>
                    </a:lnTo>
                    <a:lnTo>
                      <a:pt x="42231" y="31014"/>
                    </a:lnTo>
                    <a:lnTo>
                      <a:pt x="42422" y="31397"/>
                    </a:lnTo>
                    <a:lnTo>
                      <a:pt x="42622" y="31788"/>
                    </a:lnTo>
                    <a:lnTo>
                      <a:pt x="42821" y="32172"/>
                    </a:lnTo>
                    <a:lnTo>
                      <a:pt x="43028" y="32547"/>
                    </a:lnTo>
                    <a:lnTo>
                      <a:pt x="43235" y="32915"/>
                    </a:lnTo>
                    <a:lnTo>
                      <a:pt x="43458" y="33283"/>
                    </a:lnTo>
                    <a:lnTo>
                      <a:pt x="43672" y="33636"/>
                    </a:lnTo>
                    <a:lnTo>
                      <a:pt x="43895" y="33974"/>
                    </a:lnTo>
                    <a:lnTo>
                      <a:pt x="44125" y="34303"/>
                    </a:lnTo>
                    <a:lnTo>
                      <a:pt x="44355" y="34618"/>
                    </a:lnTo>
                    <a:lnTo>
                      <a:pt x="44592" y="34917"/>
                    </a:lnTo>
                    <a:lnTo>
                      <a:pt x="44822" y="35193"/>
                    </a:lnTo>
                    <a:lnTo>
                      <a:pt x="45060" y="35446"/>
                    </a:lnTo>
                    <a:lnTo>
                      <a:pt x="45305" y="35683"/>
                    </a:lnTo>
                    <a:lnTo>
                      <a:pt x="45420" y="35791"/>
                    </a:lnTo>
                    <a:lnTo>
                      <a:pt x="45543" y="35898"/>
                    </a:lnTo>
                    <a:lnTo>
                      <a:pt x="45666" y="35990"/>
                    </a:lnTo>
                    <a:lnTo>
                      <a:pt x="45788" y="36082"/>
                    </a:lnTo>
                    <a:lnTo>
                      <a:pt x="45911" y="36159"/>
                    </a:lnTo>
                    <a:lnTo>
                      <a:pt x="46034" y="36235"/>
                    </a:lnTo>
                    <a:lnTo>
                      <a:pt x="46156" y="36304"/>
                    </a:lnTo>
                    <a:lnTo>
                      <a:pt x="46279" y="36366"/>
                    </a:lnTo>
                    <a:lnTo>
                      <a:pt x="46402" y="36419"/>
                    </a:lnTo>
                    <a:lnTo>
                      <a:pt x="46524" y="36465"/>
                    </a:lnTo>
                    <a:lnTo>
                      <a:pt x="46647" y="36504"/>
                    </a:lnTo>
                    <a:lnTo>
                      <a:pt x="46770" y="36527"/>
                    </a:lnTo>
                    <a:lnTo>
                      <a:pt x="46892" y="36550"/>
                    </a:lnTo>
                    <a:lnTo>
                      <a:pt x="47015" y="36557"/>
                    </a:lnTo>
                    <a:lnTo>
                      <a:pt x="47138" y="36565"/>
                    </a:lnTo>
                    <a:lnTo>
                      <a:pt x="47260" y="36557"/>
                    </a:lnTo>
                    <a:lnTo>
                      <a:pt x="47375" y="36534"/>
                    </a:lnTo>
                    <a:lnTo>
                      <a:pt x="47490" y="36504"/>
                    </a:lnTo>
                    <a:lnTo>
                      <a:pt x="47598" y="36458"/>
                    </a:lnTo>
                    <a:lnTo>
                      <a:pt x="47705" y="36396"/>
                    </a:lnTo>
                    <a:lnTo>
                      <a:pt x="47812" y="36327"/>
                    </a:lnTo>
                    <a:lnTo>
                      <a:pt x="47912" y="36243"/>
                    </a:lnTo>
                    <a:lnTo>
                      <a:pt x="48012" y="36151"/>
                    </a:lnTo>
                    <a:lnTo>
                      <a:pt x="48104" y="36044"/>
                    </a:lnTo>
                    <a:lnTo>
                      <a:pt x="48196" y="35921"/>
                    </a:lnTo>
                    <a:lnTo>
                      <a:pt x="48288" y="35791"/>
                    </a:lnTo>
                    <a:lnTo>
                      <a:pt x="48380" y="35653"/>
                    </a:lnTo>
                    <a:lnTo>
                      <a:pt x="48464" y="35499"/>
                    </a:lnTo>
                    <a:lnTo>
                      <a:pt x="48548" y="35338"/>
                    </a:lnTo>
                    <a:lnTo>
                      <a:pt x="48625" y="35170"/>
                    </a:lnTo>
                    <a:lnTo>
                      <a:pt x="48702" y="34993"/>
                    </a:lnTo>
                    <a:lnTo>
                      <a:pt x="48778" y="34802"/>
                    </a:lnTo>
                    <a:lnTo>
                      <a:pt x="48855" y="34610"/>
                    </a:lnTo>
                    <a:lnTo>
                      <a:pt x="48924" y="34403"/>
                    </a:lnTo>
                    <a:lnTo>
                      <a:pt x="49062" y="33974"/>
                    </a:lnTo>
                    <a:lnTo>
                      <a:pt x="49185" y="33513"/>
                    </a:lnTo>
                    <a:lnTo>
                      <a:pt x="49307" y="33030"/>
                    </a:lnTo>
                    <a:lnTo>
                      <a:pt x="49415" y="32524"/>
                    </a:lnTo>
                    <a:lnTo>
                      <a:pt x="49514" y="32003"/>
                    </a:lnTo>
                    <a:lnTo>
                      <a:pt x="49607" y="31459"/>
                    </a:lnTo>
                    <a:lnTo>
                      <a:pt x="49691" y="30907"/>
                    </a:lnTo>
                    <a:lnTo>
                      <a:pt x="49768" y="30339"/>
                    </a:lnTo>
                    <a:lnTo>
                      <a:pt x="49837" y="29764"/>
                    </a:lnTo>
                    <a:lnTo>
                      <a:pt x="49898" y="29189"/>
                    </a:lnTo>
                    <a:lnTo>
                      <a:pt x="49959" y="28607"/>
                    </a:lnTo>
                    <a:lnTo>
                      <a:pt x="50005" y="28024"/>
                    </a:lnTo>
                    <a:lnTo>
                      <a:pt x="50051" y="27449"/>
                    </a:lnTo>
                    <a:lnTo>
                      <a:pt x="50082" y="26881"/>
                    </a:lnTo>
                    <a:lnTo>
                      <a:pt x="50120" y="26322"/>
                    </a:lnTo>
                    <a:lnTo>
                      <a:pt x="50143" y="25770"/>
                    </a:lnTo>
                    <a:lnTo>
                      <a:pt x="50159" y="25233"/>
                    </a:lnTo>
                    <a:lnTo>
                      <a:pt x="50189" y="24229"/>
                    </a:lnTo>
                    <a:lnTo>
                      <a:pt x="50197" y="23309"/>
                    </a:lnTo>
                    <a:lnTo>
                      <a:pt x="50182" y="22511"/>
                    </a:lnTo>
                    <a:lnTo>
                      <a:pt x="50166" y="22396"/>
                    </a:lnTo>
                    <a:lnTo>
                      <a:pt x="50120" y="22212"/>
                    </a:lnTo>
                    <a:lnTo>
                      <a:pt x="50051" y="21959"/>
                    </a:lnTo>
                    <a:lnTo>
                      <a:pt x="49952" y="21645"/>
                    </a:lnTo>
                    <a:lnTo>
                      <a:pt x="49691" y="20840"/>
                    </a:lnTo>
                    <a:lnTo>
                      <a:pt x="49353" y="19835"/>
                    </a:lnTo>
                    <a:lnTo>
                      <a:pt x="48947" y="18670"/>
                    </a:lnTo>
                    <a:lnTo>
                      <a:pt x="48487" y="17382"/>
                    </a:lnTo>
                    <a:lnTo>
                      <a:pt x="47981" y="16009"/>
                    </a:lnTo>
                    <a:lnTo>
                      <a:pt x="47460" y="14583"/>
                    </a:lnTo>
                    <a:lnTo>
                      <a:pt x="46915" y="13150"/>
                    </a:lnTo>
                    <a:lnTo>
                      <a:pt x="46379" y="11739"/>
                    </a:lnTo>
                    <a:lnTo>
                      <a:pt x="45857" y="10397"/>
                    </a:lnTo>
                    <a:lnTo>
                      <a:pt x="45359" y="9147"/>
                    </a:lnTo>
                    <a:lnTo>
                      <a:pt x="44899" y="8043"/>
                    </a:lnTo>
                    <a:lnTo>
                      <a:pt x="44684" y="7553"/>
                    </a:lnTo>
                    <a:lnTo>
                      <a:pt x="44493" y="7108"/>
                    </a:lnTo>
                    <a:lnTo>
                      <a:pt x="44316" y="6725"/>
                    </a:lnTo>
                    <a:lnTo>
                      <a:pt x="44155" y="6395"/>
                    </a:lnTo>
                    <a:lnTo>
                      <a:pt x="44017" y="6119"/>
                    </a:lnTo>
                    <a:lnTo>
                      <a:pt x="43902" y="5920"/>
                    </a:lnTo>
                    <a:lnTo>
                      <a:pt x="43818" y="5805"/>
                    </a:lnTo>
                    <a:lnTo>
                      <a:pt x="43718" y="5697"/>
                    </a:lnTo>
                    <a:lnTo>
                      <a:pt x="43596" y="5582"/>
                    </a:lnTo>
                    <a:lnTo>
                      <a:pt x="43465" y="5475"/>
                    </a:lnTo>
                    <a:lnTo>
                      <a:pt x="43312" y="5367"/>
                    </a:lnTo>
                    <a:lnTo>
                      <a:pt x="43143" y="5260"/>
                    </a:lnTo>
                    <a:lnTo>
                      <a:pt x="42959" y="5153"/>
                    </a:lnTo>
                    <a:lnTo>
                      <a:pt x="42767" y="5053"/>
                    </a:lnTo>
                    <a:lnTo>
                      <a:pt x="42560" y="4946"/>
                    </a:lnTo>
                    <a:lnTo>
                      <a:pt x="42338" y="4846"/>
                    </a:lnTo>
                    <a:lnTo>
                      <a:pt x="42108" y="4754"/>
                    </a:lnTo>
                    <a:lnTo>
                      <a:pt x="41870" y="4654"/>
                    </a:lnTo>
                    <a:lnTo>
                      <a:pt x="41625" y="4562"/>
                    </a:lnTo>
                    <a:lnTo>
                      <a:pt x="41364" y="4470"/>
                    </a:lnTo>
                    <a:lnTo>
                      <a:pt x="40828" y="4294"/>
                    </a:lnTo>
                    <a:lnTo>
                      <a:pt x="40268" y="4125"/>
                    </a:lnTo>
                    <a:lnTo>
                      <a:pt x="39693" y="3972"/>
                    </a:lnTo>
                    <a:lnTo>
                      <a:pt x="39110" y="3826"/>
                    </a:lnTo>
                    <a:lnTo>
                      <a:pt x="38520" y="3688"/>
                    </a:lnTo>
                    <a:lnTo>
                      <a:pt x="37937" y="3566"/>
                    </a:lnTo>
                    <a:lnTo>
                      <a:pt x="37370" y="3451"/>
                    </a:lnTo>
                    <a:lnTo>
                      <a:pt x="36810" y="3351"/>
                    </a:lnTo>
                    <a:lnTo>
                      <a:pt x="36289" y="3267"/>
                    </a:lnTo>
                    <a:lnTo>
                      <a:pt x="32693" y="2515"/>
                    </a:lnTo>
                    <a:lnTo>
                      <a:pt x="32693" y="200"/>
                    </a:lnTo>
                    <a:lnTo>
                      <a:pt x="30124" y="990"/>
                    </a:lnTo>
                    <a:lnTo>
                      <a:pt x="29335" y="2914"/>
                    </a:lnTo>
                    <a:lnTo>
                      <a:pt x="29335" y="936"/>
                    </a:lnTo>
                    <a:lnTo>
                      <a:pt x="25095" y="1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927;p36">
                <a:extLst>
                  <a:ext uri="{FF2B5EF4-FFF2-40B4-BE49-F238E27FC236}">
                    <a16:creationId xmlns:a16="http://schemas.microsoft.com/office/drawing/2014/main" id="{4E9609EC-E7AE-4DA7-8526-291936F20DFE}"/>
                  </a:ext>
                </a:extLst>
              </p:cNvPr>
              <p:cNvSpPr/>
              <p:nvPr/>
            </p:nvSpPr>
            <p:spPr>
              <a:xfrm>
                <a:off x="4105250" y="1375525"/>
                <a:ext cx="82075" cy="93000"/>
              </a:xfrm>
              <a:custGeom>
                <a:avLst/>
                <a:gdLst/>
                <a:ahLst/>
                <a:cxnLst/>
                <a:rect l="l" t="t" r="r" b="b"/>
                <a:pathLst>
                  <a:path w="3283" h="3720" extrusionOk="0">
                    <a:moveTo>
                      <a:pt x="1" y="1"/>
                    </a:moveTo>
                    <a:lnTo>
                      <a:pt x="361" y="484"/>
                    </a:lnTo>
                    <a:lnTo>
                      <a:pt x="545" y="721"/>
                    </a:lnTo>
                    <a:lnTo>
                      <a:pt x="729" y="951"/>
                    </a:lnTo>
                    <a:lnTo>
                      <a:pt x="1105" y="1419"/>
                    </a:lnTo>
                    <a:lnTo>
                      <a:pt x="1296" y="1657"/>
                    </a:lnTo>
                    <a:lnTo>
                      <a:pt x="1488" y="1879"/>
                    </a:lnTo>
                    <a:lnTo>
                      <a:pt x="2270" y="2792"/>
                    </a:lnTo>
                    <a:lnTo>
                      <a:pt x="3067" y="3681"/>
                    </a:lnTo>
                    <a:lnTo>
                      <a:pt x="3075" y="3681"/>
                    </a:lnTo>
                    <a:lnTo>
                      <a:pt x="3098" y="3704"/>
                    </a:lnTo>
                    <a:lnTo>
                      <a:pt x="3121" y="3719"/>
                    </a:lnTo>
                    <a:lnTo>
                      <a:pt x="3182" y="3719"/>
                    </a:lnTo>
                    <a:lnTo>
                      <a:pt x="3205" y="3712"/>
                    </a:lnTo>
                    <a:lnTo>
                      <a:pt x="3228" y="3704"/>
                    </a:lnTo>
                    <a:lnTo>
                      <a:pt x="3259" y="3673"/>
                    </a:lnTo>
                    <a:lnTo>
                      <a:pt x="3274" y="3627"/>
                    </a:lnTo>
                    <a:lnTo>
                      <a:pt x="3282" y="3604"/>
                    </a:lnTo>
                    <a:lnTo>
                      <a:pt x="3274" y="3581"/>
                    </a:lnTo>
                    <a:lnTo>
                      <a:pt x="3221" y="3305"/>
                    </a:lnTo>
                    <a:lnTo>
                      <a:pt x="3159" y="3029"/>
                    </a:lnTo>
                    <a:lnTo>
                      <a:pt x="3037" y="2477"/>
                    </a:lnTo>
                    <a:lnTo>
                      <a:pt x="2906" y="1933"/>
                    </a:lnTo>
                    <a:lnTo>
                      <a:pt x="2768" y="1381"/>
                    </a:lnTo>
                    <a:lnTo>
                      <a:pt x="2822" y="1948"/>
                    </a:lnTo>
                    <a:lnTo>
                      <a:pt x="2883" y="2508"/>
                    </a:lnTo>
                    <a:lnTo>
                      <a:pt x="2960" y="3068"/>
                    </a:lnTo>
                    <a:lnTo>
                      <a:pt x="2980" y="3211"/>
                    </a:lnTo>
                    <a:lnTo>
                      <a:pt x="2980" y="3211"/>
                    </a:lnTo>
                    <a:lnTo>
                      <a:pt x="2469" y="2615"/>
                    </a:lnTo>
                    <a:lnTo>
                      <a:pt x="1672" y="1726"/>
                    </a:lnTo>
                    <a:lnTo>
                      <a:pt x="1473" y="1503"/>
                    </a:lnTo>
                    <a:lnTo>
                      <a:pt x="1266" y="1281"/>
                    </a:lnTo>
                    <a:lnTo>
                      <a:pt x="852" y="852"/>
                    </a:lnTo>
                    <a:lnTo>
                      <a:pt x="645" y="629"/>
                    </a:lnTo>
                    <a:lnTo>
                      <a:pt x="430" y="42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928;p36">
                <a:extLst>
                  <a:ext uri="{FF2B5EF4-FFF2-40B4-BE49-F238E27FC236}">
                    <a16:creationId xmlns:a16="http://schemas.microsoft.com/office/drawing/2014/main" id="{81C06804-F482-4DB3-9443-975FEBA0C73C}"/>
                  </a:ext>
                </a:extLst>
              </p:cNvPr>
              <p:cNvSpPr/>
              <p:nvPr/>
            </p:nvSpPr>
            <p:spPr>
              <a:xfrm>
                <a:off x="4169475" y="1564325"/>
                <a:ext cx="973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5575" extrusionOk="0">
                    <a:moveTo>
                      <a:pt x="3895" y="1"/>
                    </a:moveTo>
                    <a:lnTo>
                      <a:pt x="3466" y="514"/>
                    </a:lnTo>
                    <a:lnTo>
                      <a:pt x="3251" y="775"/>
                    </a:lnTo>
                    <a:lnTo>
                      <a:pt x="3044" y="1036"/>
                    </a:lnTo>
                    <a:lnTo>
                      <a:pt x="3029" y="1067"/>
                    </a:lnTo>
                    <a:lnTo>
                      <a:pt x="3029" y="1097"/>
                    </a:lnTo>
                    <a:lnTo>
                      <a:pt x="3029" y="1105"/>
                    </a:lnTo>
                    <a:lnTo>
                      <a:pt x="3105" y="1573"/>
                    </a:lnTo>
                    <a:lnTo>
                      <a:pt x="3157" y="1866"/>
                    </a:lnTo>
                    <a:lnTo>
                      <a:pt x="3157" y="1866"/>
                    </a:lnTo>
                    <a:lnTo>
                      <a:pt x="2492" y="1703"/>
                    </a:lnTo>
                    <a:lnTo>
                      <a:pt x="2461" y="1695"/>
                    </a:lnTo>
                    <a:lnTo>
                      <a:pt x="2423" y="1703"/>
                    </a:lnTo>
                    <a:lnTo>
                      <a:pt x="2392" y="1726"/>
                    </a:lnTo>
                    <a:lnTo>
                      <a:pt x="2362" y="1749"/>
                    </a:lnTo>
                    <a:lnTo>
                      <a:pt x="2362" y="1757"/>
                    </a:lnTo>
                    <a:lnTo>
                      <a:pt x="2047" y="2217"/>
                    </a:lnTo>
                    <a:lnTo>
                      <a:pt x="1741" y="2692"/>
                    </a:lnTo>
                    <a:lnTo>
                      <a:pt x="1135" y="3635"/>
                    </a:lnTo>
                    <a:lnTo>
                      <a:pt x="843" y="4118"/>
                    </a:lnTo>
                    <a:lnTo>
                      <a:pt x="552" y="4601"/>
                    </a:lnTo>
                    <a:lnTo>
                      <a:pt x="268" y="5084"/>
                    </a:lnTo>
                    <a:lnTo>
                      <a:pt x="0" y="5575"/>
                    </a:lnTo>
                    <a:lnTo>
                      <a:pt x="345" y="5130"/>
                    </a:lnTo>
                    <a:lnTo>
                      <a:pt x="675" y="4678"/>
                    </a:lnTo>
                    <a:lnTo>
                      <a:pt x="1004" y="4225"/>
                    </a:lnTo>
                    <a:lnTo>
                      <a:pt x="1327" y="3765"/>
                    </a:lnTo>
                    <a:lnTo>
                      <a:pt x="1955" y="2838"/>
                    </a:lnTo>
                    <a:lnTo>
                      <a:pt x="2270" y="2370"/>
                    </a:lnTo>
                    <a:lnTo>
                      <a:pt x="2528" y="1969"/>
                    </a:lnTo>
                    <a:lnTo>
                      <a:pt x="2528" y="1969"/>
                    </a:lnTo>
                    <a:lnTo>
                      <a:pt x="3282" y="2140"/>
                    </a:lnTo>
                    <a:lnTo>
                      <a:pt x="3335" y="2140"/>
                    </a:lnTo>
                    <a:lnTo>
                      <a:pt x="3358" y="2132"/>
                    </a:lnTo>
                    <a:lnTo>
                      <a:pt x="3374" y="2117"/>
                    </a:lnTo>
                    <a:lnTo>
                      <a:pt x="3404" y="2086"/>
                    </a:lnTo>
                    <a:lnTo>
                      <a:pt x="3420" y="2040"/>
                    </a:lnTo>
                    <a:lnTo>
                      <a:pt x="3420" y="2025"/>
                    </a:lnTo>
                    <a:lnTo>
                      <a:pt x="3420" y="2002"/>
                    </a:lnTo>
                    <a:lnTo>
                      <a:pt x="3305" y="1534"/>
                    </a:lnTo>
                    <a:lnTo>
                      <a:pt x="3198" y="1099"/>
                    </a:lnTo>
                    <a:lnTo>
                      <a:pt x="3358" y="852"/>
                    </a:lnTo>
                    <a:lnTo>
                      <a:pt x="3542" y="568"/>
                    </a:lnTo>
                    <a:lnTo>
                      <a:pt x="3895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929;p36">
                <a:extLst>
                  <a:ext uri="{FF2B5EF4-FFF2-40B4-BE49-F238E27FC236}">
                    <a16:creationId xmlns:a16="http://schemas.microsoft.com/office/drawing/2014/main" id="{FE8A860A-D5BB-4F48-B90B-905FB709CD69}"/>
                  </a:ext>
                </a:extLst>
              </p:cNvPr>
              <p:cNvSpPr/>
              <p:nvPr/>
            </p:nvSpPr>
            <p:spPr>
              <a:xfrm>
                <a:off x="5040450" y="1444525"/>
                <a:ext cx="80150" cy="92625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3705" extrusionOk="0">
                    <a:moveTo>
                      <a:pt x="0" y="1"/>
                    </a:moveTo>
                    <a:lnTo>
                      <a:pt x="169" y="262"/>
                    </a:lnTo>
                    <a:lnTo>
                      <a:pt x="338" y="515"/>
                    </a:lnTo>
                    <a:lnTo>
                      <a:pt x="522" y="768"/>
                    </a:lnTo>
                    <a:lnTo>
                      <a:pt x="706" y="1013"/>
                    </a:lnTo>
                    <a:lnTo>
                      <a:pt x="890" y="1251"/>
                    </a:lnTo>
                    <a:lnTo>
                      <a:pt x="1081" y="1496"/>
                    </a:lnTo>
                    <a:lnTo>
                      <a:pt x="1472" y="1964"/>
                    </a:lnTo>
                    <a:lnTo>
                      <a:pt x="1879" y="2424"/>
                    </a:lnTo>
                    <a:lnTo>
                      <a:pt x="2086" y="2654"/>
                    </a:lnTo>
                    <a:lnTo>
                      <a:pt x="2293" y="2876"/>
                    </a:lnTo>
                    <a:lnTo>
                      <a:pt x="2507" y="3098"/>
                    </a:lnTo>
                    <a:lnTo>
                      <a:pt x="2730" y="3313"/>
                    </a:lnTo>
                    <a:lnTo>
                      <a:pt x="2845" y="3413"/>
                    </a:lnTo>
                    <a:lnTo>
                      <a:pt x="2960" y="3520"/>
                    </a:lnTo>
                    <a:lnTo>
                      <a:pt x="3082" y="3612"/>
                    </a:lnTo>
                    <a:lnTo>
                      <a:pt x="3205" y="3704"/>
                    </a:lnTo>
                    <a:lnTo>
                      <a:pt x="3013" y="3466"/>
                    </a:lnTo>
                    <a:lnTo>
                      <a:pt x="2829" y="3221"/>
                    </a:lnTo>
                    <a:lnTo>
                      <a:pt x="2645" y="2976"/>
                    </a:lnTo>
                    <a:lnTo>
                      <a:pt x="2454" y="2738"/>
                    </a:lnTo>
                    <a:lnTo>
                      <a:pt x="2070" y="2263"/>
                    </a:lnTo>
                    <a:lnTo>
                      <a:pt x="1679" y="1787"/>
                    </a:lnTo>
                    <a:lnTo>
                      <a:pt x="1281" y="1327"/>
                    </a:lnTo>
                    <a:lnTo>
                      <a:pt x="867" y="875"/>
                    </a:lnTo>
                    <a:lnTo>
                      <a:pt x="660" y="653"/>
                    </a:lnTo>
                    <a:lnTo>
                      <a:pt x="445" y="430"/>
                    </a:lnTo>
                    <a:lnTo>
                      <a:pt x="223" y="2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930;p36">
                <a:extLst>
                  <a:ext uri="{FF2B5EF4-FFF2-40B4-BE49-F238E27FC236}">
                    <a16:creationId xmlns:a16="http://schemas.microsoft.com/office/drawing/2014/main" id="{1F1149FD-FEC7-413D-8474-280935E59602}"/>
                  </a:ext>
                </a:extLst>
              </p:cNvPr>
              <p:cNvSpPr/>
              <p:nvPr/>
            </p:nvSpPr>
            <p:spPr>
              <a:xfrm>
                <a:off x="5072450" y="1483450"/>
                <a:ext cx="42000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92" extrusionOk="0">
                    <a:moveTo>
                      <a:pt x="338" y="0"/>
                    </a:moveTo>
                    <a:lnTo>
                      <a:pt x="223" y="8"/>
                    </a:lnTo>
                    <a:lnTo>
                      <a:pt x="116" y="16"/>
                    </a:lnTo>
                    <a:lnTo>
                      <a:pt x="1" y="23"/>
                    </a:lnTo>
                    <a:lnTo>
                      <a:pt x="100" y="85"/>
                    </a:lnTo>
                    <a:lnTo>
                      <a:pt x="200" y="138"/>
                    </a:lnTo>
                    <a:lnTo>
                      <a:pt x="300" y="177"/>
                    </a:lnTo>
                    <a:lnTo>
                      <a:pt x="399" y="215"/>
                    </a:lnTo>
                    <a:lnTo>
                      <a:pt x="606" y="284"/>
                    </a:lnTo>
                    <a:lnTo>
                      <a:pt x="813" y="330"/>
                    </a:lnTo>
                    <a:lnTo>
                      <a:pt x="1028" y="368"/>
                    </a:lnTo>
                    <a:lnTo>
                      <a:pt x="1235" y="391"/>
                    </a:lnTo>
                    <a:lnTo>
                      <a:pt x="1457" y="391"/>
                    </a:lnTo>
                    <a:lnTo>
                      <a:pt x="1565" y="384"/>
                    </a:lnTo>
                    <a:lnTo>
                      <a:pt x="1680" y="368"/>
                    </a:lnTo>
                    <a:lnTo>
                      <a:pt x="1580" y="315"/>
                    </a:lnTo>
                    <a:lnTo>
                      <a:pt x="1480" y="261"/>
                    </a:lnTo>
                    <a:lnTo>
                      <a:pt x="1381" y="223"/>
                    </a:lnTo>
                    <a:lnTo>
                      <a:pt x="1281" y="184"/>
                    </a:lnTo>
                    <a:lnTo>
                      <a:pt x="1074" y="115"/>
                    </a:lnTo>
                    <a:lnTo>
                      <a:pt x="867" y="62"/>
                    </a:lnTo>
                    <a:lnTo>
                      <a:pt x="660" y="31"/>
                    </a:lnTo>
                    <a:lnTo>
                      <a:pt x="445" y="8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931;p36">
                <a:extLst>
                  <a:ext uri="{FF2B5EF4-FFF2-40B4-BE49-F238E27FC236}">
                    <a16:creationId xmlns:a16="http://schemas.microsoft.com/office/drawing/2014/main" id="{DC7DCF90-B744-41D9-8007-5866445A4232}"/>
                  </a:ext>
                </a:extLst>
              </p:cNvPr>
              <p:cNvSpPr/>
              <p:nvPr/>
            </p:nvSpPr>
            <p:spPr>
              <a:xfrm>
                <a:off x="4634850" y="1661700"/>
                <a:ext cx="6750" cy="12710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5084" extrusionOk="0">
                    <a:moveTo>
                      <a:pt x="139" y="1"/>
                    </a:moveTo>
                    <a:lnTo>
                      <a:pt x="100" y="323"/>
                    </a:lnTo>
                    <a:lnTo>
                      <a:pt x="70" y="637"/>
                    </a:lnTo>
                    <a:lnTo>
                      <a:pt x="47" y="959"/>
                    </a:lnTo>
                    <a:lnTo>
                      <a:pt x="31" y="1273"/>
                    </a:lnTo>
                    <a:lnTo>
                      <a:pt x="8" y="1910"/>
                    </a:lnTo>
                    <a:lnTo>
                      <a:pt x="1" y="2546"/>
                    </a:lnTo>
                    <a:lnTo>
                      <a:pt x="8" y="3183"/>
                    </a:lnTo>
                    <a:lnTo>
                      <a:pt x="31" y="3811"/>
                    </a:lnTo>
                    <a:lnTo>
                      <a:pt x="47" y="4133"/>
                    </a:lnTo>
                    <a:lnTo>
                      <a:pt x="70" y="4448"/>
                    </a:lnTo>
                    <a:lnTo>
                      <a:pt x="100" y="4770"/>
                    </a:lnTo>
                    <a:lnTo>
                      <a:pt x="139" y="5084"/>
                    </a:lnTo>
                    <a:lnTo>
                      <a:pt x="169" y="4770"/>
                    </a:lnTo>
                    <a:lnTo>
                      <a:pt x="200" y="4448"/>
                    </a:lnTo>
                    <a:lnTo>
                      <a:pt x="223" y="4133"/>
                    </a:lnTo>
                    <a:lnTo>
                      <a:pt x="246" y="3811"/>
                    </a:lnTo>
                    <a:lnTo>
                      <a:pt x="261" y="3183"/>
                    </a:lnTo>
                    <a:lnTo>
                      <a:pt x="269" y="2546"/>
                    </a:lnTo>
                    <a:lnTo>
                      <a:pt x="261" y="1910"/>
                    </a:lnTo>
                    <a:lnTo>
                      <a:pt x="246" y="1273"/>
                    </a:lnTo>
                    <a:lnTo>
                      <a:pt x="223" y="959"/>
                    </a:lnTo>
                    <a:lnTo>
                      <a:pt x="200" y="637"/>
                    </a:lnTo>
                    <a:lnTo>
                      <a:pt x="169" y="323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932;p36">
                <a:extLst>
                  <a:ext uri="{FF2B5EF4-FFF2-40B4-BE49-F238E27FC236}">
                    <a16:creationId xmlns:a16="http://schemas.microsoft.com/office/drawing/2014/main" id="{EFEBCC05-23F8-4624-99D3-A367F1A5DA69}"/>
                  </a:ext>
                </a:extLst>
              </p:cNvPr>
              <p:cNvSpPr/>
              <p:nvPr/>
            </p:nvSpPr>
            <p:spPr>
              <a:xfrm>
                <a:off x="4634850" y="1051025"/>
                <a:ext cx="6750" cy="43072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7229" extrusionOk="0">
                    <a:moveTo>
                      <a:pt x="139" y="0"/>
                    </a:moveTo>
                    <a:lnTo>
                      <a:pt x="100" y="1081"/>
                    </a:lnTo>
                    <a:lnTo>
                      <a:pt x="70" y="2155"/>
                    </a:lnTo>
                    <a:lnTo>
                      <a:pt x="47" y="3228"/>
                    </a:lnTo>
                    <a:lnTo>
                      <a:pt x="31" y="4309"/>
                    </a:lnTo>
                    <a:lnTo>
                      <a:pt x="1" y="8610"/>
                    </a:lnTo>
                    <a:lnTo>
                      <a:pt x="31" y="12919"/>
                    </a:lnTo>
                    <a:lnTo>
                      <a:pt x="47" y="13993"/>
                    </a:lnTo>
                    <a:lnTo>
                      <a:pt x="70" y="15074"/>
                    </a:lnTo>
                    <a:lnTo>
                      <a:pt x="100" y="16147"/>
                    </a:lnTo>
                    <a:lnTo>
                      <a:pt x="139" y="17228"/>
                    </a:lnTo>
                    <a:lnTo>
                      <a:pt x="169" y="16147"/>
                    </a:lnTo>
                    <a:lnTo>
                      <a:pt x="200" y="15074"/>
                    </a:lnTo>
                    <a:lnTo>
                      <a:pt x="223" y="13993"/>
                    </a:lnTo>
                    <a:lnTo>
                      <a:pt x="238" y="12919"/>
                    </a:lnTo>
                    <a:lnTo>
                      <a:pt x="269" y="8610"/>
                    </a:lnTo>
                    <a:lnTo>
                      <a:pt x="238" y="4309"/>
                    </a:lnTo>
                    <a:lnTo>
                      <a:pt x="223" y="3228"/>
                    </a:lnTo>
                    <a:lnTo>
                      <a:pt x="200" y="2155"/>
                    </a:lnTo>
                    <a:lnTo>
                      <a:pt x="169" y="1081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933;p36">
                <a:extLst>
                  <a:ext uri="{FF2B5EF4-FFF2-40B4-BE49-F238E27FC236}">
                    <a16:creationId xmlns:a16="http://schemas.microsoft.com/office/drawing/2014/main" id="{FE00BC68-EE83-4E0D-B6A0-68E7340ED325}"/>
                  </a:ext>
                </a:extLst>
              </p:cNvPr>
              <p:cNvSpPr/>
              <p:nvPr/>
            </p:nvSpPr>
            <p:spPr>
              <a:xfrm>
                <a:off x="4314000" y="1238675"/>
                <a:ext cx="7100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5575" extrusionOk="0">
                    <a:moveTo>
                      <a:pt x="192" y="0"/>
                    </a:moveTo>
                    <a:lnTo>
                      <a:pt x="146" y="345"/>
                    </a:lnTo>
                    <a:lnTo>
                      <a:pt x="107" y="690"/>
                    </a:lnTo>
                    <a:lnTo>
                      <a:pt x="84" y="1043"/>
                    </a:lnTo>
                    <a:lnTo>
                      <a:pt x="54" y="1388"/>
                    </a:lnTo>
                    <a:lnTo>
                      <a:pt x="23" y="2086"/>
                    </a:lnTo>
                    <a:lnTo>
                      <a:pt x="0" y="2784"/>
                    </a:lnTo>
                    <a:lnTo>
                      <a:pt x="0" y="3481"/>
                    </a:lnTo>
                    <a:lnTo>
                      <a:pt x="8" y="4179"/>
                    </a:lnTo>
                    <a:lnTo>
                      <a:pt x="23" y="4524"/>
                    </a:lnTo>
                    <a:lnTo>
                      <a:pt x="38" y="4877"/>
                    </a:lnTo>
                    <a:lnTo>
                      <a:pt x="61" y="5222"/>
                    </a:lnTo>
                    <a:lnTo>
                      <a:pt x="92" y="5574"/>
                    </a:lnTo>
                    <a:lnTo>
                      <a:pt x="130" y="5229"/>
                    </a:lnTo>
                    <a:lnTo>
                      <a:pt x="169" y="4877"/>
                    </a:lnTo>
                    <a:lnTo>
                      <a:pt x="199" y="4532"/>
                    </a:lnTo>
                    <a:lnTo>
                      <a:pt x="222" y="4179"/>
                    </a:lnTo>
                    <a:lnTo>
                      <a:pt x="253" y="3481"/>
                    </a:lnTo>
                    <a:lnTo>
                      <a:pt x="276" y="2791"/>
                    </a:lnTo>
                    <a:lnTo>
                      <a:pt x="284" y="2093"/>
                    </a:lnTo>
                    <a:lnTo>
                      <a:pt x="268" y="1396"/>
                    </a:lnTo>
                    <a:lnTo>
                      <a:pt x="261" y="1043"/>
                    </a:lnTo>
                    <a:lnTo>
                      <a:pt x="245" y="698"/>
                    </a:lnTo>
                    <a:lnTo>
                      <a:pt x="222" y="345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34;p36">
                <a:extLst>
                  <a:ext uri="{FF2B5EF4-FFF2-40B4-BE49-F238E27FC236}">
                    <a16:creationId xmlns:a16="http://schemas.microsoft.com/office/drawing/2014/main" id="{4E71FE52-5377-4EFC-B1A8-6AEC021313CC}"/>
                  </a:ext>
                </a:extLst>
              </p:cNvPr>
              <p:cNvSpPr/>
              <p:nvPr/>
            </p:nvSpPr>
            <p:spPr>
              <a:xfrm>
                <a:off x="4652100" y="1150500"/>
                <a:ext cx="30325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228" extrusionOk="0">
                    <a:moveTo>
                      <a:pt x="560" y="0"/>
                    </a:moveTo>
                    <a:lnTo>
                      <a:pt x="499" y="8"/>
                    </a:lnTo>
                    <a:lnTo>
                      <a:pt x="438" y="23"/>
                    </a:lnTo>
                    <a:lnTo>
                      <a:pt x="376" y="46"/>
                    </a:lnTo>
                    <a:lnTo>
                      <a:pt x="315" y="69"/>
                    </a:lnTo>
                    <a:lnTo>
                      <a:pt x="261" y="108"/>
                    </a:lnTo>
                    <a:lnTo>
                      <a:pt x="215" y="146"/>
                    </a:lnTo>
                    <a:lnTo>
                      <a:pt x="162" y="192"/>
                    </a:lnTo>
                    <a:lnTo>
                      <a:pt x="123" y="238"/>
                    </a:lnTo>
                    <a:lnTo>
                      <a:pt x="85" y="300"/>
                    </a:lnTo>
                    <a:lnTo>
                      <a:pt x="54" y="353"/>
                    </a:lnTo>
                    <a:lnTo>
                      <a:pt x="31" y="415"/>
                    </a:lnTo>
                    <a:lnTo>
                      <a:pt x="16" y="484"/>
                    </a:lnTo>
                    <a:lnTo>
                      <a:pt x="1" y="545"/>
                    </a:lnTo>
                    <a:lnTo>
                      <a:pt x="1" y="614"/>
                    </a:lnTo>
                    <a:lnTo>
                      <a:pt x="1" y="683"/>
                    </a:lnTo>
                    <a:lnTo>
                      <a:pt x="16" y="744"/>
                    </a:lnTo>
                    <a:lnTo>
                      <a:pt x="31" y="806"/>
                    </a:lnTo>
                    <a:lnTo>
                      <a:pt x="54" y="875"/>
                    </a:lnTo>
                    <a:lnTo>
                      <a:pt x="85" y="928"/>
                    </a:lnTo>
                    <a:lnTo>
                      <a:pt x="123" y="982"/>
                    </a:lnTo>
                    <a:lnTo>
                      <a:pt x="162" y="1036"/>
                    </a:lnTo>
                    <a:lnTo>
                      <a:pt x="215" y="1082"/>
                    </a:lnTo>
                    <a:lnTo>
                      <a:pt x="261" y="1120"/>
                    </a:lnTo>
                    <a:lnTo>
                      <a:pt x="315" y="1151"/>
                    </a:lnTo>
                    <a:lnTo>
                      <a:pt x="376" y="1181"/>
                    </a:lnTo>
                    <a:lnTo>
                      <a:pt x="438" y="1204"/>
                    </a:lnTo>
                    <a:lnTo>
                      <a:pt x="499" y="1212"/>
                    </a:lnTo>
                    <a:lnTo>
                      <a:pt x="560" y="1227"/>
                    </a:lnTo>
                    <a:lnTo>
                      <a:pt x="683" y="1227"/>
                    </a:lnTo>
                    <a:lnTo>
                      <a:pt x="737" y="1212"/>
                    </a:lnTo>
                    <a:lnTo>
                      <a:pt x="798" y="1197"/>
                    </a:lnTo>
                    <a:lnTo>
                      <a:pt x="852" y="1181"/>
                    </a:lnTo>
                    <a:lnTo>
                      <a:pt x="906" y="1151"/>
                    </a:lnTo>
                    <a:lnTo>
                      <a:pt x="952" y="1120"/>
                    </a:lnTo>
                    <a:lnTo>
                      <a:pt x="998" y="1089"/>
                    </a:lnTo>
                    <a:lnTo>
                      <a:pt x="1036" y="1051"/>
                    </a:lnTo>
                    <a:lnTo>
                      <a:pt x="1074" y="1013"/>
                    </a:lnTo>
                    <a:lnTo>
                      <a:pt x="1113" y="967"/>
                    </a:lnTo>
                    <a:lnTo>
                      <a:pt x="1143" y="921"/>
                    </a:lnTo>
                    <a:lnTo>
                      <a:pt x="1166" y="875"/>
                    </a:lnTo>
                    <a:lnTo>
                      <a:pt x="1189" y="821"/>
                    </a:lnTo>
                    <a:lnTo>
                      <a:pt x="1205" y="767"/>
                    </a:lnTo>
                    <a:lnTo>
                      <a:pt x="1212" y="721"/>
                    </a:lnTo>
                    <a:lnTo>
                      <a:pt x="1197" y="767"/>
                    </a:lnTo>
                    <a:lnTo>
                      <a:pt x="1174" y="821"/>
                    </a:lnTo>
                    <a:lnTo>
                      <a:pt x="1151" y="867"/>
                    </a:lnTo>
                    <a:lnTo>
                      <a:pt x="1120" y="905"/>
                    </a:lnTo>
                    <a:lnTo>
                      <a:pt x="1090" y="951"/>
                    </a:lnTo>
                    <a:lnTo>
                      <a:pt x="1051" y="982"/>
                    </a:lnTo>
                    <a:lnTo>
                      <a:pt x="1005" y="1013"/>
                    </a:lnTo>
                    <a:lnTo>
                      <a:pt x="967" y="1036"/>
                    </a:lnTo>
                    <a:lnTo>
                      <a:pt x="921" y="1059"/>
                    </a:lnTo>
                    <a:lnTo>
                      <a:pt x="867" y="1074"/>
                    </a:lnTo>
                    <a:lnTo>
                      <a:pt x="821" y="1089"/>
                    </a:lnTo>
                    <a:lnTo>
                      <a:pt x="683" y="1089"/>
                    </a:lnTo>
                    <a:lnTo>
                      <a:pt x="629" y="1082"/>
                    </a:lnTo>
                    <a:lnTo>
                      <a:pt x="591" y="1066"/>
                    </a:lnTo>
                    <a:lnTo>
                      <a:pt x="507" y="1028"/>
                    </a:lnTo>
                    <a:lnTo>
                      <a:pt x="438" y="974"/>
                    </a:lnTo>
                    <a:lnTo>
                      <a:pt x="376" y="913"/>
                    </a:lnTo>
                    <a:lnTo>
                      <a:pt x="330" y="844"/>
                    </a:lnTo>
                    <a:lnTo>
                      <a:pt x="300" y="767"/>
                    </a:lnTo>
                    <a:lnTo>
                      <a:pt x="277" y="691"/>
                    </a:lnTo>
                    <a:lnTo>
                      <a:pt x="277" y="614"/>
                    </a:lnTo>
                    <a:lnTo>
                      <a:pt x="277" y="537"/>
                    </a:lnTo>
                    <a:lnTo>
                      <a:pt x="300" y="453"/>
                    </a:lnTo>
                    <a:lnTo>
                      <a:pt x="330" y="384"/>
                    </a:lnTo>
                    <a:lnTo>
                      <a:pt x="376" y="315"/>
                    </a:lnTo>
                    <a:lnTo>
                      <a:pt x="438" y="253"/>
                    </a:lnTo>
                    <a:lnTo>
                      <a:pt x="507" y="200"/>
                    </a:lnTo>
                    <a:lnTo>
                      <a:pt x="591" y="161"/>
                    </a:lnTo>
                    <a:lnTo>
                      <a:pt x="629" y="146"/>
                    </a:lnTo>
                    <a:lnTo>
                      <a:pt x="683" y="138"/>
                    </a:lnTo>
                    <a:lnTo>
                      <a:pt x="821" y="138"/>
                    </a:lnTo>
                    <a:lnTo>
                      <a:pt x="867" y="154"/>
                    </a:lnTo>
                    <a:lnTo>
                      <a:pt x="921" y="169"/>
                    </a:lnTo>
                    <a:lnTo>
                      <a:pt x="967" y="184"/>
                    </a:lnTo>
                    <a:lnTo>
                      <a:pt x="1005" y="215"/>
                    </a:lnTo>
                    <a:lnTo>
                      <a:pt x="1051" y="246"/>
                    </a:lnTo>
                    <a:lnTo>
                      <a:pt x="1090" y="276"/>
                    </a:lnTo>
                    <a:lnTo>
                      <a:pt x="1120" y="315"/>
                    </a:lnTo>
                    <a:lnTo>
                      <a:pt x="1151" y="361"/>
                    </a:lnTo>
                    <a:lnTo>
                      <a:pt x="1174" y="407"/>
                    </a:lnTo>
                    <a:lnTo>
                      <a:pt x="1197" y="453"/>
                    </a:lnTo>
                    <a:lnTo>
                      <a:pt x="1212" y="507"/>
                    </a:lnTo>
                    <a:lnTo>
                      <a:pt x="1205" y="453"/>
                    </a:lnTo>
                    <a:lnTo>
                      <a:pt x="1189" y="407"/>
                    </a:lnTo>
                    <a:lnTo>
                      <a:pt x="1166" y="353"/>
                    </a:lnTo>
                    <a:lnTo>
                      <a:pt x="1143" y="307"/>
                    </a:lnTo>
                    <a:lnTo>
                      <a:pt x="1113" y="261"/>
                    </a:lnTo>
                    <a:lnTo>
                      <a:pt x="1074" y="215"/>
                    </a:lnTo>
                    <a:lnTo>
                      <a:pt x="1036" y="177"/>
                    </a:lnTo>
                    <a:lnTo>
                      <a:pt x="998" y="138"/>
                    </a:lnTo>
                    <a:lnTo>
                      <a:pt x="952" y="100"/>
                    </a:lnTo>
                    <a:lnTo>
                      <a:pt x="906" y="69"/>
                    </a:lnTo>
                    <a:lnTo>
                      <a:pt x="852" y="46"/>
                    </a:lnTo>
                    <a:lnTo>
                      <a:pt x="798" y="23"/>
                    </a:lnTo>
                    <a:lnTo>
                      <a:pt x="737" y="8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35;p36">
                <a:extLst>
                  <a:ext uri="{FF2B5EF4-FFF2-40B4-BE49-F238E27FC236}">
                    <a16:creationId xmlns:a16="http://schemas.microsoft.com/office/drawing/2014/main" id="{1DD6E025-0E62-49E6-BB39-284DE0573AA9}"/>
                  </a:ext>
                </a:extLst>
              </p:cNvPr>
              <p:cNvSpPr/>
              <p:nvPr/>
            </p:nvSpPr>
            <p:spPr>
              <a:xfrm>
                <a:off x="4652100" y="1271250"/>
                <a:ext cx="30325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236" extrusionOk="0">
                    <a:moveTo>
                      <a:pt x="622" y="1"/>
                    </a:moveTo>
                    <a:lnTo>
                      <a:pt x="560" y="8"/>
                    </a:lnTo>
                    <a:lnTo>
                      <a:pt x="499" y="16"/>
                    </a:lnTo>
                    <a:lnTo>
                      <a:pt x="438" y="31"/>
                    </a:lnTo>
                    <a:lnTo>
                      <a:pt x="376" y="54"/>
                    </a:lnTo>
                    <a:lnTo>
                      <a:pt x="315" y="77"/>
                    </a:lnTo>
                    <a:lnTo>
                      <a:pt x="261" y="116"/>
                    </a:lnTo>
                    <a:lnTo>
                      <a:pt x="215" y="154"/>
                    </a:lnTo>
                    <a:lnTo>
                      <a:pt x="162" y="200"/>
                    </a:lnTo>
                    <a:lnTo>
                      <a:pt x="123" y="246"/>
                    </a:lnTo>
                    <a:lnTo>
                      <a:pt x="85" y="300"/>
                    </a:lnTo>
                    <a:lnTo>
                      <a:pt x="54" y="361"/>
                    </a:lnTo>
                    <a:lnTo>
                      <a:pt x="31" y="422"/>
                    </a:lnTo>
                    <a:lnTo>
                      <a:pt x="16" y="484"/>
                    </a:lnTo>
                    <a:lnTo>
                      <a:pt x="1" y="553"/>
                    </a:lnTo>
                    <a:lnTo>
                      <a:pt x="1" y="622"/>
                    </a:lnTo>
                    <a:lnTo>
                      <a:pt x="1" y="683"/>
                    </a:lnTo>
                    <a:lnTo>
                      <a:pt x="16" y="752"/>
                    </a:lnTo>
                    <a:lnTo>
                      <a:pt x="31" y="813"/>
                    </a:lnTo>
                    <a:lnTo>
                      <a:pt x="54" y="875"/>
                    </a:lnTo>
                    <a:lnTo>
                      <a:pt x="85" y="936"/>
                    </a:lnTo>
                    <a:lnTo>
                      <a:pt x="123" y="990"/>
                    </a:lnTo>
                    <a:lnTo>
                      <a:pt x="162" y="1043"/>
                    </a:lnTo>
                    <a:lnTo>
                      <a:pt x="215" y="1089"/>
                    </a:lnTo>
                    <a:lnTo>
                      <a:pt x="261" y="1128"/>
                    </a:lnTo>
                    <a:lnTo>
                      <a:pt x="315" y="1159"/>
                    </a:lnTo>
                    <a:lnTo>
                      <a:pt x="376" y="1189"/>
                    </a:lnTo>
                    <a:lnTo>
                      <a:pt x="438" y="1205"/>
                    </a:lnTo>
                    <a:lnTo>
                      <a:pt x="499" y="1220"/>
                    </a:lnTo>
                    <a:lnTo>
                      <a:pt x="560" y="1228"/>
                    </a:lnTo>
                    <a:lnTo>
                      <a:pt x="622" y="1235"/>
                    </a:lnTo>
                    <a:lnTo>
                      <a:pt x="683" y="1228"/>
                    </a:lnTo>
                    <a:lnTo>
                      <a:pt x="737" y="1220"/>
                    </a:lnTo>
                    <a:lnTo>
                      <a:pt x="798" y="1205"/>
                    </a:lnTo>
                    <a:lnTo>
                      <a:pt x="852" y="1182"/>
                    </a:lnTo>
                    <a:lnTo>
                      <a:pt x="906" y="1159"/>
                    </a:lnTo>
                    <a:lnTo>
                      <a:pt x="952" y="1128"/>
                    </a:lnTo>
                    <a:lnTo>
                      <a:pt x="998" y="1097"/>
                    </a:lnTo>
                    <a:lnTo>
                      <a:pt x="1036" y="1059"/>
                    </a:lnTo>
                    <a:lnTo>
                      <a:pt x="1074" y="1020"/>
                    </a:lnTo>
                    <a:lnTo>
                      <a:pt x="1113" y="974"/>
                    </a:lnTo>
                    <a:lnTo>
                      <a:pt x="1143" y="928"/>
                    </a:lnTo>
                    <a:lnTo>
                      <a:pt x="1166" y="875"/>
                    </a:lnTo>
                    <a:lnTo>
                      <a:pt x="1189" y="829"/>
                    </a:lnTo>
                    <a:lnTo>
                      <a:pt x="1205" y="775"/>
                    </a:lnTo>
                    <a:lnTo>
                      <a:pt x="1212" y="721"/>
                    </a:lnTo>
                    <a:lnTo>
                      <a:pt x="1197" y="775"/>
                    </a:lnTo>
                    <a:lnTo>
                      <a:pt x="1174" y="821"/>
                    </a:lnTo>
                    <a:lnTo>
                      <a:pt x="1151" y="867"/>
                    </a:lnTo>
                    <a:lnTo>
                      <a:pt x="1120" y="913"/>
                    </a:lnTo>
                    <a:lnTo>
                      <a:pt x="1090" y="951"/>
                    </a:lnTo>
                    <a:lnTo>
                      <a:pt x="1051" y="990"/>
                    </a:lnTo>
                    <a:lnTo>
                      <a:pt x="1005" y="1020"/>
                    </a:lnTo>
                    <a:lnTo>
                      <a:pt x="967" y="1043"/>
                    </a:lnTo>
                    <a:lnTo>
                      <a:pt x="921" y="1066"/>
                    </a:lnTo>
                    <a:lnTo>
                      <a:pt x="867" y="1082"/>
                    </a:lnTo>
                    <a:lnTo>
                      <a:pt x="821" y="1089"/>
                    </a:lnTo>
                    <a:lnTo>
                      <a:pt x="775" y="1097"/>
                    </a:lnTo>
                    <a:lnTo>
                      <a:pt x="683" y="1097"/>
                    </a:lnTo>
                    <a:lnTo>
                      <a:pt x="629" y="1082"/>
                    </a:lnTo>
                    <a:lnTo>
                      <a:pt x="591" y="1074"/>
                    </a:lnTo>
                    <a:lnTo>
                      <a:pt x="507" y="1036"/>
                    </a:lnTo>
                    <a:lnTo>
                      <a:pt x="438" y="982"/>
                    </a:lnTo>
                    <a:lnTo>
                      <a:pt x="376" y="921"/>
                    </a:lnTo>
                    <a:lnTo>
                      <a:pt x="330" y="852"/>
                    </a:lnTo>
                    <a:lnTo>
                      <a:pt x="300" y="775"/>
                    </a:lnTo>
                    <a:lnTo>
                      <a:pt x="277" y="698"/>
                    </a:lnTo>
                    <a:lnTo>
                      <a:pt x="277" y="622"/>
                    </a:lnTo>
                    <a:lnTo>
                      <a:pt x="277" y="537"/>
                    </a:lnTo>
                    <a:lnTo>
                      <a:pt x="300" y="461"/>
                    </a:lnTo>
                    <a:lnTo>
                      <a:pt x="330" y="384"/>
                    </a:lnTo>
                    <a:lnTo>
                      <a:pt x="376" y="315"/>
                    </a:lnTo>
                    <a:lnTo>
                      <a:pt x="438" y="254"/>
                    </a:lnTo>
                    <a:lnTo>
                      <a:pt x="507" y="208"/>
                    </a:lnTo>
                    <a:lnTo>
                      <a:pt x="591" y="169"/>
                    </a:lnTo>
                    <a:lnTo>
                      <a:pt x="629" y="154"/>
                    </a:lnTo>
                    <a:lnTo>
                      <a:pt x="683" y="146"/>
                    </a:lnTo>
                    <a:lnTo>
                      <a:pt x="729" y="139"/>
                    </a:lnTo>
                    <a:lnTo>
                      <a:pt x="775" y="139"/>
                    </a:lnTo>
                    <a:lnTo>
                      <a:pt x="821" y="146"/>
                    </a:lnTo>
                    <a:lnTo>
                      <a:pt x="867" y="154"/>
                    </a:lnTo>
                    <a:lnTo>
                      <a:pt x="921" y="169"/>
                    </a:lnTo>
                    <a:lnTo>
                      <a:pt x="967" y="192"/>
                    </a:lnTo>
                    <a:lnTo>
                      <a:pt x="1005" y="215"/>
                    </a:lnTo>
                    <a:lnTo>
                      <a:pt x="1051" y="246"/>
                    </a:lnTo>
                    <a:lnTo>
                      <a:pt x="1090" y="284"/>
                    </a:lnTo>
                    <a:lnTo>
                      <a:pt x="1120" y="323"/>
                    </a:lnTo>
                    <a:lnTo>
                      <a:pt x="1151" y="369"/>
                    </a:lnTo>
                    <a:lnTo>
                      <a:pt x="1174" y="415"/>
                    </a:lnTo>
                    <a:lnTo>
                      <a:pt x="1197" y="461"/>
                    </a:lnTo>
                    <a:lnTo>
                      <a:pt x="1212" y="514"/>
                    </a:lnTo>
                    <a:lnTo>
                      <a:pt x="1205" y="461"/>
                    </a:lnTo>
                    <a:lnTo>
                      <a:pt x="1189" y="407"/>
                    </a:lnTo>
                    <a:lnTo>
                      <a:pt x="1166" y="361"/>
                    </a:lnTo>
                    <a:lnTo>
                      <a:pt x="1143" y="307"/>
                    </a:lnTo>
                    <a:lnTo>
                      <a:pt x="1113" y="261"/>
                    </a:lnTo>
                    <a:lnTo>
                      <a:pt x="1074" y="223"/>
                    </a:lnTo>
                    <a:lnTo>
                      <a:pt x="1036" y="177"/>
                    </a:lnTo>
                    <a:lnTo>
                      <a:pt x="998" y="139"/>
                    </a:lnTo>
                    <a:lnTo>
                      <a:pt x="952" y="108"/>
                    </a:lnTo>
                    <a:lnTo>
                      <a:pt x="906" y="77"/>
                    </a:lnTo>
                    <a:lnTo>
                      <a:pt x="852" y="54"/>
                    </a:lnTo>
                    <a:lnTo>
                      <a:pt x="798" y="31"/>
                    </a:lnTo>
                    <a:lnTo>
                      <a:pt x="737" y="16"/>
                    </a:lnTo>
                    <a:lnTo>
                      <a:pt x="683" y="8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36;p36">
                <a:extLst>
                  <a:ext uri="{FF2B5EF4-FFF2-40B4-BE49-F238E27FC236}">
                    <a16:creationId xmlns:a16="http://schemas.microsoft.com/office/drawing/2014/main" id="{55AD8258-0FC3-4AC1-BA20-ACA35BB76EA2}"/>
                  </a:ext>
                </a:extLst>
              </p:cNvPr>
              <p:cNvSpPr/>
              <p:nvPr/>
            </p:nvSpPr>
            <p:spPr>
              <a:xfrm>
                <a:off x="4652100" y="1696975"/>
                <a:ext cx="30325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228" extrusionOk="0">
                    <a:moveTo>
                      <a:pt x="560" y="0"/>
                    </a:moveTo>
                    <a:lnTo>
                      <a:pt x="499" y="8"/>
                    </a:lnTo>
                    <a:lnTo>
                      <a:pt x="438" y="23"/>
                    </a:lnTo>
                    <a:lnTo>
                      <a:pt x="376" y="46"/>
                    </a:lnTo>
                    <a:lnTo>
                      <a:pt x="315" y="77"/>
                    </a:lnTo>
                    <a:lnTo>
                      <a:pt x="261" y="108"/>
                    </a:lnTo>
                    <a:lnTo>
                      <a:pt x="215" y="146"/>
                    </a:lnTo>
                    <a:lnTo>
                      <a:pt x="162" y="192"/>
                    </a:lnTo>
                    <a:lnTo>
                      <a:pt x="123" y="246"/>
                    </a:lnTo>
                    <a:lnTo>
                      <a:pt x="85" y="299"/>
                    </a:lnTo>
                    <a:lnTo>
                      <a:pt x="54" y="353"/>
                    </a:lnTo>
                    <a:lnTo>
                      <a:pt x="31" y="422"/>
                    </a:lnTo>
                    <a:lnTo>
                      <a:pt x="16" y="483"/>
                    </a:lnTo>
                    <a:lnTo>
                      <a:pt x="1" y="545"/>
                    </a:lnTo>
                    <a:lnTo>
                      <a:pt x="1" y="614"/>
                    </a:lnTo>
                    <a:lnTo>
                      <a:pt x="1" y="683"/>
                    </a:lnTo>
                    <a:lnTo>
                      <a:pt x="16" y="744"/>
                    </a:lnTo>
                    <a:lnTo>
                      <a:pt x="31" y="813"/>
                    </a:lnTo>
                    <a:lnTo>
                      <a:pt x="54" y="874"/>
                    </a:lnTo>
                    <a:lnTo>
                      <a:pt x="85" y="928"/>
                    </a:lnTo>
                    <a:lnTo>
                      <a:pt x="123" y="989"/>
                    </a:lnTo>
                    <a:lnTo>
                      <a:pt x="162" y="1035"/>
                    </a:lnTo>
                    <a:lnTo>
                      <a:pt x="215" y="1082"/>
                    </a:lnTo>
                    <a:lnTo>
                      <a:pt x="261" y="1120"/>
                    </a:lnTo>
                    <a:lnTo>
                      <a:pt x="315" y="1151"/>
                    </a:lnTo>
                    <a:lnTo>
                      <a:pt x="376" y="1181"/>
                    </a:lnTo>
                    <a:lnTo>
                      <a:pt x="438" y="1204"/>
                    </a:lnTo>
                    <a:lnTo>
                      <a:pt x="499" y="1220"/>
                    </a:lnTo>
                    <a:lnTo>
                      <a:pt x="560" y="1227"/>
                    </a:lnTo>
                    <a:lnTo>
                      <a:pt x="683" y="1227"/>
                    </a:lnTo>
                    <a:lnTo>
                      <a:pt x="737" y="1220"/>
                    </a:lnTo>
                    <a:lnTo>
                      <a:pt x="798" y="1204"/>
                    </a:lnTo>
                    <a:lnTo>
                      <a:pt x="852" y="1181"/>
                    </a:lnTo>
                    <a:lnTo>
                      <a:pt x="906" y="1158"/>
                    </a:lnTo>
                    <a:lnTo>
                      <a:pt x="952" y="1128"/>
                    </a:lnTo>
                    <a:lnTo>
                      <a:pt x="998" y="1089"/>
                    </a:lnTo>
                    <a:lnTo>
                      <a:pt x="1036" y="1051"/>
                    </a:lnTo>
                    <a:lnTo>
                      <a:pt x="1074" y="1012"/>
                    </a:lnTo>
                    <a:lnTo>
                      <a:pt x="1113" y="966"/>
                    </a:lnTo>
                    <a:lnTo>
                      <a:pt x="1143" y="920"/>
                    </a:lnTo>
                    <a:lnTo>
                      <a:pt x="1166" y="874"/>
                    </a:lnTo>
                    <a:lnTo>
                      <a:pt x="1189" y="821"/>
                    </a:lnTo>
                    <a:lnTo>
                      <a:pt x="1205" y="775"/>
                    </a:lnTo>
                    <a:lnTo>
                      <a:pt x="1212" y="721"/>
                    </a:lnTo>
                    <a:lnTo>
                      <a:pt x="1197" y="775"/>
                    </a:lnTo>
                    <a:lnTo>
                      <a:pt x="1174" y="821"/>
                    </a:lnTo>
                    <a:lnTo>
                      <a:pt x="1151" y="867"/>
                    </a:lnTo>
                    <a:lnTo>
                      <a:pt x="1120" y="913"/>
                    </a:lnTo>
                    <a:lnTo>
                      <a:pt x="1090" y="951"/>
                    </a:lnTo>
                    <a:lnTo>
                      <a:pt x="1051" y="982"/>
                    </a:lnTo>
                    <a:lnTo>
                      <a:pt x="1005" y="1012"/>
                    </a:lnTo>
                    <a:lnTo>
                      <a:pt x="967" y="1043"/>
                    </a:lnTo>
                    <a:lnTo>
                      <a:pt x="921" y="1059"/>
                    </a:lnTo>
                    <a:lnTo>
                      <a:pt x="867" y="1074"/>
                    </a:lnTo>
                    <a:lnTo>
                      <a:pt x="821" y="1089"/>
                    </a:lnTo>
                    <a:lnTo>
                      <a:pt x="775" y="1089"/>
                    </a:lnTo>
                    <a:lnTo>
                      <a:pt x="729" y="1097"/>
                    </a:lnTo>
                    <a:lnTo>
                      <a:pt x="683" y="1089"/>
                    </a:lnTo>
                    <a:lnTo>
                      <a:pt x="629" y="1082"/>
                    </a:lnTo>
                    <a:lnTo>
                      <a:pt x="591" y="1066"/>
                    </a:lnTo>
                    <a:lnTo>
                      <a:pt x="507" y="1028"/>
                    </a:lnTo>
                    <a:lnTo>
                      <a:pt x="438" y="982"/>
                    </a:lnTo>
                    <a:lnTo>
                      <a:pt x="376" y="913"/>
                    </a:lnTo>
                    <a:lnTo>
                      <a:pt x="330" y="844"/>
                    </a:lnTo>
                    <a:lnTo>
                      <a:pt x="300" y="775"/>
                    </a:lnTo>
                    <a:lnTo>
                      <a:pt x="277" y="690"/>
                    </a:lnTo>
                    <a:lnTo>
                      <a:pt x="277" y="614"/>
                    </a:lnTo>
                    <a:lnTo>
                      <a:pt x="277" y="537"/>
                    </a:lnTo>
                    <a:lnTo>
                      <a:pt x="300" y="460"/>
                    </a:lnTo>
                    <a:lnTo>
                      <a:pt x="330" y="384"/>
                    </a:lnTo>
                    <a:lnTo>
                      <a:pt x="376" y="315"/>
                    </a:lnTo>
                    <a:lnTo>
                      <a:pt x="438" y="253"/>
                    </a:lnTo>
                    <a:lnTo>
                      <a:pt x="507" y="200"/>
                    </a:lnTo>
                    <a:lnTo>
                      <a:pt x="591" y="161"/>
                    </a:lnTo>
                    <a:lnTo>
                      <a:pt x="629" y="146"/>
                    </a:lnTo>
                    <a:lnTo>
                      <a:pt x="683" y="138"/>
                    </a:lnTo>
                    <a:lnTo>
                      <a:pt x="775" y="138"/>
                    </a:lnTo>
                    <a:lnTo>
                      <a:pt x="821" y="146"/>
                    </a:lnTo>
                    <a:lnTo>
                      <a:pt x="867" y="154"/>
                    </a:lnTo>
                    <a:lnTo>
                      <a:pt x="921" y="169"/>
                    </a:lnTo>
                    <a:lnTo>
                      <a:pt x="967" y="192"/>
                    </a:lnTo>
                    <a:lnTo>
                      <a:pt x="1005" y="215"/>
                    </a:lnTo>
                    <a:lnTo>
                      <a:pt x="1051" y="246"/>
                    </a:lnTo>
                    <a:lnTo>
                      <a:pt x="1090" y="276"/>
                    </a:lnTo>
                    <a:lnTo>
                      <a:pt x="1120" y="322"/>
                    </a:lnTo>
                    <a:lnTo>
                      <a:pt x="1151" y="361"/>
                    </a:lnTo>
                    <a:lnTo>
                      <a:pt x="1174" y="407"/>
                    </a:lnTo>
                    <a:lnTo>
                      <a:pt x="1197" y="460"/>
                    </a:lnTo>
                    <a:lnTo>
                      <a:pt x="1212" y="506"/>
                    </a:lnTo>
                    <a:lnTo>
                      <a:pt x="1205" y="460"/>
                    </a:lnTo>
                    <a:lnTo>
                      <a:pt x="1189" y="407"/>
                    </a:lnTo>
                    <a:lnTo>
                      <a:pt x="1166" y="353"/>
                    </a:lnTo>
                    <a:lnTo>
                      <a:pt x="1143" y="307"/>
                    </a:lnTo>
                    <a:lnTo>
                      <a:pt x="1113" y="261"/>
                    </a:lnTo>
                    <a:lnTo>
                      <a:pt x="1074" y="215"/>
                    </a:lnTo>
                    <a:lnTo>
                      <a:pt x="1036" y="177"/>
                    </a:lnTo>
                    <a:lnTo>
                      <a:pt x="998" y="138"/>
                    </a:lnTo>
                    <a:lnTo>
                      <a:pt x="952" y="100"/>
                    </a:lnTo>
                    <a:lnTo>
                      <a:pt x="906" y="77"/>
                    </a:lnTo>
                    <a:lnTo>
                      <a:pt x="852" y="46"/>
                    </a:lnTo>
                    <a:lnTo>
                      <a:pt x="798" y="31"/>
                    </a:lnTo>
                    <a:lnTo>
                      <a:pt x="737" y="16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37;p36">
                <a:extLst>
                  <a:ext uri="{FF2B5EF4-FFF2-40B4-BE49-F238E27FC236}">
                    <a16:creationId xmlns:a16="http://schemas.microsoft.com/office/drawing/2014/main" id="{6016509D-B521-4A38-B385-B03E968E471F}"/>
                  </a:ext>
                </a:extLst>
              </p:cNvPr>
              <p:cNvSpPr/>
              <p:nvPr/>
            </p:nvSpPr>
            <p:spPr>
              <a:xfrm>
                <a:off x="4652100" y="1392200"/>
                <a:ext cx="30325" cy="30700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228" extrusionOk="0">
                    <a:moveTo>
                      <a:pt x="622" y="1"/>
                    </a:moveTo>
                    <a:lnTo>
                      <a:pt x="560" y="8"/>
                    </a:lnTo>
                    <a:lnTo>
                      <a:pt x="499" y="16"/>
                    </a:lnTo>
                    <a:lnTo>
                      <a:pt x="438" y="31"/>
                    </a:lnTo>
                    <a:lnTo>
                      <a:pt x="376" y="47"/>
                    </a:lnTo>
                    <a:lnTo>
                      <a:pt x="315" y="77"/>
                    </a:lnTo>
                    <a:lnTo>
                      <a:pt x="261" y="108"/>
                    </a:lnTo>
                    <a:lnTo>
                      <a:pt x="215" y="146"/>
                    </a:lnTo>
                    <a:lnTo>
                      <a:pt x="162" y="192"/>
                    </a:lnTo>
                    <a:lnTo>
                      <a:pt x="123" y="246"/>
                    </a:lnTo>
                    <a:lnTo>
                      <a:pt x="85" y="300"/>
                    </a:lnTo>
                    <a:lnTo>
                      <a:pt x="54" y="361"/>
                    </a:lnTo>
                    <a:lnTo>
                      <a:pt x="31" y="422"/>
                    </a:lnTo>
                    <a:lnTo>
                      <a:pt x="16" y="484"/>
                    </a:lnTo>
                    <a:lnTo>
                      <a:pt x="1" y="553"/>
                    </a:lnTo>
                    <a:lnTo>
                      <a:pt x="1" y="614"/>
                    </a:lnTo>
                    <a:lnTo>
                      <a:pt x="1" y="683"/>
                    </a:lnTo>
                    <a:lnTo>
                      <a:pt x="16" y="752"/>
                    </a:lnTo>
                    <a:lnTo>
                      <a:pt x="31" y="813"/>
                    </a:lnTo>
                    <a:lnTo>
                      <a:pt x="54" y="875"/>
                    </a:lnTo>
                    <a:lnTo>
                      <a:pt x="85" y="936"/>
                    </a:lnTo>
                    <a:lnTo>
                      <a:pt x="123" y="990"/>
                    </a:lnTo>
                    <a:lnTo>
                      <a:pt x="162" y="1036"/>
                    </a:lnTo>
                    <a:lnTo>
                      <a:pt x="215" y="1082"/>
                    </a:lnTo>
                    <a:lnTo>
                      <a:pt x="261" y="1120"/>
                    </a:lnTo>
                    <a:lnTo>
                      <a:pt x="315" y="1158"/>
                    </a:lnTo>
                    <a:lnTo>
                      <a:pt x="376" y="1181"/>
                    </a:lnTo>
                    <a:lnTo>
                      <a:pt x="438" y="1204"/>
                    </a:lnTo>
                    <a:lnTo>
                      <a:pt x="499" y="1220"/>
                    </a:lnTo>
                    <a:lnTo>
                      <a:pt x="560" y="1227"/>
                    </a:lnTo>
                    <a:lnTo>
                      <a:pt x="683" y="1227"/>
                    </a:lnTo>
                    <a:lnTo>
                      <a:pt x="737" y="1220"/>
                    </a:lnTo>
                    <a:lnTo>
                      <a:pt x="798" y="1204"/>
                    </a:lnTo>
                    <a:lnTo>
                      <a:pt x="852" y="1181"/>
                    </a:lnTo>
                    <a:lnTo>
                      <a:pt x="906" y="1158"/>
                    </a:lnTo>
                    <a:lnTo>
                      <a:pt x="952" y="1128"/>
                    </a:lnTo>
                    <a:lnTo>
                      <a:pt x="998" y="1097"/>
                    </a:lnTo>
                    <a:lnTo>
                      <a:pt x="1036" y="1059"/>
                    </a:lnTo>
                    <a:lnTo>
                      <a:pt x="1074" y="1013"/>
                    </a:lnTo>
                    <a:lnTo>
                      <a:pt x="1113" y="974"/>
                    </a:lnTo>
                    <a:lnTo>
                      <a:pt x="1143" y="928"/>
                    </a:lnTo>
                    <a:lnTo>
                      <a:pt x="1166" y="875"/>
                    </a:lnTo>
                    <a:lnTo>
                      <a:pt x="1189" y="829"/>
                    </a:lnTo>
                    <a:lnTo>
                      <a:pt x="1205" y="775"/>
                    </a:lnTo>
                    <a:lnTo>
                      <a:pt x="1212" y="721"/>
                    </a:lnTo>
                    <a:lnTo>
                      <a:pt x="1197" y="775"/>
                    </a:lnTo>
                    <a:lnTo>
                      <a:pt x="1174" y="821"/>
                    </a:lnTo>
                    <a:lnTo>
                      <a:pt x="1151" y="867"/>
                    </a:lnTo>
                    <a:lnTo>
                      <a:pt x="1120" y="913"/>
                    </a:lnTo>
                    <a:lnTo>
                      <a:pt x="1090" y="951"/>
                    </a:lnTo>
                    <a:lnTo>
                      <a:pt x="1051" y="990"/>
                    </a:lnTo>
                    <a:lnTo>
                      <a:pt x="1005" y="1020"/>
                    </a:lnTo>
                    <a:lnTo>
                      <a:pt x="967" y="1043"/>
                    </a:lnTo>
                    <a:lnTo>
                      <a:pt x="921" y="1066"/>
                    </a:lnTo>
                    <a:lnTo>
                      <a:pt x="867" y="1082"/>
                    </a:lnTo>
                    <a:lnTo>
                      <a:pt x="821" y="1089"/>
                    </a:lnTo>
                    <a:lnTo>
                      <a:pt x="775" y="1097"/>
                    </a:lnTo>
                    <a:lnTo>
                      <a:pt x="729" y="1097"/>
                    </a:lnTo>
                    <a:lnTo>
                      <a:pt x="683" y="1089"/>
                    </a:lnTo>
                    <a:lnTo>
                      <a:pt x="629" y="1082"/>
                    </a:lnTo>
                    <a:lnTo>
                      <a:pt x="591" y="1066"/>
                    </a:lnTo>
                    <a:lnTo>
                      <a:pt x="507" y="1028"/>
                    </a:lnTo>
                    <a:lnTo>
                      <a:pt x="438" y="982"/>
                    </a:lnTo>
                    <a:lnTo>
                      <a:pt x="376" y="921"/>
                    </a:lnTo>
                    <a:lnTo>
                      <a:pt x="330" y="852"/>
                    </a:lnTo>
                    <a:lnTo>
                      <a:pt x="300" y="775"/>
                    </a:lnTo>
                    <a:lnTo>
                      <a:pt x="277" y="698"/>
                    </a:lnTo>
                    <a:lnTo>
                      <a:pt x="277" y="614"/>
                    </a:lnTo>
                    <a:lnTo>
                      <a:pt x="277" y="537"/>
                    </a:lnTo>
                    <a:lnTo>
                      <a:pt x="300" y="461"/>
                    </a:lnTo>
                    <a:lnTo>
                      <a:pt x="330" y="384"/>
                    </a:lnTo>
                    <a:lnTo>
                      <a:pt x="376" y="315"/>
                    </a:lnTo>
                    <a:lnTo>
                      <a:pt x="438" y="254"/>
                    </a:lnTo>
                    <a:lnTo>
                      <a:pt x="507" y="200"/>
                    </a:lnTo>
                    <a:lnTo>
                      <a:pt x="591" y="162"/>
                    </a:lnTo>
                    <a:lnTo>
                      <a:pt x="629" y="154"/>
                    </a:lnTo>
                    <a:lnTo>
                      <a:pt x="683" y="146"/>
                    </a:lnTo>
                    <a:lnTo>
                      <a:pt x="729" y="139"/>
                    </a:lnTo>
                    <a:lnTo>
                      <a:pt x="775" y="139"/>
                    </a:lnTo>
                    <a:lnTo>
                      <a:pt x="821" y="146"/>
                    </a:lnTo>
                    <a:lnTo>
                      <a:pt x="867" y="154"/>
                    </a:lnTo>
                    <a:lnTo>
                      <a:pt x="921" y="169"/>
                    </a:lnTo>
                    <a:lnTo>
                      <a:pt x="967" y="192"/>
                    </a:lnTo>
                    <a:lnTo>
                      <a:pt x="1005" y="215"/>
                    </a:lnTo>
                    <a:lnTo>
                      <a:pt x="1051" y="246"/>
                    </a:lnTo>
                    <a:lnTo>
                      <a:pt x="1090" y="284"/>
                    </a:lnTo>
                    <a:lnTo>
                      <a:pt x="1120" y="323"/>
                    </a:lnTo>
                    <a:lnTo>
                      <a:pt x="1151" y="369"/>
                    </a:lnTo>
                    <a:lnTo>
                      <a:pt x="1174" y="415"/>
                    </a:lnTo>
                    <a:lnTo>
                      <a:pt x="1197" y="461"/>
                    </a:lnTo>
                    <a:lnTo>
                      <a:pt x="1212" y="514"/>
                    </a:lnTo>
                    <a:lnTo>
                      <a:pt x="1205" y="461"/>
                    </a:lnTo>
                    <a:lnTo>
                      <a:pt x="1189" y="407"/>
                    </a:lnTo>
                    <a:lnTo>
                      <a:pt x="1166" y="361"/>
                    </a:lnTo>
                    <a:lnTo>
                      <a:pt x="1143" y="307"/>
                    </a:lnTo>
                    <a:lnTo>
                      <a:pt x="1113" y="261"/>
                    </a:lnTo>
                    <a:lnTo>
                      <a:pt x="1074" y="215"/>
                    </a:lnTo>
                    <a:lnTo>
                      <a:pt x="1036" y="177"/>
                    </a:lnTo>
                    <a:lnTo>
                      <a:pt x="998" y="139"/>
                    </a:lnTo>
                    <a:lnTo>
                      <a:pt x="952" y="108"/>
                    </a:lnTo>
                    <a:lnTo>
                      <a:pt x="906" y="77"/>
                    </a:lnTo>
                    <a:lnTo>
                      <a:pt x="852" y="54"/>
                    </a:lnTo>
                    <a:lnTo>
                      <a:pt x="798" y="31"/>
                    </a:lnTo>
                    <a:lnTo>
                      <a:pt x="737" y="16"/>
                    </a:lnTo>
                    <a:lnTo>
                      <a:pt x="683" y="8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938;p36">
                <a:extLst>
                  <a:ext uri="{FF2B5EF4-FFF2-40B4-BE49-F238E27FC236}">
                    <a16:creationId xmlns:a16="http://schemas.microsoft.com/office/drawing/2014/main" id="{FC9B07EB-953E-40CD-94B6-B2076E7FD667}"/>
                  </a:ext>
                </a:extLst>
              </p:cNvPr>
              <p:cNvSpPr/>
              <p:nvPr/>
            </p:nvSpPr>
            <p:spPr>
              <a:xfrm>
                <a:off x="4479025" y="889425"/>
                <a:ext cx="159300" cy="140725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5629" extrusionOk="0">
                    <a:moveTo>
                      <a:pt x="1825" y="1"/>
                    </a:moveTo>
                    <a:lnTo>
                      <a:pt x="1772" y="32"/>
                    </a:lnTo>
                    <a:lnTo>
                      <a:pt x="1603" y="124"/>
                    </a:lnTo>
                    <a:lnTo>
                      <a:pt x="1496" y="193"/>
                    </a:lnTo>
                    <a:lnTo>
                      <a:pt x="1365" y="277"/>
                    </a:lnTo>
                    <a:lnTo>
                      <a:pt x="1227" y="384"/>
                    </a:lnTo>
                    <a:lnTo>
                      <a:pt x="1081" y="499"/>
                    </a:lnTo>
                    <a:lnTo>
                      <a:pt x="928" y="637"/>
                    </a:lnTo>
                    <a:lnTo>
                      <a:pt x="775" y="791"/>
                    </a:lnTo>
                    <a:lnTo>
                      <a:pt x="621" y="959"/>
                    </a:lnTo>
                    <a:lnTo>
                      <a:pt x="476" y="1151"/>
                    </a:lnTo>
                    <a:lnTo>
                      <a:pt x="407" y="1251"/>
                    </a:lnTo>
                    <a:lnTo>
                      <a:pt x="338" y="1350"/>
                    </a:lnTo>
                    <a:lnTo>
                      <a:pt x="269" y="1458"/>
                    </a:lnTo>
                    <a:lnTo>
                      <a:pt x="207" y="1573"/>
                    </a:lnTo>
                    <a:lnTo>
                      <a:pt x="154" y="1695"/>
                    </a:lnTo>
                    <a:lnTo>
                      <a:pt x="100" y="1818"/>
                    </a:lnTo>
                    <a:lnTo>
                      <a:pt x="46" y="1941"/>
                    </a:lnTo>
                    <a:lnTo>
                      <a:pt x="0" y="2071"/>
                    </a:lnTo>
                    <a:lnTo>
                      <a:pt x="6372" y="5629"/>
                    </a:lnTo>
                    <a:lnTo>
                      <a:pt x="6218" y="3259"/>
                    </a:lnTo>
                    <a:lnTo>
                      <a:pt x="1825" y="1"/>
                    </a:lnTo>
                    <a:close/>
                  </a:path>
                </a:pathLst>
              </a:custGeom>
              <a:solidFill>
                <a:srgbClr val="E6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39;p36">
                <a:extLst>
                  <a:ext uri="{FF2B5EF4-FFF2-40B4-BE49-F238E27FC236}">
                    <a16:creationId xmlns:a16="http://schemas.microsoft.com/office/drawing/2014/main" id="{C470EB64-E138-46C5-A12C-BF1B17AFF6C4}"/>
                  </a:ext>
                </a:extLst>
              </p:cNvPr>
              <p:cNvSpPr/>
              <p:nvPr/>
            </p:nvSpPr>
            <p:spPr>
              <a:xfrm>
                <a:off x="4634475" y="900550"/>
                <a:ext cx="124625" cy="129600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5184" extrusionOk="0">
                    <a:moveTo>
                      <a:pt x="3313" y="1"/>
                    </a:moveTo>
                    <a:lnTo>
                      <a:pt x="0" y="2814"/>
                    </a:lnTo>
                    <a:lnTo>
                      <a:pt x="154" y="5184"/>
                    </a:lnTo>
                    <a:lnTo>
                      <a:pt x="4984" y="1879"/>
                    </a:lnTo>
                    <a:lnTo>
                      <a:pt x="4976" y="1749"/>
                    </a:lnTo>
                    <a:lnTo>
                      <a:pt x="4961" y="1626"/>
                    </a:lnTo>
                    <a:lnTo>
                      <a:pt x="4930" y="1511"/>
                    </a:lnTo>
                    <a:lnTo>
                      <a:pt x="4900" y="1396"/>
                    </a:lnTo>
                    <a:lnTo>
                      <a:pt x="4861" y="1289"/>
                    </a:lnTo>
                    <a:lnTo>
                      <a:pt x="4815" y="1189"/>
                    </a:lnTo>
                    <a:lnTo>
                      <a:pt x="4762" y="1097"/>
                    </a:lnTo>
                    <a:lnTo>
                      <a:pt x="4700" y="997"/>
                    </a:lnTo>
                    <a:lnTo>
                      <a:pt x="4639" y="913"/>
                    </a:lnTo>
                    <a:lnTo>
                      <a:pt x="4578" y="829"/>
                    </a:lnTo>
                    <a:lnTo>
                      <a:pt x="4509" y="752"/>
                    </a:lnTo>
                    <a:lnTo>
                      <a:pt x="4432" y="675"/>
                    </a:lnTo>
                    <a:lnTo>
                      <a:pt x="4286" y="537"/>
                    </a:lnTo>
                    <a:lnTo>
                      <a:pt x="4133" y="422"/>
                    </a:lnTo>
                    <a:lnTo>
                      <a:pt x="3972" y="315"/>
                    </a:lnTo>
                    <a:lnTo>
                      <a:pt x="3826" y="231"/>
                    </a:lnTo>
                    <a:lnTo>
                      <a:pt x="3688" y="162"/>
                    </a:lnTo>
                    <a:lnTo>
                      <a:pt x="3566" y="100"/>
                    </a:lnTo>
                    <a:lnTo>
                      <a:pt x="3382" y="24"/>
                    </a:lnTo>
                    <a:lnTo>
                      <a:pt x="3313" y="1"/>
                    </a:lnTo>
                    <a:close/>
                  </a:path>
                </a:pathLst>
              </a:custGeom>
              <a:solidFill>
                <a:srgbClr val="E6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40;p36">
                <a:extLst>
                  <a:ext uri="{FF2B5EF4-FFF2-40B4-BE49-F238E27FC236}">
                    <a16:creationId xmlns:a16="http://schemas.microsoft.com/office/drawing/2014/main" id="{77424038-2E5E-4B4E-BE1D-C7EE3A7ADC12}"/>
                  </a:ext>
                </a:extLst>
              </p:cNvPr>
              <p:cNvSpPr/>
              <p:nvPr/>
            </p:nvSpPr>
            <p:spPr>
              <a:xfrm>
                <a:off x="4590000" y="1012875"/>
                <a:ext cx="45850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5429" extrusionOk="0">
                    <a:moveTo>
                      <a:pt x="1833" y="0"/>
                    </a:moveTo>
                    <a:lnTo>
                      <a:pt x="1664" y="77"/>
                    </a:lnTo>
                    <a:lnTo>
                      <a:pt x="1503" y="154"/>
                    </a:lnTo>
                    <a:lnTo>
                      <a:pt x="1358" y="238"/>
                    </a:lnTo>
                    <a:lnTo>
                      <a:pt x="1212" y="323"/>
                    </a:lnTo>
                    <a:lnTo>
                      <a:pt x="1082" y="407"/>
                    </a:lnTo>
                    <a:lnTo>
                      <a:pt x="959" y="499"/>
                    </a:lnTo>
                    <a:lnTo>
                      <a:pt x="844" y="591"/>
                    </a:lnTo>
                    <a:lnTo>
                      <a:pt x="744" y="683"/>
                    </a:lnTo>
                    <a:lnTo>
                      <a:pt x="645" y="783"/>
                    </a:lnTo>
                    <a:lnTo>
                      <a:pt x="553" y="882"/>
                    </a:lnTo>
                    <a:lnTo>
                      <a:pt x="468" y="982"/>
                    </a:lnTo>
                    <a:lnTo>
                      <a:pt x="399" y="1089"/>
                    </a:lnTo>
                    <a:lnTo>
                      <a:pt x="330" y="1189"/>
                    </a:lnTo>
                    <a:lnTo>
                      <a:pt x="269" y="1296"/>
                    </a:lnTo>
                    <a:lnTo>
                      <a:pt x="215" y="1404"/>
                    </a:lnTo>
                    <a:lnTo>
                      <a:pt x="169" y="1511"/>
                    </a:lnTo>
                    <a:lnTo>
                      <a:pt x="131" y="1626"/>
                    </a:lnTo>
                    <a:lnTo>
                      <a:pt x="93" y="1733"/>
                    </a:lnTo>
                    <a:lnTo>
                      <a:pt x="62" y="1848"/>
                    </a:lnTo>
                    <a:lnTo>
                      <a:pt x="39" y="1956"/>
                    </a:lnTo>
                    <a:lnTo>
                      <a:pt x="24" y="2071"/>
                    </a:lnTo>
                    <a:lnTo>
                      <a:pt x="8" y="2186"/>
                    </a:lnTo>
                    <a:lnTo>
                      <a:pt x="1" y="2301"/>
                    </a:lnTo>
                    <a:lnTo>
                      <a:pt x="1" y="2408"/>
                    </a:lnTo>
                    <a:lnTo>
                      <a:pt x="8" y="2638"/>
                    </a:lnTo>
                    <a:lnTo>
                      <a:pt x="31" y="2860"/>
                    </a:lnTo>
                    <a:lnTo>
                      <a:pt x="70" y="3083"/>
                    </a:lnTo>
                    <a:lnTo>
                      <a:pt x="123" y="3305"/>
                    </a:lnTo>
                    <a:lnTo>
                      <a:pt x="185" y="3520"/>
                    </a:lnTo>
                    <a:lnTo>
                      <a:pt x="254" y="3727"/>
                    </a:lnTo>
                    <a:lnTo>
                      <a:pt x="330" y="3934"/>
                    </a:lnTo>
                    <a:lnTo>
                      <a:pt x="415" y="4125"/>
                    </a:lnTo>
                    <a:lnTo>
                      <a:pt x="507" y="4309"/>
                    </a:lnTo>
                    <a:lnTo>
                      <a:pt x="591" y="4486"/>
                    </a:lnTo>
                    <a:lnTo>
                      <a:pt x="683" y="4647"/>
                    </a:lnTo>
                    <a:lnTo>
                      <a:pt x="767" y="4800"/>
                    </a:lnTo>
                    <a:lnTo>
                      <a:pt x="928" y="5061"/>
                    </a:lnTo>
                    <a:lnTo>
                      <a:pt x="1066" y="5260"/>
                    </a:lnTo>
                    <a:lnTo>
                      <a:pt x="1189" y="5429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rgbClr val="E6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941;p36">
                <a:extLst>
                  <a:ext uri="{FF2B5EF4-FFF2-40B4-BE49-F238E27FC236}">
                    <a16:creationId xmlns:a16="http://schemas.microsoft.com/office/drawing/2014/main" id="{65793F11-60B6-4457-87B0-3770AAF0BD45}"/>
                  </a:ext>
                </a:extLst>
              </p:cNvPr>
              <p:cNvSpPr/>
              <p:nvPr/>
            </p:nvSpPr>
            <p:spPr>
              <a:xfrm>
                <a:off x="4623350" y="1014225"/>
                <a:ext cx="85900" cy="10812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4325" extrusionOk="0">
                    <a:moveTo>
                      <a:pt x="530" y="0"/>
                    </a:moveTo>
                    <a:lnTo>
                      <a:pt x="361" y="8"/>
                    </a:lnTo>
                    <a:lnTo>
                      <a:pt x="185" y="31"/>
                    </a:lnTo>
                    <a:lnTo>
                      <a:pt x="1" y="54"/>
                    </a:lnTo>
                    <a:lnTo>
                      <a:pt x="3413" y="4324"/>
                    </a:lnTo>
                    <a:lnTo>
                      <a:pt x="3428" y="4117"/>
                    </a:lnTo>
                    <a:lnTo>
                      <a:pt x="3436" y="3880"/>
                    </a:lnTo>
                    <a:lnTo>
                      <a:pt x="3436" y="3573"/>
                    </a:lnTo>
                    <a:lnTo>
                      <a:pt x="3436" y="3397"/>
                    </a:lnTo>
                    <a:lnTo>
                      <a:pt x="3420" y="3213"/>
                    </a:lnTo>
                    <a:lnTo>
                      <a:pt x="3405" y="3013"/>
                    </a:lnTo>
                    <a:lnTo>
                      <a:pt x="3382" y="2814"/>
                    </a:lnTo>
                    <a:lnTo>
                      <a:pt x="3351" y="2599"/>
                    </a:lnTo>
                    <a:lnTo>
                      <a:pt x="3313" y="2392"/>
                    </a:lnTo>
                    <a:lnTo>
                      <a:pt x="3259" y="2178"/>
                    </a:lnTo>
                    <a:lnTo>
                      <a:pt x="3198" y="1955"/>
                    </a:lnTo>
                    <a:lnTo>
                      <a:pt x="3129" y="1748"/>
                    </a:lnTo>
                    <a:lnTo>
                      <a:pt x="3037" y="1534"/>
                    </a:lnTo>
                    <a:lnTo>
                      <a:pt x="2945" y="1334"/>
                    </a:lnTo>
                    <a:lnTo>
                      <a:pt x="2830" y="1135"/>
                    </a:lnTo>
                    <a:lnTo>
                      <a:pt x="2769" y="1043"/>
                    </a:lnTo>
                    <a:lnTo>
                      <a:pt x="2700" y="951"/>
                    </a:lnTo>
                    <a:lnTo>
                      <a:pt x="2631" y="859"/>
                    </a:lnTo>
                    <a:lnTo>
                      <a:pt x="2554" y="775"/>
                    </a:lnTo>
                    <a:lnTo>
                      <a:pt x="2477" y="690"/>
                    </a:lnTo>
                    <a:lnTo>
                      <a:pt x="2393" y="606"/>
                    </a:lnTo>
                    <a:lnTo>
                      <a:pt x="2309" y="537"/>
                    </a:lnTo>
                    <a:lnTo>
                      <a:pt x="2217" y="460"/>
                    </a:lnTo>
                    <a:lnTo>
                      <a:pt x="2117" y="391"/>
                    </a:lnTo>
                    <a:lnTo>
                      <a:pt x="2017" y="330"/>
                    </a:lnTo>
                    <a:lnTo>
                      <a:pt x="1910" y="276"/>
                    </a:lnTo>
                    <a:lnTo>
                      <a:pt x="1795" y="223"/>
                    </a:lnTo>
                    <a:lnTo>
                      <a:pt x="1680" y="169"/>
                    </a:lnTo>
                    <a:lnTo>
                      <a:pt x="1549" y="131"/>
                    </a:lnTo>
                    <a:lnTo>
                      <a:pt x="1427" y="92"/>
                    </a:lnTo>
                    <a:lnTo>
                      <a:pt x="1289" y="61"/>
                    </a:lnTo>
                    <a:lnTo>
                      <a:pt x="1151" y="38"/>
                    </a:lnTo>
                    <a:lnTo>
                      <a:pt x="1005" y="15"/>
                    </a:lnTo>
                    <a:lnTo>
                      <a:pt x="852" y="8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rgbClr val="E6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942;p36">
                <a:extLst>
                  <a:ext uri="{FF2B5EF4-FFF2-40B4-BE49-F238E27FC236}">
                    <a16:creationId xmlns:a16="http://schemas.microsoft.com/office/drawing/2014/main" id="{576B7096-C9C8-4BB2-948D-B4E33A66DFD0}"/>
                  </a:ext>
                </a:extLst>
              </p:cNvPr>
              <p:cNvSpPr/>
              <p:nvPr/>
            </p:nvSpPr>
            <p:spPr>
              <a:xfrm>
                <a:off x="4392375" y="1288125"/>
                <a:ext cx="678950" cy="461575"/>
              </a:xfrm>
              <a:custGeom>
                <a:avLst/>
                <a:gdLst/>
                <a:ahLst/>
                <a:cxnLst/>
                <a:rect l="l" t="t" r="r" b="b"/>
                <a:pathLst>
                  <a:path w="27158" h="18463" extrusionOk="0">
                    <a:moveTo>
                      <a:pt x="24336" y="0"/>
                    </a:moveTo>
                    <a:lnTo>
                      <a:pt x="24290" y="8"/>
                    </a:lnTo>
                    <a:lnTo>
                      <a:pt x="24137" y="39"/>
                    </a:lnTo>
                    <a:lnTo>
                      <a:pt x="24037" y="62"/>
                    </a:lnTo>
                    <a:lnTo>
                      <a:pt x="23938" y="108"/>
                    </a:lnTo>
                    <a:lnTo>
                      <a:pt x="13441" y="5988"/>
                    </a:lnTo>
                    <a:lnTo>
                      <a:pt x="13250" y="6096"/>
                    </a:lnTo>
                    <a:lnTo>
                      <a:pt x="10888" y="7422"/>
                    </a:lnTo>
                    <a:lnTo>
                      <a:pt x="392" y="13311"/>
                    </a:lnTo>
                    <a:lnTo>
                      <a:pt x="300" y="13364"/>
                    </a:lnTo>
                    <a:lnTo>
                      <a:pt x="223" y="13433"/>
                    </a:lnTo>
                    <a:lnTo>
                      <a:pt x="124" y="13556"/>
                    </a:lnTo>
                    <a:lnTo>
                      <a:pt x="93" y="13587"/>
                    </a:lnTo>
                    <a:lnTo>
                      <a:pt x="70" y="13625"/>
                    </a:lnTo>
                    <a:lnTo>
                      <a:pt x="47" y="13671"/>
                    </a:lnTo>
                    <a:lnTo>
                      <a:pt x="32" y="13717"/>
                    </a:lnTo>
                    <a:lnTo>
                      <a:pt x="9" y="13809"/>
                    </a:lnTo>
                    <a:lnTo>
                      <a:pt x="1" y="13916"/>
                    </a:lnTo>
                    <a:lnTo>
                      <a:pt x="9" y="14031"/>
                    </a:lnTo>
                    <a:lnTo>
                      <a:pt x="32" y="14139"/>
                    </a:lnTo>
                    <a:lnTo>
                      <a:pt x="70" y="14254"/>
                    </a:lnTo>
                    <a:lnTo>
                      <a:pt x="124" y="14369"/>
                    </a:lnTo>
                    <a:lnTo>
                      <a:pt x="2171" y="18018"/>
                    </a:lnTo>
                    <a:lnTo>
                      <a:pt x="2240" y="18126"/>
                    </a:lnTo>
                    <a:lnTo>
                      <a:pt x="2316" y="18218"/>
                    </a:lnTo>
                    <a:lnTo>
                      <a:pt x="2401" y="18302"/>
                    </a:lnTo>
                    <a:lnTo>
                      <a:pt x="2493" y="18363"/>
                    </a:lnTo>
                    <a:lnTo>
                      <a:pt x="2585" y="18417"/>
                    </a:lnTo>
                    <a:lnTo>
                      <a:pt x="2684" y="18448"/>
                    </a:lnTo>
                    <a:lnTo>
                      <a:pt x="2730" y="18455"/>
                    </a:lnTo>
                    <a:lnTo>
                      <a:pt x="2776" y="18463"/>
                    </a:lnTo>
                    <a:lnTo>
                      <a:pt x="2822" y="18455"/>
                    </a:lnTo>
                    <a:lnTo>
                      <a:pt x="2868" y="18455"/>
                    </a:lnTo>
                    <a:lnTo>
                      <a:pt x="3022" y="18425"/>
                    </a:lnTo>
                    <a:lnTo>
                      <a:pt x="3121" y="18394"/>
                    </a:lnTo>
                    <a:lnTo>
                      <a:pt x="3213" y="18348"/>
                    </a:lnTo>
                    <a:lnTo>
                      <a:pt x="13717" y="12475"/>
                    </a:lnTo>
                    <a:lnTo>
                      <a:pt x="16079" y="11148"/>
                    </a:lnTo>
                    <a:lnTo>
                      <a:pt x="16270" y="11041"/>
                    </a:lnTo>
                    <a:lnTo>
                      <a:pt x="26767" y="5153"/>
                    </a:lnTo>
                    <a:lnTo>
                      <a:pt x="26851" y="5091"/>
                    </a:lnTo>
                    <a:lnTo>
                      <a:pt x="26928" y="5022"/>
                    </a:lnTo>
                    <a:lnTo>
                      <a:pt x="27035" y="4907"/>
                    </a:lnTo>
                    <a:lnTo>
                      <a:pt x="27066" y="4869"/>
                    </a:lnTo>
                    <a:lnTo>
                      <a:pt x="27089" y="4831"/>
                    </a:lnTo>
                    <a:lnTo>
                      <a:pt x="27112" y="4792"/>
                    </a:lnTo>
                    <a:lnTo>
                      <a:pt x="27127" y="4746"/>
                    </a:lnTo>
                    <a:lnTo>
                      <a:pt x="27150" y="4647"/>
                    </a:lnTo>
                    <a:lnTo>
                      <a:pt x="27158" y="4539"/>
                    </a:lnTo>
                    <a:lnTo>
                      <a:pt x="27150" y="4432"/>
                    </a:lnTo>
                    <a:lnTo>
                      <a:pt x="27127" y="4317"/>
                    </a:lnTo>
                    <a:lnTo>
                      <a:pt x="27089" y="4202"/>
                    </a:lnTo>
                    <a:lnTo>
                      <a:pt x="27027" y="4087"/>
                    </a:lnTo>
                    <a:lnTo>
                      <a:pt x="24988" y="437"/>
                    </a:lnTo>
                    <a:lnTo>
                      <a:pt x="24919" y="330"/>
                    </a:lnTo>
                    <a:lnTo>
                      <a:pt x="24842" y="238"/>
                    </a:lnTo>
                    <a:lnTo>
                      <a:pt x="24758" y="161"/>
                    </a:lnTo>
                    <a:lnTo>
                      <a:pt x="24666" y="92"/>
                    </a:lnTo>
                    <a:lnTo>
                      <a:pt x="24574" y="46"/>
                    </a:lnTo>
                    <a:lnTo>
                      <a:pt x="24474" y="16"/>
                    </a:lnTo>
                    <a:lnTo>
                      <a:pt x="244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943;p36">
                <a:extLst>
                  <a:ext uri="{FF2B5EF4-FFF2-40B4-BE49-F238E27FC236}">
                    <a16:creationId xmlns:a16="http://schemas.microsoft.com/office/drawing/2014/main" id="{ED313677-9CE8-475A-ACDA-C72BA75BB3B1}"/>
                  </a:ext>
                </a:extLst>
              </p:cNvPr>
              <p:cNvSpPr/>
              <p:nvPr/>
            </p:nvSpPr>
            <p:spPr>
              <a:xfrm>
                <a:off x="4288700" y="1652300"/>
                <a:ext cx="161600" cy="136700"/>
              </a:xfrm>
              <a:custGeom>
                <a:avLst/>
                <a:gdLst/>
                <a:ahLst/>
                <a:cxnLst/>
                <a:rect l="l" t="t" r="r" b="b"/>
                <a:pathLst>
                  <a:path w="6464" h="5468" extrusionOk="0">
                    <a:moveTo>
                      <a:pt x="4907" y="1"/>
                    </a:moveTo>
                    <a:lnTo>
                      <a:pt x="153" y="2661"/>
                    </a:lnTo>
                    <a:lnTo>
                      <a:pt x="115" y="2692"/>
                    </a:lnTo>
                    <a:lnTo>
                      <a:pt x="77" y="2730"/>
                    </a:lnTo>
                    <a:lnTo>
                      <a:pt x="46" y="2776"/>
                    </a:lnTo>
                    <a:lnTo>
                      <a:pt x="23" y="2822"/>
                    </a:lnTo>
                    <a:lnTo>
                      <a:pt x="8" y="2884"/>
                    </a:lnTo>
                    <a:lnTo>
                      <a:pt x="0" y="2945"/>
                    </a:lnTo>
                    <a:lnTo>
                      <a:pt x="0" y="3007"/>
                    </a:lnTo>
                    <a:lnTo>
                      <a:pt x="8" y="3076"/>
                    </a:lnTo>
                    <a:lnTo>
                      <a:pt x="23" y="3198"/>
                    </a:lnTo>
                    <a:lnTo>
                      <a:pt x="46" y="3336"/>
                    </a:lnTo>
                    <a:lnTo>
                      <a:pt x="77" y="3482"/>
                    </a:lnTo>
                    <a:lnTo>
                      <a:pt x="115" y="3620"/>
                    </a:lnTo>
                    <a:lnTo>
                      <a:pt x="161" y="3758"/>
                    </a:lnTo>
                    <a:lnTo>
                      <a:pt x="215" y="3896"/>
                    </a:lnTo>
                    <a:lnTo>
                      <a:pt x="268" y="4034"/>
                    </a:lnTo>
                    <a:lnTo>
                      <a:pt x="337" y="4172"/>
                    </a:lnTo>
                    <a:lnTo>
                      <a:pt x="406" y="4302"/>
                    </a:lnTo>
                    <a:lnTo>
                      <a:pt x="475" y="4433"/>
                    </a:lnTo>
                    <a:lnTo>
                      <a:pt x="560" y="4555"/>
                    </a:lnTo>
                    <a:lnTo>
                      <a:pt x="644" y="4678"/>
                    </a:lnTo>
                    <a:lnTo>
                      <a:pt x="736" y="4793"/>
                    </a:lnTo>
                    <a:lnTo>
                      <a:pt x="828" y="4908"/>
                    </a:lnTo>
                    <a:lnTo>
                      <a:pt x="928" y="5015"/>
                    </a:lnTo>
                    <a:lnTo>
                      <a:pt x="1027" y="5123"/>
                    </a:lnTo>
                    <a:lnTo>
                      <a:pt x="1135" y="5215"/>
                    </a:lnTo>
                    <a:lnTo>
                      <a:pt x="1273" y="5337"/>
                    </a:lnTo>
                    <a:lnTo>
                      <a:pt x="1334" y="5383"/>
                    </a:lnTo>
                    <a:lnTo>
                      <a:pt x="1388" y="5414"/>
                    </a:lnTo>
                    <a:lnTo>
                      <a:pt x="1449" y="5445"/>
                    </a:lnTo>
                    <a:lnTo>
                      <a:pt x="1503" y="5460"/>
                    </a:lnTo>
                    <a:lnTo>
                      <a:pt x="1564" y="5468"/>
                    </a:lnTo>
                    <a:lnTo>
                      <a:pt x="1618" y="5468"/>
                    </a:lnTo>
                    <a:lnTo>
                      <a:pt x="1671" y="5452"/>
                    </a:lnTo>
                    <a:lnTo>
                      <a:pt x="1717" y="5429"/>
                    </a:lnTo>
                    <a:lnTo>
                      <a:pt x="6463" y="2776"/>
                    </a:ln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FFB8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944;p36">
                <a:extLst>
                  <a:ext uri="{FF2B5EF4-FFF2-40B4-BE49-F238E27FC236}">
                    <a16:creationId xmlns:a16="http://schemas.microsoft.com/office/drawing/2014/main" id="{C8FA05A8-C57F-4049-AF2F-2146EE8D2117}"/>
                  </a:ext>
                </a:extLst>
              </p:cNvPr>
              <p:cNvSpPr/>
              <p:nvPr/>
            </p:nvSpPr>
            <p:spPr>
              <a:xfrm>
                <a:off x="5012850" y="1247675"/>
                <a:ext cx="161600" cy="136900"/>
              </a:xfrm>
              <a:custGeom>
                <a:avLst/>
                <a:gdLst/>
                <a:ahLst/>
                <a:cxnLst/>
                <a:rect l="l" t="t" r="r" b="b"/>
                <a:pathLst>
                  <a:path w="6464" h="5476" extrusionOk="0">
                    <a:moveTo>
                      <a:pt x="4907" y="1"/>
                    </a:moveTo>
                    <a:lnTo>
                      <a:pt x="4853" y="8"/>
                    </a:lnTo>
                    <a:lnTo>
                      <a:pt x="4800" y="16"/>
                    </a:lnTo>
                    <a:lnTo>
                      <a:pt x="4754" y="39"/>
                    </a:lnTo>
                    <a:lnTo>
                      <a:pt x="0" y="2700"/>
                    </a:lnTo>
                    <a:lnTo>
                      <a:pt x="1557" y="5475"/>
                    </a:lnTo>
                    <a:lnTo>
                      <a:pt x="6303" y="2815"/>
                    </a:lnTo>
                    <a:lnTo>
                      <a:pt x="6349" y="2784"/>
                    </a:lnTo>
                    <a:lnTo>
                      <a:pt x="6379" y="2746"/>
                    </a:lnTo>
                    <a:lnTo>
                      <a:pt x="6410" y="2700"/>
                    </a:lnTo>
                    <a:lnTo>
                      <a:pt x="6433" y="2646"/>
                    </a:lnTo>
                    <a:lnTo>
                      <a:pt x="6448" y="2585"/>
                    </a:lnTo>
                    <a:lnTo>
                      <a:pt x="6464" y="2523"/>
                    </a:lnTo>
                    <a:lnTo>
                      <a:pt x="6464" y="2454"/>
                    </a:lnTo>
                    <a:lnTo>
                      <a:pt x="6456" y="2385"/>
                    </a:lnTo>
                    <a:lnTo>
                      <a:pt x="6425" y="2209"/>
                    </a:lnTo>
                    <a:lnTo>
                      <a:pt x="6395" y="2063"/>
                    </a:lnTo>
                    <a:lnTo>
                      <a:pt x="6356" y="1925"/>
                    </a:lnTo>
                    <a:lnTo>
                      <a:pt x="6318" y="1779"/>
                    </a:lnTo>
                    <a:lnTo>
                      <a:pt x="6272" y="1641"/>
                    </a:lnTo>
                    <a:lnTo>
                      <a:pt x="6218" y="1503"/>
                    </a:lnTo>
                    <a:lnTo>
                      <a:pt x="6157" y="1365"/>
                    </a:lnTo>
                    <a:lnTo>
                      <a:pt x="6096" y="1235"/>
                    </a:lnTo>
                    <a:lnTo>
                      <a:pt x="6019" y="1105"/>
                    </a:lnTo>
                    <a:lnTo>
                      <a:pt x="5942" y="974"/>
                    </a:lnTo>
                    <a:lnTo>
                      <a:pt x="5866" y="852"/>
                    </a:lnTo>
                    <a:lnTo>
                      <a:pt x="5774" y="729"/>
                    </a:lnTo>
                    <a:lnTo>
                      <a:pt x="5689" y="614"/>
                    </a:lnTo>
                    <a:lnTo>
                      <a:pt x="5590" y="507"/>
                    </a:lnTo>
                    <a:lnTo>
                      <a:pt x="5490" y="399"/>
                    </a:lnTo>
                    <a:lnTo>
                      <a:pt x="5383" y="300"/>
                    </a:lnTo>
                    <a:lnTo>
                      <a:pt x="5275" y="200"/>
                    </a:lnTo>
                    <a:lnTo>
                      <a:pt x="5183" y="123"/>
                    </a:lnTo>
                    <a:lnTo>
                      <a:pt x="5130" y="85"/>
                    </a:lnTo>
                    <a:lnTo>
                      <a:pt x="5076" y="47"/>
                    </a:lnTo>
                    <a:lnTo>
                      <a:pt x="5015" y="24"/>
                    </a:lnTo>
                    <a:lnTo>
                      <a:pt x="4961" y="8"/>
                    </a:lnTo>
                    <a:lnTo>
                      <a:pt x="49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945;p36">
                <a:extLst>
                  <a:ext uri="{FF2B5EF4-FFF2-40B4-BE49-F238E27FC236}">
                    <a16:creationId xmlns:a16="http://schemas.microsoft.com/office/drawing/2014/main" id="{8464F0C7-0D16-4AE4-9A10-CB0D556CBBCA}"/>
                  </a:ext>
                </a:extLst>
              </p:cNvPr>
              <p:cNvSpPr/>
              <p:nvPr/>
            </p:nvSpPr>
            <p:spPr>
              <a:xfrm>
                <a:off x="4205875" y="1584075"/>
                <a:ext cx="275850" cy="208750"/>
              </a:xfrm>
              <a:custGeom>
                <a:avLst/>
                <a:gdLst/>
                <a:ahLst/>
                <a:cxnLst/>
                <a:rect l="l" t="t" r="r" b="b"/>
                <a:pathLst>
                  <a:path w="11034" h="8350" extrusionOk="0">
                    <a:moveTo>
                      <a:pt x="9815" y="1"/>
                    </a:moveTo>
                    <a:lnTo>
                      <a:pt x="9730" y="8"/>
                    </a:lnTo>
                    <a:lnTo>
                      <a:pt x="9646" y="24"/>
                    </a:lnTo>
                    <a:lnTo>
                      <a:pt x="9554" y="39"/>
                    </a:lnTo>
                    <a:lnTo>
                      <a:pt x="9385" y="85"/>
                    </a:lnTo>
                    <a:lnTo>
                      <a:pt x="9247" y="131"/>
                    </a:lnTo>
                    <a:lnTo>
                      <a:pt x="9109" y="185"/>
                    </a:lnTo>
                    <a:lnTo>
                      <a:pt x="8971" y="177"/>
                    </a:lnTo>
                    <a:lnTo>
                      <a:pt x="8611" y="177"/>
                    </a:lnTo>
                    <a:lnTo>
                      <a:pt x="8082" y="185"/>
                    </a:lnTo>
                    <a:lnTo>
                      <a:pt x="7768" y="200"/>
                    </a:lnTo>
                    <a:lnTo>
                      <a:pt x="7438" y="215"/>
                    </a:lnTo>
                    <a:lnTo>
                      <a:pt x="7085" y="231"/>
                    </a:lnTo>
                    <a:lnTo>
                      <a:pt x="6733" y="261"/>
                    </a:lnTo>
                    <a:lnTo>
                      <a:pt x="6372" y="300"/>
                    </a:lnTo>
                    <a:lnTo>
                      <a:pt x="6020" y="346"/>
                    </a:lnTo>
                    <a:lnTo>
                      <a:pt x="5682" y="407"/>
                    </a:lnTo>
                    <a:lnTo>
                      <a:pt x="5368" y="476"/>
                    </a:lnTo>
                    <a:lnTo>
                      <a:pt x="5214" y="514"/>
                    </a:lnTo>
                    <a:lnTo>
                      <a:pt x="5076" y="560"/>
                    </a:lnTo>
                    <a:lnTo>
                      <a:pt x="4946" y="606"/>
                    </a:lnTo>
                    <a:lnTo>
                      <a:pt x="4823" y="652"/>
                    </a:lnTo>
                    <a:lnTo>
                      <a:pt x="4624" y="737"/>
                    </a:lnTo>
                    <a:lnTo>
                      <a:pt x="4417" y="813"/>
                    </a:lnTo>
                    <a:lnTo>
                      <a:pt x="4195" y="890"/>
                    </a:lnTo>
                    <a:lnTo>
                      <a:pt x="3972" y="967"/>
                    </a:lnTo>
                    <a:lnTo>
                      <a:pt x="3520" y="1097"/>
                    </a:lnTo>
                    <a:lnTo>
                      <a:pt x="3068" y="1220"/>
                    </a:lnTo>
                    <a:lnTo>
                      <a:pt x="2945" y="1097"/>
                    </a:lnTo>
                    <a:lnTo>
                      <a:pt x="1" y="5843"/>
                    </a:lnTo>
                    <a:lnTo>
                      <a:pt x="714" y="6219"/>
                    </a:lnTo>
                    <a:lnTo>
                      <a:pt x="952" y="6449"/>
                    </a:lnTo>
                    <a:lnTo>
                      <a:pt x="1197" y="6686"/>
                    </a:lnTo>
                    <a:lnTo>
                      <a:pt x="1435" y="6932"/>
                    </a:lnTo>
                    <a:lnTo>
                      <a:pt x="1649" y="7154"/>
                    </a:lnTo>
                    <a:lnTo>
                      <a:pt x="1979" y="7514"/>
                    </a:lnTo>
                    <a:lnTo>
                      <a:pt x="2102" y="7660"/>
                    </a:lnTo>
                    <a:lnTo>
                      <a:pt x="2661" y="7783"/>
                    </a:lnTo>
                    <a:lnTo>
                      <a:pt x="3236" y="7913"/>
                    </a:lnTo>
                    <a:lnTo>
                      <a:pt x="3919" y="8051"/>
                    </a:lnTo>
                    <a:lnTo>
                      <a:pt x="4624" y="8181"/>
                    </a:lnTo>
                    <a:lnTo>
                      <a:pt x="4961" y="8243"/>
                    </a:lnTo>
                    <a:lnTo>
                      <a:pt x="5276" y="8289"/>
                    </a:lnTo>
                    <a:lnTo>
                      <a:pt x="5559" y="8327"/>
                    </a:lnTo>
                    <a:lnTo>
                      <a:pt x="5797" y="8342"/>
                    </a:lnTo>
                    <a:lnTo>
                      <a:pt x="5904" y="8350"/>
                    </a:lnTo>
                    <a:lnTo>
                      <a:pt x="5989" y="8342"/>
                    </a:lnTo>
                    <a:lnTo>
                      <a:pt x="6066" y="8335"/>
                    </a:lnTo>
                    <a:lnTo>
                      <a:pt x="6119" y="8327"/>
                    </a:lnTo>
                    <a:lnTo>
                      <a:pt x="6211" y="8296"/>
                    </a:lnTo>
                    <a:lnTo>
                      <a:pt x="6280" y="8258"/>
                    </a:lnTo>
                    <a:lnTo>
                      <a:pt x="6349" y="8220"/>
                    </a:lnTo>
                    <a:lnTo>
                      <a:pt x="6403" y="8174"/>
                    </a:lnTo>
                    <a:lnTo>
                      <a:pt x="6441" y="8128"/>
                    </a:lnTo>
                    <a:lnTo>
                      <a:pt x="6480" y="8082"/>
                    </a:lnTo>
                    <a:lnTo>
                      <a:pt x="6510" y="8036"/>
                    </a:lnTo>
                    <a:lnTo>
                      <a:pt x="6526" y="7990"/>
                    </a:lnTo>
                    <a:lnTo>
                      <a:pt x="6549" y="7905"/>
                    </a:lnTo>
                    <a:lnTo>
                      <a:pt x="6556" y="7836"/>
                    </a:lnTo>
                    <a:lnTo>
                      <a:pt x="6556" y="7790"/>
                    </a:lnTo>
                    <a:lnTo>
                      <a:pt x="6556" y="7775"/>
                    </a:lnTo>
                    <a:lnTo>
                      <a:pt x="6825" y="7721"/>
                    </a:lnTo>
                    <a:lnTo>
                      <a:pt x="7085" y="7675"/>
                    </a:lnTo>
                    <a:lnTo>
                      <a:pt x="7338" y="7622"/>
                    </a:lnTo>
                    <a:lnTo>
                      <a:pt x="7392" y="7599"/>
                    </a:lnTo>
                    <a:lnTo>
                      <a:pt x="7438" y="7568"/>
                    </a:lnTo>
                    <a:lnTo>
                      <a:pt x="7484" y="7537"/>
                    </a:lnTo>
                    <a:lnTo>
                      <a:pt x="7515" y="7491"/>
                    </a:lnTo>
                    <a:lnTo>
                      <a:pt x="7545" y="7445"/>
                    </a:lnTo>
                    <a:lnTo>
                      <a:pt x="7568" y="7399"/>
                    </a:lnTo>
                    <a:lnTo>
                      <a:pt x="7599" y="7292"/>
                    </a:lnTo>
                    <a:lnTo>
                      <a:pt x="7614" y="7192"/>
                    </a:lnTo>
                    <a:lnTo>
                      <a:pt x="7614" y="7108"/>
                    </a:lnTo>
                    <a:lnTo>
                      <a:pt x="7614" y="7031"/>
                    </a:lnTo>
                    <a:lnTo>
                      <a:pt x="7745" y="7016"/>
                    </a:lnTo>
                    <a:lnTo>
                      <a:pt x="7883" y="7008"/>
                    </a:lnTo>
                    <a:lnTo>
                      <a:pt x="8051" y="6985"/>
                    </a:lnTo>
                    <a:lnTo>
                      <a:pt x="8235" y="6955"/>
                    </a:lnTo>
                    <a:lnTo>
                      <a:pt x="8427" y="6909"/>
                    </a:lnTo>
                    <a:lnTo>
                      <a:pt x="8519" y="6886"/>
                    </a:lnTo>
                    <a:lnTo>
                      <a:pt x="8603" y="6855"/>
                    </a:lnTo>
                    <a:lnTo>
                      <a:pt x="8688" y="6824"/>
                    </a:lnTo>
                    <a:lnTo>
                      <a:pt x="8757" y="6794"/>
                    </a:lnTo>
                    <a:lnTo>
                      <a:pt x="8787" y="6771"/>
                    </a:lnTo>
                    <a:lnTo>
                      <a:pt x="8810" y="6748"/>
                    </a:lnTo>
                    <a:lnTo>
                      <a:pt x="8856" y="6686"/>
                    </a:lnTo>
                    <a:lnTo>
                      <a:pt x="8887" y="6625"/>
                    </a:lnTo>
                    <a:lnTo>
                      <a:pt x="8910" y="6548"/>
                    </a:lnTo>
                    <a:lnTo>
                      <a:pt x="8918" y="6464"/>
                    </a:lnTo>
                    <a:lnTo>
                      <a:pt x="8925" y="6380"/>
                    </a:lnTo>
                    <a:lnTo>
                      <a:pt x="8918" y="6295"/>
                    </a:lnTo>
                    <a:lnTo>
                      <a:pt x="8910" y="6203"/>
                    </a:lnTo>
                    <a:lnTo>
                      <a:pt x="8872" y="6042"/>
                    </a:lnTo>
                    <a:lnTo>
                      <a:pt x="8841" y="5897"/>
                    </a:lnTo>
                    <a:lnTo>
                      <a:pt x="8795" y="5766"/>
                    </a:lnTo>
                    <a:lnTo>
                      <a:pt x="9056" y="5751"/>
                    </a:lnTo>
                    <a:lnTo>
                      <a:pt x="9661" y="5720"/>
                    </a:lnTo>
                    <a:lnTo>
                      <a:pt x="10006" y="5697"/>
                    </a:lnTo>
                    <a:lnTo>
                      <a:pt x="10336" y="5667"/>
                    </a:lnTo>
                    <a:lnTo>
                      <a:pt x="10612" y="5644"/>
                    </a:lnTo>
                    <a:lnTo>
                      <a:pt x="10804" y="5613"/>
                    </a:lnTo>
                    <a:lnTo>
                      <a:pt x="10834" y="5598"/>
                    </a:lnTo>
                    <a:lnTo>
                      <a:pt x="10857" y="5590"/>
                    </a:lnTo>
                    <a:lnTo>
                      <a:pt x="10911" y="5551"/>
                    </a:lnTo>
                    <a:lnTo>
                      <a:pt x="10949" y="5498"/>
                    </a:lnTo>
                    <a:lnTo>
                      <a:pt x="10980" y="5444"/>
                    </a:lnTo>
                    <a:lnTo>
                      <a:pt x="11003" y="5375"/>
                    </a:lnTo>
                    <a:lnTo>
                      <a:pt x="11018" y="5298"/>
                    </a:lnTo>
                    <a:lnTo>
                      <a:pt x="11026" y="5229"/>
                    </a:lnTo>
                    <a:lnTo>
                      <a:pt x="11034" y="5145"/>
                    </a:lnTo>
                    <a:lnTo>
                      <a:pt x="11026" y="4999"/>
                    </a:lnTo>
                    <a:lnTo>
                      <a:pt x="11018" y="4869"/>
                    </a:lnTo>
                    <a:lnTo>
                      <a:pt x="10995" y="4746"/>
                    </a:lnTo>
                    <a:lnTo>
                      <a:pt x="9424" y="4041"/>
                    </a:lnTo>
                    <a:lnTo>
                      <a:pt x="8304" y="3497"/>
                    </a:lnTo>
                    <a:lnTo>
                      <a:pt x="7446" y="3075"/>
                    </a:lnTo>
                    <a:lnTo>
                      <a:pt x="7101" y="2899"/>
                    </a:lnTo>
                    <a:lnTo>
                      <a:pt x="6863" y="2776"/>
                    </a:lnTo>
                    <a:lnTo>
                      <a:pt x="6786" y="2730"/>
                    </a:lnTo>
                    <a:lnTo>
                      <a:pt x="6710" y="2676"/>
                    </a:lnTo>
                    <a:lnTo>
                      <a:pt x="6633" y="2623"/>
                    </a:lnTo>
                    <a:lnTo>
                      <a:pt x="6564" y="2561"/>
                    </a:lnTo>
                    <a:lnTo>
                      <a:pt x="6441" y="2439"/>
                    </a:lnTo>
                    <a:lnTo>
                      <a:pt x="6334" y="2316"/>
                    </a:lnTo>
                    <a:lnTo>
                      <a:pt x="6242" y="2201"/>
                    </a:lnTo>
                    <a:lnTo>
                      <a:pt x="6173" y="2117"/>
                    </a:lnTo>
                    <a:lnTo>
                      <a:pt x="6119" y="2032"/>
                    </a:lnTo>
                    <a:lnTo>
                      <a:pt x="6265" y="2017"/>
                    </a:lnTo>
                    <a:lnTo>
                      <a:pt x="6641" y="1963"/>
                    </a:lnTo>
                    <a:lnTo>
                      <a:pt x="6886" y="1917"/>
                    </a:lnTo>
                    <a:lnTo>
                      <a:pt x="7147" y="1864"/>
                    </a:lnTo>
                    <a:lnTo>
                      <a:pt x="7423" y="1795"/>
                    </a:lnTo>
                    <a:lnTo>
                      <a:pt x="7691" y="1718"/>
                    </a:lnTo>
                    <a:lnTo>
                      <a:pt x="7837" y="1664"/>
                    </a:lnTo>
                    <a:lnTo>
                      <a:pt x="7998" y="1580"/>
                    </a:lnTo>
                    <a:lnTo>
                      <a:pt x="8174" y="1480"/>
                    </a:lnTo>
                    <a:lnTo>
                      <a:pt x="8366" y="1365"/>
                    </a:lnTo>
                    <a:lnTo>
                      <a:pt x="8565" y="1235"/>
                    </a:lnTo>
                    <a:lnTo>
                      <a:pt x="8764" y="1105"/>
                    </a:lnTo>
                    <a:lnTo>
                      <a:pt x="9155" y="821"/>
                    </a:lnTo>
                    <a:lnTo>
                      <a:pt x="9516" y="553"/>
                    </a:lnTo>
                    <a:lnTo>
                      <a:pt x="9815" y="323"/>
                    </a:lnTo>
                    <a:lnTo>
                      <a:pt x="10091" y="100"/>
                    </a:lnTo>
                    <a:lnTo>
                      <a:pt x="10075" y="77"/>
                    </a:lnTo>
                    <a:lnTo>
                      <a:pt x="10060" y="62"/>
                    </a:lnTo>
                    <a:lnTo>
                      <a:pt x="10037" y="39"/>
                    </a:lnTo>
                    <a:lnTo>
                      <a:pt x="10014" y="24"/>
                    </a:lnTo>
                    <a:lnTo>
                      <a:pt x="9960" y="8"/>
                    </a:lnTo>
                    <a:lnTo>
                      <a:pt x="9891" y="1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46;p36">
                <a:extLst>
                  <a:ext uri="{FF2B5EF4-FFF2-40B4-BE49-F238E27FC236}">
                    <a16:creationId xmlns:a16="http://schemas.microsoft.com/office/drawing/2014/main" id="{6052EB46-BA2F-4A1A-A5C9-7B1AA04BA948}"/>
                  </a:ext>
                </a:extLst>
              </p:cNvPr>
              <p:cNvSpPr/>
              <p:nvPr/>
            </p:nvSpPr>
            <p:spPr>
              <a:xfrm>
                <a:off x="4337175" y="1762900"/>
                <a:ext cx="2840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546" extrusionOk="0">
                    <a:moveTo>
                      <a:pt x="1" y="1"/>
                    </a:moveTo>
                    <a:lnTo>
                      <a:pt x="54" y="70"/>
                    </a:lnTo>
                    <a:lnTo>
                      <a:pt x="116" y="131"/>
                    </a:lnTo>
                    <a:lnTo>
                      <a:pt x="177" y="185"/>
                    </a:lnTo>
                    <a:lnTo>
                      <a:pt x="238" y="231"/>
                    </a:lnTo>
                    <a:lnTo>
                      <a:pt x="369" y="323"/>
                    </a:lnTo>
                    <a:lnTo>
                      <a:pt x="514" y="392"/>
                    </a:lnTo>
                    <a:lnTo>
                      <a:pt x="652" y="453"/>
                    </a:lnTo>
                    <a:lnTo>
                      <a:pt x="806" y="507"/>
                    </a:lnTo>
                    <a:lnTo>
                      <a:pt x="883" y="522"/>
                    </a:lnTo>
                    <a:lnTo>
                      <a:pt x="967" y="538"/>
                    </a:lnTo>
                    <a:lnTo>
                      <a:pt x="1051" y="545"/>
                    </a:lnTo>
                    <a:lnTo>
                      <a:pt x="1136" y="545"/>
                    </a:lnTo>
                    <a:lnTo>
                      <a:pt x="1082" y="476"/>
                    </a:lnTo>
                    <a:lnTo>
                      <a:pt x="1021" y="415"/>
                    </a:lnTo>
                    <a:lnTo>
                      <a:pt x="959" y="361"/>
                    </a:lnTo>
                    <a:lnTo>
                      <a:pt x="898" y="308"/>
                    </a:lnTo>
                    <a:lnTo>
                      <a:pt x="768" y="223"/>
                    </a:lnTo>
                    <a:lnTo>
                      <a:pt x="629" y="147"/>
                    </a:lnTo>
                    <a:lnTo>
                      <a:pt x="484" y="85"/>
                    </a:lnTo>
                    <a:lnTo>
                      <a:pt x="330" y="39"/>
                    </a:lnTo>
                    <a:lnTo>
                      <a:pt x="254" y="24"/>
                    </a:lnTo>
                    <a:lnTo>
                      <a:pt x="169" y="9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47;p36">
                <a:extLst>
                  <a:ext uri="{FF2B5EF4-FFF2-40B4-BE49-F238E27FC236}">
                    <a16:creationId xmlns:a16="http://schemas.microsoft.com/office/drawing/2014/main" id="{6E4AE67F-5762-4394-8BBC-69C064F64BB5}"/>
                  </a:ext>
                </a:extLst>
              </p:cNvPr>
              <p:cNvSpPr/>
              <p:nvPr/>
            </p:nvSpPr>
            <p:spPr>
              <a:xfrm>
                <a:off x="4361900" y="1734550"/>
                <a:ext cx="29550" cy="23400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936" extrusionOk="0">
                    <a:moveTo>
                      <a:pt x="1" y="0"/>
                    </a:moveTo>
                    <a:lnTo>
                      <a:pt x="55" y="85"/>
                    </a:lnTo>
                    <a:lnTo>
                      <a:pt x="108" y="169"/>
                    </a:lnTo>
                    <a:lnTo>
                      <a:pt x="170" y="246"/>
                    </a:lnTo>
                    <a:lnTo>
                      <a:pt x="231" y="315"/>
                    </a:lnTo>
                    <a:lnTo>
                      <a:pt x="361" y="453"/>
                    </a:lnTo>
                    <a:lnTo>
                      <a:pt x="507" y="575"/>
                    </a:lnTo>
                    <a:lnTo>
                      <a:pt x="660" y="690"/>
                    </a:lnTo>
                    <a:lnTo>
                      <a:pt x="821" y="790"/>
                    </a:lnTo>
                    <a:lnTo>
                      <a:pt x="906" y="828"/>
                    </a:lnTo>
                    <a:lnTo>
                      <a:pt x="998" y="874"/>
                    </a:lnTo>
                    <a:lnTo>
                      <a:pt x="1090" y="905"/>
                    </a:lnTo>
                    <a:lnTo>
                      <a:pt x="1182" y="936"/>
                    </a:lnTo>
                    <a:lnTo>
                      <a:pt x="1136" y="851"/>
                    </a:lnTo>
                    <a:lnTo>
                      <a:pt x="1074" y="767"/>
                    </a:lnTo>
                    <a:lnTo>
                      <a:pt x="1021" y="690"/>
                    </a:lnTo>
                    <a:lnTo>
                      <a:pt x="952" y="621"/>
                    </a:lnTo>
                    <a:lnTo>
                      <a:pt x="821" y="483"/>
                    </a:lnTo>
                    <a:lnTo>
                      <a:pt x="676" y="361"/>
                    </a:lnTo>
                    <a:lnTo>
                      <a:pt x="522" y="253"/>
                    </a:lnTo>
                    <a:lnTo>
                      <a:pt x="361" y="154"/>
                    </a:lnTo>
                    <a:lnTo>
                      <a:pt x="277" y="108"/>
                    </a:lnTo>
                    <a:lnTo>
                      <a:pt x="193" y="62"/>
                    </a:lnTo>
                    <a:lnTo>
                      <a:pt x="101" y="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48;p36">
                <a:extLst>
                  <a:ext uri="{FF2B5EF4-FFF2-40B4-BE49-F238E27FC236}">
                    <a16:creationId xmlns:a16="http://schemas.microsoft.com/office/drawing/2014/main" id="{86DB2282-AA2B-4056-A292-7D17ADF8939F}"/>
                  </a:ext>
                </a:extLst>
              </p:cNvPr>
              <p:cNvSpPr/>
              <p:nvPr/>
            </p:nvSpPr>
            <p:spPr>
              <a:xfrm>
                <a:off x="4361900" y="1696200"/>
                <a:ext cx="59250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236" extrusionOk="0">
                    <a:moveTo>
                      <a:pt x="1" y="1"/>
                    </a:moveTo>
                    <a:lnTo>
                      <a:pt x="108" y="146"/>
                    </a:lnTo>
                    <a:lnTo>
                      <a:pt x="223" y="292"/>
                    </a:lnTo>
                    <a:lnTo>
                      <a:pt x="346" y="422"/>
                    </a:lnTo>
                    <a:lnTo>
                      <a:pt x="469" y="553"/>
                    </a:lnTo>
                    <a:lnTo>
                      <a:pt x="599" y="683"/>
                    </a:lnTo>
                    <a:lnTo>
                      <a:pt x="729" y="806"/>
                    </a:lnTo>
                    <a:lnTo>
                      <a:pt x="998" y="1043"/>
                    </a:lnTo>
                    <a:lnTo>
                      <a:pt x="1021" y="1059"/>
                    </a:lnTo>
                    <a:lnTo>
                      <a:pt x="1059" y="1074"/>
                    </a:lnTo>
                    <a:lnTo>
                      <a:pt x="1381" y="1136"/>
                    </a:lnTo>
                    <a:lnTo>
                      <a:pt x="1703" y="1189"/>
                    </a:lnTo>
                    <a:lnTo>
                      <a:pt x="1872" y="1212"/>
                    </a:lnTo>
                    <a:lnTo>
                      <a:pt x="2033" y="1228"/>
                    </a:lnTo>
                    <a:lnTo>
                      <a:pt x="2201" y="1235"/>
                    </a:lnTo>
                    <a:lnTo>
                      <a:pt x="2370" y="1235"/>
                    </a:lnTo>
                    <a:lnTo>
                      <a:pt x="2217" y="1166"/>
                    </a:lnTo>
                    <a:lnTo>
                      <a:pt x="2063" y="1105"/>
                    </a:lnTo>
                    <a:lnTo>
                      <a:pt x="1910" y="1043"/>
                    </a:lnTo>
                    <a:lnTo>
                      <a:pt x="1749" y="990"/>
                    </a:lnTo>
                    <a:lnTo>
                      <a:pt x="1435" y="890"/>
                    </a:lnTo>
                    <a:lnTo>
                      <a:pt x="1148" y="815"/>
                    </a:lnTo>
                    <a:lnTo>
                      <a:pt x="1148" y="815"/>
                    </a:lnTo>
                    <a:lnTo>
                      <a:pt x="898" y="606"/>
                    </a:lnTo>
                    <a:lnTo>
                      <a:pt x="760" y="499"/>
                    </a:lnTo>
                    <a:lnTo>
                      <a:pt x="614" y="392"/>
                    </a:lnTo>
                    <a:lnTo>
                      <a:pt x="469" y="284"/>
                    </a:lnTo>
                    <a:lnTo>
                      <a:pt x="315" y="185"/>
                    </a:lnTo>
                    <a:lnTo>
                      <a:pt x="162" y="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49;p36">
                <a:extLst>
                  <a:ext uri="{FF2B5EF4-FFF2-40B4-BE49-F238E27FC236}">
                    <a16:creationId xmlns:a16="http://schemas.microsoft.com/office/drawing/2014/main" id="{00D12B05-4DF8-460F-B4B5-E9C67312F282}"/>
                  </a:ext>
                </a:extLst>
              </p:cNvPr>
              <p:cNvSpPr/>
              <p:nvPr/>
            </p:nvSpPr>
            <p:spPr>
              <a:xfrm>
                <a:off x="4847800" y="1366125"/>
                <a:ext cx="187500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7500" h="7377" extrusionOk="0">
                    <a:moveTo>
                      <a:pt x="2976" y="1"/>
                    </a:moveTo>
                    <a:lnTo>
                      <a:pt x="2937" y="24"/>
                    </a:lnTo>
                    <a:lnTo>
                      <a:pt x="2891" y="55"/>
                    </a:lnTo>
                    <a:lnTo>
                      <a:pt x="2845" y="85"/>
                    </a:lnTo>
                    <a:lnTo>
                      <a:pt x="2807" y="131"/>
                    </a:lnTo>
                    <a:lnTo>
                      <a:pt x="2715" y="239"/>
                    </a:lnTo>
                    <a:lnTo>
                      <a:pt x="2631" y="354"/>
                    </a:lnTo>
                    <a:lnTo>
                      <a:pt x="2493" y="561"/>
                    </a:lnTo>
                    <a:lnTo>
                      <a:pt x="2439" y="653"/>
                    </a:lnTo>
                    <a:lnTo>
                      <a:pt x="2301" y="530"/>
                    </a:lnTo>
                    <a:lnTo>
                      <a:pt x="2155" y="415"/>
                    </a:lnTo>
                    <a:lnTo>
                      <a:pt x="1971" y="292"/>
                    </a:lnTo>
                    <a:lnTo>
                      <a:pt x="1879" y="231"/>
                    </a:lnTo>
                    <a:lnTo>
                      <a:pt x="1780" y="177"/>
                    </a:lnTo>
                    <a:lnTo>
                      <a:pt x="1672" y="131"/>
                    </a:lnTo>
                    <a:lnTo>
                      <a:pt x="1573" y="101"/>
                    </a:lnTo>
                    <a:lnTo>
                      <a:pt x="1481" y="78"/>
                    </a:lnTo>
                    <a:lnTo>
                      <a:pt x="1389" y="70"/>
                    </a:lnTo>
                    <a:lnTo>
                      <a:pt x="1343" y="78"/>
                    </a:lnTo>
                    <a:lnTo>
                      <a:pt x="1304" y="85"/>
                    </a:lnTo>
                    <a:lnTo>
                      <a:pt x="1258" y="101"/>
                    </a:lnTo>
                    <a:lnTo>
                      <a:pt x="1220" y="124"/>
                    </a:lnTo>
                    <a:lnTo>
                      <a:pt x="1159" y="185"/>
                    </a:lnTo>
                    <a:lnTo>
                      <a:pt x="1097" y="254"/>
                    </a:lnTo>
                    <a:lnTo>
                      <a:pt x="1044" y="338"/>
                    </a:lnTo>
                    <a:lnTo>
                      <a:pt x="1005" y="430"/>
                    </a:lnTo>
                    <a:lnTo>
                      <a:pt x="967" y="522"/>
                    </a:lnTo>
                    <a:lnTo>
                      <a:pt x="936" y="630"/>
                    </a:lnTo>
                    <a:lnTo>
                      <a:pt x="913" y="737"/>
                    </a:lnTo>
                    <a:lnTo>
                      <a:pt x="898" y="837"/>
                    </a:lnTo>
                    <a:lnTo>
                      <a:pt x="867" y="1036"/>
                    </a:lnTo>
                    <a:lnTo>
                      <a:pt x="860" y="1205"/>
                    </a:lnTo>
                    <a:lnTo>
                      <a:pt x="852" y="1358"/>
                    </a:lnTo>
                    <a:lnTo>
                      <a:pt x="768" y="1419"/>
                    </a:lnTo>
                    <a:lnTo>
                      <a:pt x="683" y="1488"/>
                    </a:lnTo>
                    <a:lnTo>
                      <a:pt x="584" y="1580"/>
                    </a:lnTo>
                    <a:lnTo>
                      <a:pt x="484" y="1688"/>
                    </a:lnTo>
                    <a:lnTo>
                      <a:pt x="392" y="1795"/>
                    </a:lnTo>
                    <a:lnTo>
                      <a:pt x="354" y="1856"/>
                    </a:lnTo>
                    <a:lnTo>
                      <a:pt x="323" y="1918"/>
                    </a:lnTo>
                    <a:lnTo>
                      <a:pt x="292" y="1971"/>
                    </a:lnTo>
                    <a:lnTo>
                      <a:pt x="285" y="2033"/>
                    </a:lnTo>
                    <a:lnTo>
                      <a:pt x="277" y="2094"/>
                    </a:lnTo>
                    <a:lnTo>
                      <a:pt x="277" y="2171"/>
                    </a:lnTo>
                    <a:lnTo>
                      <a:pt x="285" y="2339"/>
                    </a:lnTo>
                    <a:lnTo>
                      <a:pt x="308" y="2523"/>
                    </a:lnTo>
                    <a:lnTo>
                      <a:pt x="338" y="2707"/>
                    </a:lnTo>
                    <a:lnTo>
                      <a:pt x="400" y="3022"/>
                    </a:lnTo>
                    <a:lnTo>
                      <a:pt x="430" y="3152"/>
                    </a:lnTo>
                    <a:lnTo>
                      <a:pt x="369" y="3244"/>
                    </a:lnTo>
                    <a:lnTo>
                      <a:pt x="231" y="3459"/>
                    </a:lnTo>
                    <a:lnTo>
                      <a:pt x="154" y="3582"/>
                    </a:lnTo>
                    <a:lnTo>
                      <a:pt x="85" y="3712"/>
                    </a:lnTo>
                    <a:lnTo>
                      <a:pt x="32" y="3835"/>
                    </a:lnTo>
                    <a:lnTo>
                      <a:pt x="9" y="3896"/>
                    </a:lnTo>
                    <a:lnTo>
                      <a:pt x="1" y="3942"/>
                    </a:lnTo>
                    <a:lnTo>
                      <a:pt x="1" y="3973"/>
                    </a:lnTo>
                    <a:lnTo>
                      <a:pt x="9" y="4011"/>
                    </a:lnTo>
                    <a:lnTo>
                      <a:pt x="47" y="4111"/>
                    </a:lnTo>
                    <a:lnTo>
                      <a:pt x="108" y="4249"/>
                    </a:lnTo>
                    <a:lnTo>
                      <a:pt x="193" y="4410"/>
                    </a:lnTo>
                    <a:lnTo>
                      <a:pt x="415" y="4785"/>
                    </a:lnTo>
                    <a:lnTo>
                      <a:pt x="668" y="5207"/>
                    </a:lnTo>
                    <a:lnTo>
                      <a:pt x="936" y="5621"/>
                    </a:lnTo>
                    <a:lnTo>
                      <a:pt x="1174" y="5981"/>
                    </a:lnTo>
                    <a:lnTo>
                      <a:pt x="1366" y="6257"/>
                    </a:lnTo>
                    <a:lnTo>
                      <a:pt x="1465" y="6395"/>
                    </a:lnTo>
                    <a:lnTo>
                      <a:pt x="1519" y="6426"/>
                    </a:lnTo>
                    <a:lnTo>
                      <a:pt x="1619" y="6480"/>
                    </a:lnTo>
                    <a:lnTo>
                      <a:pt x="1933" y="6610"/>
                    </a:lnTo>
                    <a:lnTo>
                      <a:pt x="2355" y="6771"/>
                    </a:lnTo>
                    <a:lnTo>
                      <a:pt x="2830" y="6940"/>
                    </a:lnTo>
                    <a:lnTo>
                      <a:pt x="3696" y="7246"/>
                    </a:lnTo>
                    <a:lnTo>
                      <a:pt x="4087" y="7377"/>
                    </a:lnTo>
                    <a:lnTo>
                      <a:pt x="4233" y="7262"/>
                    </a:lnTo>
                    <a:lnTo>
                      <a:pt x="4601" y="6947"/>
                    </a:lnTo>
                    <a:lnTo>
                      <a:pt x="5130" y="6487"/>
                    </a:lnTo>
                    <a:lnTo>
                      <a:pt x="5429" y="6219"/>
                    </a:lnTo>
                    <a:lnTo>
                      <a:pt x="5736" y="5935"/>
                    </a:lnTo>
                    <a:lnTo>
                      <a:pt x="6043" y="5644"/>
                    </a:lnTo>
                    <a:lnTo>
                      <a:pt x="6349" y="5353"/>
                    </a:lnTo>
                    <a:lnTo>
                      <a:pt x="6633" y="5054"/>
                    </a:lnTo>
                    <a:lnTo>
                      <a:pt x="6894" y="4778"/>
                    </a:lnTo>
                    <a:lnTo>
                      <a:pt x="7009" y="4640"/>
                    </a:lnTo>
                    <a:lnTo>
                      <a:pt x="7116" y="4509"/>
                    </a:lnTo>
                    <a:lnTo>
                      <a:pt x="7208" y="4387"/>
                    </a:lnTo>
                    <a:lnTo>
                      <a:pt x="7292" y="4264"/>
                    </a:lnTo>
                    <a:lnTo>
                      <a:pt x="7361" y="4157"/>
                    </a:lnTo>
                    <a:lnTo>
                      <a:pt x="7415" y="4057"/>
                    </a:lnTo>
                    <a:lnTo>
                      <a:pt x="7446" y="3957"/>
                    </a:lnTo>
                    <a:lnTo>
                      <a:pt x="7469" y="3881"/>
                    </a:lnTo>
                    <a:lnTo>
                      <a:pt x="7484" y="3712"/>
                    </a:lnTo>
                    <a:lnTo>
                      <a:pt x="7499" y="3536"/>
                    </a:lnTo>
                    <a:lnTo>
                      <a:pt x="7499" y="3344"/>
                    </a:lnTo>
                    <a:lnTo>
                      <a:pt x="7484" y="3152"/>
                    </a:lnTo>
                    <a:lnTo>
                      <a:pt x="7469" y="2945"/>
                    </a:lnTo>
                    <a:lnTo>
                      <a:pt x="7446" y="2746"/>
                    </a:lnTo>
                    <a:lnTo>
                      <a:pt x="7415" y="2546"/>
                    </a:lnTo>
                    <a:lnTo>
                      <a:pt x="7377" y="2347"/>
                    </a:lnTo>
                    <a:lnTo>
                      <a:pt x="7331" y="2155"/>
                    </a:lnTo>
                    <a:lnTo>
                      <a:pt x="7285" y="1979"/>
                    </a:lnTo>
                    <a:lnTo>
                      <a:pt x="7231" y="1818"/>
                    </a:lnTo>
                    <a:lnTo>
                      <a:pt x="7170" y="1665"/>
                    </a:lnTo>
                    <a:lnTo>
                      <a:pt x="7108" y="1542"/>
                    </a:lnTo>
                    <a:lnTo>
                      <a:pt x="7039" y="1435"/>
                    </a:lnTo>
                    <a:lnTo>
                      <a:pt x="7009" y="1396"/>
                    </a:lnTo>
                    <a:lnTo>
                      <a:pt x="6978" y="1358"/>
                    </a:lnTo>
                    <a:lnTo>
                      <a:pt x="6940" y="1327"/>
                    </a:lnTo>
                    <a:lnTo>
                      <a:pt x="6901" y="1304"/>
                    </a:lnTo>
                    <a:lnTo>
                      <a:pt x="6832" y="1281"/>
                    </a:lnTo>
                    <a:lnTo>
                      <a:pt x="6756" y="1258"/>
                    </a:lnTo>
                    <a:lnTo>
                      <a:pt x="6679" y="1251"/>
                    </a:lnTo>
                    <a:lnTo>
                      <a:pt x="6518" y="1251"/>
                    </a:lnTo>
                    <a:lnTo>
                      <a:pt x="6441" y="1266"/>
                    </a:lnTo>
                    <a:lnTo>
                      <a:pt x="6296" y="1297"/>
                    </a:lnTo>
                    <a:lnTo>
                      <a:pt x="6165" y="1335"/>
                    </a:lnTo>
                    <a:lnTo>
                      <a:pt x="6066" y="1381"/>
                    </a:lnTo>
                    <a:lnTo>
                      <a:pt x="5974" y="1419"/>
                    </a:lnTo>
                    <a:lnTo>
                      <a:pt x="5537" y="1189"/>
                    </a:lnTo>
                    <a:lnTo>
                      <a:pt x="5076" y="959"/>
                    </a:lnTo>
                    <a:lnTo>
                      <a:pt x="4547" y="691"/>
                    </a:lnTo>
                    <a:lnTo>
                      <a:pt x="4011" y="423"/>
                    </a:lnTo>
                    <a:lnTo>
                      <a:pt x="3528" y="200"/>
                    </a:lnTo>
                    <a:lnTo>
                      <a:pt x="3321" y="108"/>
                    </a:lnTo>
                    <a:lnTo>
                      <a:pt x="3160" y="47"/>
                    </a:lnTo>
                    <a:lnTo>
                      <a:pt x="3037" y="9"/>
                    </a:lnTo>
                    <a:lnTo>
                      <a:pt x="2999" y="1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50;p36">
                <a:extLst>
                  <a:ext uri="{FF2B5EF4-FFF2-40B4-BE49-F238E27FC236}">
                    <a16:creationId xmlns:a16="http://schemas.microsoft.com/office/drawing/2014/main" id="{6875BD10-CB6B-4E00-89B6-3A4129E5DBB5}"/>
                  </a:ext>
                </a:extLst>
              </p:cNvPr>
              <p:cNvSpPr/>
              <p:nvPr/>
            </p:nvSpPr>
            <p:spPr>
              <a:xfrm>
                <a:off x="4863900" y="1448375"/>
                <a:ext cx="38375" cy="37000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480" extrusionOk="0">
                    <a:moveTo>
                      <a:pt x="1" y="0"/>
                    </a:moveTo>
                    <a:lnTo>
                      <a:pt x="70" y="123"/>
                    </a:lnTo>
                    <a:lnTo>
                      <a:pt x="139" y="238"/>
                    </a:lnTo>
                    <a:lnTo>
                      <a:pt x="216" y="353"/>
                    </a:lnTo>
                    <a:lnTo>
                      <a:pt x="300" y="460"/>
                    </a:lnTo>
                    <a:lnTo>
                      <a:pt x="384" y="560"/>
                    </a:lnTo>
                    <a:lnTo>
                      <a:pt x="476" y="660"/>
                    </a:lnTo>
                    <a:lnTo>
                      <a:pt x="660" y="851"/>
                    </a:lnTo>
                    <a:lnTo>
                      <a:pt x="860" y="1028"/>
                    </a:lnTo>
                    <a:lnTo>
                      <a:pt x="1074" y="1196"/>
                    </a:lnTo>
                    <a:lnTo>
                      <a:pt x="1182" y="1273"/>
                    </a:lnTo>
                    <a:lnTo>
                      <a:pt x="1297" y="1342"/>
                    </a:lnTo>
                    <a:lnTo>
                      <a:pt x="1412" y="1419"/>
                    </a:lnTo>
                    <a:lnTo>
                      <a:pt x="1534" y="1480"/>
                    </a:lnTo>
                    <a:lnTo>
                      <a:pt x="1465" y="1365"/>
                    </a:lnTo>
                    <a:lnTo>
                      <a:pt x="1381" y="1250"/>
                    </a:lnTo>
                    <a:lnTo>
                      <a:pt x="1304" y="1143"/>
                    </a:lnTo>
                    <a:lnTo>
                      <a:pt x="1220" y="1035"/>
                    </a:lnTo>
                    <a:lnTo>
                      <a:pt x="1036" y="836"/>
                    </a:lnTo>
                    <a:lnTo>
                      <a:pt x="852" y="652"/>
                    </a:lnTo>
                    <a:lnTo>
                      <a:pt x="653" y="476"/>
                    </a:lnTo>
                    <a:lnTo>
                      <a:pt x="553" y="384"/>
                    </a:lnTo>
                    <a:lnTo>
                      <a:pt x="446" y="307"/>
                    </a:lnTo>
                    <a:lnTo>
                      <a:pt x="346" y="223"/>
                    </a:lnTo>
                    <a:lnTo>
                      <a:pt x="231" y="1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51;p36">
                <a:extLst>
                  <a:ext uri="{FF2B5EF4-FFF2-40B4-BE49-F238E27FC236}">
                    <a16:creationId xmlns:a16="http://schemas.microsoft.com/office/drawing/2014/main" id="{268349F9-DA3F-4727-AF0A-9F0E562E82DD}"/>
                  </a:ext>
                </a:extLst>
              </p:cNvPr>
              <p:cNvSpPr/>
              <p:nvPr/>
            </p:nvSpPr>
            <p:spPr>
              <a:xfrm>
                <a:off x="4876375" y="1400250"/>
                <a:ext cx="46800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2025" extrusionOk="0">
                    <a:moveTo>
                      <a:pt x="0" y="1"/>
                    </a:moveTo>
                    <a:lnTo>
                      <a:pt x="92" y="146"/>
                    </a:lnTo>
                    <a:lnTo>
                      <a:pt x="184" y="300"/>
                    </a:lnTo>
                    <a:lnTo>
                      <a:pt x="284" y="438"/>
                    </a:lnTo>
                    <a:lnTo>
                      <a:pt x="391" y="576"/>
                    </a:lnTo>
                    <a:lnTo>
                      <a:pt x="606" y="844"/>
                    </a:lnTo>
                    <a:lnTo>
                      <a:pt x="836" y="1105"/>
                    </a:lnTo>
                    <a:lnTo>
                      <a:pt x="1074" y="1350"/>
                    </a:lnTo>
                    <a:lnTo>
                      <a:pt x="1327" y="1588"/>
                    </a:lnTo>
                    <a:lnTo>
                      <a:pt x="1457" y="1703"/>
                    </a:lnTo>
                    <a:lnTo>
                      <a:pt x="1587" y="1818"/>
                    </a:lnTo>
                    <a:lnTo>
                      <a:pt x="1733" y="1918"/>
                    </a:lnTo>
                    <a:lnTo>
                      <a:pt x="1871" y="2025"/>
                    </a:lnTo>
                    <a:lnTo>
                      <a:pt x="1787" y="1872"/>
                    </a:lnTo>
                    <a:lnTo>
                      <a:pt x="1687" y="1726"/>
                    </a:lnTo>
                    <a:lnTo>
                      <a:pt x="1587" y="1580"/>
                    </a:lnTo>
                    <a:lnTo>
                      <a:pt x="1480" y="1442"/>
                    </a:lnTo>
                    <a:lnTo>
                      <a:pt x="1265" y="1174"/>
                    </a:lnTo>
                    <a:lnTo>
                      <a:pt x="1035" y="921"/>
                    </a:lnTo>
                    <a:lnTo>
                      <a:pt x="798" y="668"/>
                    </a:lnTo>
                    <a:lnTo>
                      <a:pt x="545" y="430"/>
                    </a:lnTo>
                    <a:lnTo>
                      <a:pt x="414" y="315"/>
                    </a:lnTo>
                    <a:lnTo>
                      <a:pt x="284" y="208"/>
                    </a:lnTo>
                    <a:lnTo>
                      <a:pt x="146" y="10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952;p36">
                <a:extLst>
                  <a:ext uri="{FF2B5EF4-FFF2-40B4-BE49-F238E27FC236}">
                    <a16:creationId xmlns:a16="http://schemas.microsoft.com/office/drawing/2014/main" id="{151939DA-25D1-471F-874A-A736C091CD46}"/>
                  </a:ext>
                </a:extLst>
              </p:cNvPr>
              <p:cNvSpPr/>
              <p:nvPr/>
            </p:nvSpPr>
            <p:spPr>
              <a:xfrm>
                <a:off x="4912025" y="1383000"/>
                <a:ext cx="38350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926" extrusionOk="0">
                    <a:moveTo>
                      <a:pt x="0" y="1"/>
                    </a:moveTo>
                    <a:lnTo>
                      <a:pt x="69" y="139"/>
                    </a:lnTo>
                    <a:lnTo>
                      <a:pt x="146" y="277"/>
                    </a:lnTo>
                    <a:lnTo>
                      <a:pt x="223" y="415"/>
                    </a:lnTo>
                    <a:lnTo>
                      <a:pt x="299" y="545"/>
                    </a:lnTo>
                    <a:lnTo>
                      <a:pt x="476" y="798"/>
                    </a:lnTo>
                    <a:lnTo>
                      <a:pt x="660" y="1043"/>
                    </a:lnTo>
                    <a:lnTo>
                      <a:pt x="859" y="1281"/>
                    </a:lnTo>
                    <a:lnTo>
                      <a:pt x="1066" y="1511"/>
                    </a:lnTo>
                    <a:lnTo>
                      <a:pt x="1173" y="1618"/>
                    </a:lnTo>
                    <a:lnTo>
                      <a:pt x="1288" y="1726"/>
                    </a:lnTo>
                    <a:lnTo>
                      <a:pt x="1411" y="1825"/>
                    </a:lnTo>
                    <a:lnTo>
                      <a:pt x="1534" y="1925"/>
                    </a:lnTo>
                    <a:lnTo>
                      <a:pt x="1465" y="1779"/>
                    </a:lnTo>
                    <a:lnTo>
                      <a:pt x="1396" y="1641"/>
                    </a:lnTo>
                    <a:lnTo>
                      <a:pt x="1319" y="1503"/>
                    </a:lnTo>
                    <a:lnTo>
                      <a:pt x="1235" y="1373"/>
                    </a:lnTo>
                    <a:lnTo>
                      <a:pt x="1058" y="1120"/>
                    </a:lnTo>
                    <a:lnTo>
                      <a:pt x="874" y="875"/>
                    </a:lnTo>
                    <a:lnTo>
                      <a:pt x="675" y="637"/>
                    </a:lnTo>
                    <a:lnTo>
                      <a:pt x="468" y="415"/>
                    </a:lnTo>
                    <a:lnTo>
                      <a:pt x="361" y="300"/>
                    </a:lnTo>
                    <a:lnTo>
                      <a:pt x="246" y="200"/>
                    </a:lnTo>
                    <a:lnTo>
                      <a:pt x="131" y="9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953;p36">
                <a:extLst>
                  <a:ext uri="{FF2B5EF4-FFF2-40B4-BE49-F238E27FC236}">
                    <a16:creationId xmlns:a16="http://schemas.microsoft.com/office/drawing/2014/main" id="{F501CA38-D676-4B83-BFC9-88712377F636}"/>
                  </a:ext>
                </a:extLst>
              </p:cNvPr>
              <p:cNvSpPr/>
              <p:nvPr/>
            </p:nvSpPr>
            <p:spPr>
              <a:xfrm>
                <a:off x="4992725" y="1403900"/>
                <a:ext cx="9025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361" h="837" extrusionOk="0">
                    <a:moveTo>
                      <a:pt x="31" y="0"/>
                    </a:moveTo>
                    <a:lnTo>
                      <a:pt x="16" y="62"/>
                    </a:lnTo>
                    <a:lnTo>
                      <a:pt x="8" y="131"/>
                    </a:lnTo>
                    <a:lnTo>
                      <a:pt x="0" y="184"/>
                    </a:lnTo>
                    <a:lnTo>
                      <a:pt x="8" y="246"/>
                    </a:lnTo>
                    <a:lnTo>
                      <a:pt x="23" y="361"/>
                    </a:lnTo>
                    <a:lnTo>
                      <a:pt x="54" y="468"/>
                    </a:lnTo>
                    <a:lnTo>
                      <a:pt x="100" y="568"/>
                    </a:lnTo>
                    <a:lnTo>
                      <a:pt x="154" y="667"/>
                    </a:lnTo>
                    <a:lnTo>
                      <a:pt x="192" y="713"/>
                    </a:lnTo>
                    <a:lnTo>
                      <a:pt x="230" y="759"/>
                    </a:lnTo>
                    <a:lnTo>
                      <a:pt x="276" y="798"/>
                    </a:lnTo>
                    <a:lnTo>
                      <a:pt x="330" y="836"/>
                    </a:lnTo>
                    <a:lnTo>
                      <a:pt x="345" y="775"/>
                    </a:lnTo>
                    <a:lnTo>
                      <a:pt x="353" y="713"/>
                    </a:lnTo>
                    <a:lnTo>
                      <a:pt x="361" y="652"/>
                    </a:lnTo>
                    <a:lnTo>
                      <a:pt x="353" y="591"/>
                    </a:lnTo>
                    <a:lnTo>
                      <a:pt x="338" y="483"/>
                    </a:lnTo>
                    <a:lnTo>
                      <a:pt x="307" y="376"/>
                    </a:lnTo>
                    <a:lnTo>
                      <a:pt x="269" y="276"/>
                    </a:lnTo>
                    <a:lnTo>
                      <a:pt x="207" y="177"/>
                    </a:lnTo>
                    <a:lnTo>
                      <a:pt x="169" y="131"/>
                    </a:lnTo>
                    <a:lnTo>
                      <a:pt x="131" y="85"/>
                    </a:lnTo>
                    <a:lnTo>
                      <a:pt x="85" y="39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954;p36">
                <a:extLst>
                  <a:ext uri="{FF2B5EF4-FFF2-40B4-BE49-F238E27FC236}">
                    <a16:creationId xmlns:a16="http://schemas.microsoft.com/office/drawing/2014/main" id="{7B64EE43-2C1D-4985-A58C-721463BDFC49}"/>
                  </a:ext>
                </a:extLst>
              </p:cNvPr>
              <p:cNvSpPr/>
              <p:nvPr/>
            </p:nvSpPr>
            <p:spPr>
              <a:xfrm>
                <a:off x="4399850" y="432100"/>
                <a:ext cx="444350" cy="429175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7167" extrusionOk="0">
                    <a:moveTo>
                      <a:pt x="8841" y="0"/>
                    </a:moveTo>
                    <a:lnTo>
                      <a:pt x="8542" y="8"/>
                    </a:lnTo>
                    <a:lnTo>
                      <a:pt x="8251" y="23"/>
                    </a:lnTo>
                    <a:lnTo>
                      <a:pt x="7959" y="38"/>
                    </a:lnTo>
                    <a:lnTo>
                      <a:pt x="7668" y="69"/>
                    </a:lnTo>
                    <a:lnTo>
                      <a:pt x="7384" y="107"/>
                    </a:lnTo>
                    <a:lnTo>
                      <a:pt x="7101" y="153"/>
                    </a:lnTo>
                    <a:lnTo>
                      <a:pt x="6825" y="207"/>
                    </a:lnTo>
                    <a:lnTo>
                      <a:pt x="6549" y="268"/>
                    </a:lnTo>
                    <a:lnTo>
                      <a:pt x="6280" y="330"/>
                    </a:lnTo>
                    <a:lnTo>
                      <a:pt x="6020" y="406"/>
                    </a:lnTo>
                    <a:lnTo>
                      <a:pt x="5759" y="483"/>
                    </a:lnTo>
                    <a:lnTo>
                      <a:pt x="5506" y="567"/>
                    </a:lnTo>
                    <a:lnTo>
                      <a:pt x="5261" y="659"/>
                    </a:lnTo>
                    <a:lnTo>
                      <a:pt x="5023" y="752"/>
                    </a:lnTo>
                    <a:lnTo>
                      <a:pt x="4793" y="851"/>
                    </a:lnTo>
                    <a:lnTo>
                      <a:pt x="4563" y="951"/>
                    </a:lnTo>
                    <a:lnTo>
                      <a:pt x="4348" y="1058"/>
                    </a:lnTo>
                    <a:lnTo>
                      <a:pt x="4141" y="1166"/>
                    </a:lnTo>
                    <a:lnTo>
                      <a:pt x="3949" y="1273"/>
                    </a:lnTo>
                    <a:lnTo>
                      <a:pt x="3758" y="1388"/>
                    </a:lnTo>
                    <a:lnTo>
                      <a:pt x="3581" y="1511"/>
                    </a:lnTo>
                    <a:lnTo>
                      <a:pt x="3413" y="1626"/>
                    </a:lnTo>
                    <a:lnTo>
                      <a:pt x="3252" y="1748"/>
                    </a:lnTo>
                    <a:lnTo>
                      <a:pt x="3106" y="1871"/>
                    </a:lnTo>
                    <a:lnTo>
                      <a:pt x="2976" y="1994"/>
                    </a:lnTo>
                    <a:lnTo>
                      <a:pt x="2853" y="2109"/>
                    </a:lnTo>
                    <a:lnTo>
                      <a:pt x="2738" y="2231"/>
                    </a:lnTo>
                    <a:lnTo>
                      <a:pt x="2646" y="2354"/>
                    </a:lnTo>
                    <a:lnTo>
                      <a:pt x="2562" y="2477"/>
                    </a:lnTo>
                    <a:lnTo>
                      <a:pt x="2485" y="2599"/>
                    </a:lnTo>
                    <a:lnTo>
                      <a:pt x="2431" y="2722"/>
                    </a:lnTo>
                    <a:lnTo>
                      <a:pt x="2393" y="2837"/>
                    </a:lnTo>
                    <a:lnTo>
                      <a:pt x="2355" y="2975"/>
                    </a:lnTo>
                    <a:lnTo>
                      <a:pt x="2316" y="3151"/>
                    </a:lnTo>
                    <a:lnTo>
                      <a:pt x="2286" y="3343"/>
                    </a:lnTo>
                    <a:lnTo>
                      <a:pt x="2255" y="3565"/>
                    </a:lnTo>
                    <a:lnTo>
                      <a:pt x="2224" y="3818"/>
                    </a:lnTo>
                    <a:lnTo>
                      <a:pt x="2201" y="4087"/>
                    </a:lnTo>
                    <a:lnTo>
                      <a:pt x="2178" y="4378"/>
                    </a:lnTo>
                    <a:lnTo>
                      <a:pt x="2155" y="4692"/>
                    </a:lnTo>
                    <a:lnTo>
                      <a:pt x="2140" y="5022"/>
                    </a:lnTo>
                    <a:lnTo>
                      <a:pt x="2132" y="5367"/>
                    </a:lnTo>
                    <a:lnTo>
                      <a:pt x="2125" y="5727"/>
                    </a:lnTo>
                    <a:lnTo>
                      <a:pt x="2125" y="6103"/>
                    </a:lnTo>
                    <a:lnTo>
                      <a:pt x="2125" y="6487"/>
                    </a:lnTo>
                    <a:lnTo>
                      <a:pt x="2132" y="6885"/>
                    </a:lnTo>
                    <a:lnTo>
                      <a:pt x="2148" y="7292"/>
                    </a:lnTo>
                    <a:lnTo>
                      <a:pt x="2163" y="7698"/>
                    </a:lnTo>
                    <a:lnTo>
                      <a:pt x="2056" y="7629"/>
                    </a:lnTo>
                    <a:lnTo>
                      <a:pt x="1941" y="7568"/>
                    </a:lnTo>
                    <a:lnTo>
                      <a:pt x="1803" y="7514"/>
                    </a:lnTo>
                    <a:lnTo>
                      <a:pt x="1649" y="7468"/>
                    </a:lnTo>
                    <a:lnTo>
                      <a:pt x="1473" y="7430"/>
                    </a:lnTo>
                    <a:lnTo>
                      <a:pt x="1274" y="7407"/>
                    </a:lnTo>
                    <a:lnTo>
                      <a:pt x="1059" y="7399"/>
                    </a:lnTo>
                    <a:lnTo>
                      <a:pt x="821" y="7399"/>
                    </a:lnTo>
                    <a:lnTo>
                      <a:pt x="745" y="7407"/>
                    </a:lnTo>
                    <a:lnTo>
                      <a:pt x="668" y="7422"/>
                    </a:lnTo>
                    <a:lnTo>
                      <a:pt x="599" y="7445"/>
                    </a:lnTo>
                    <a:lnTo>
                      <a:pt x="538" y="7476"/>
                    </a:lnTo>
                    <a:lnTo>
                      <a:pt x="469" y="7514"/>
                    </a:lnTo>
                    <a:lnTo>
                      <a:pt x="415" y="7560"/>
                    </a:lnTo>
                    <a:lnTo>
                      <a:pt x="361" y="7614"/>
                    </a:lnTo>
                    <a:lnTo>
                      <a:pt x="308" y="7667"/>
                    </a:lnTo>
                    <a:lnTo>
                      <a:pt x="262" y="7736"/>
                    </a:lnTo>
                    <a:lnTo>
                      <a:pt x="223" y="7805"/>
                    </a:lnTo>
                    <a:lnTo>
                      <a:pt x="185" y="7874"/>
                    </a:lnTo>
                    <a:lnTo>
                      <a:pt x="147" y="7959"/>
                    </a:lnTo>
                    <a:lnTo>
                      <a:pt x="116" y="8043"/>
                    </a:lnTo>
                    <a:lnTo>
                      <a:pt x="93" y="8127"/>
                    </a:lnTo>
                    <a:lnTo>
                      <a:pt x="47" y="8319"/>
                    </a:lnTo>
                    <a:lnTo>
                      <a:pt x="16" y="8518"/>
                    </a:lnTo>
                    <a:lnTo>
                      <a:pt x="1" y="8733"/>
                    </a:lnTo>
                    <a:lnTo>
                      <a:pt x="1" y="8963"/>
                    </a:lnTo>
                    <a:lnTo>
                      <a:pt x="16" y="9193"/>
                    </a:lnTo>
                    <a:lnTo>
                      <a:pt x="39" y="9423"/>
                    </a:lnTo>
                    <a:lnTo>
                      <a:pt x="78" y="9661"/>
                    </a:lnTo>
                    <a:lnTo>
                      <a:pt x="131" y="9898"/>
                    </a:lnTo>
                    <a:lnTo>
                      <a:pt x="193" y="10128"/>
                    </a:lnTo>
                    <a:lnTo>
                      <a:pt x="269" y="10358"/>
                    </a:lnTo>
                    <a:lnTo>
                      <a:pt x="354" y="10573"/>
                    </a:lnTo>
                    <a:lnTo>
                      <a:pt x="453" y="10788"/>
                    </a:lnTo>
                    <a:lnTo>
                      <a:pt x="561" y="10979"/>
                    </a:lnTo>
                    <a:lnTo>
                      <a:pt x="683" y="11163"/>
                    </a:lnTo>
                    <a:lnTo>
                      <a:pt x="745" y="11248"/>
                    </a:lnTo>
                    <a:lnTo>
                      <a:pt x="814" y="11324"/>
                    </a:lnTo>
                    <a:lnTo>
                      <a:pt x="883" y="11401"/>
                    </a:lnTo>
                    <a:lnTo>
                      <a:pt x="959" y="11470"/>
                    </a:lnTo>
                    <a:lnTo>
                      <a:pt x="1028" y="11531"/>
                    </a:lnTo>
                    <a:lnTo>
                      <a:pt x="1105" y="11585"/>
                    </a:lnTo>
                    <a:lnTo>
                      <a:pt x="1189" y="11639"/>
                    </a:lnTo>
                    <a:lnTo>
                      <a:pt x="1274" y="11685"/>
                    </a:lnTo>
                    <a:lnTo>
                      <a:pt x="1358" y="11723"/>
                    </a:lnTo>
                    <a:lnTo>
                      <a:pt x="1442" y="11746"/>
                    </a:lnTo>
                    <a:lnTo>
                      <a:pt x="1534" y="11769"/>
                    </a:lnTo>
                    <a:lnTo>
                      <a:pt x="1626" y="11784"/>
                    </a:lnTo>
                    <a:lnTo>
                      <a:pt x="1718" y="11792"/>
                    </a:lnTo>
                    <a:lnTo>
                      <a:pt x="1810" y="11792"/>
                    </a:lnTo>
                    <a:lnTo>
                      <a:pt x="1910" y="11784"/>
                    </a:lnTo>
                    <a:lnTo>
                      <a:pt x="2010" y="11761"/>
                    </a:lnTo>
                    <a:lnTo>
                      <a:pt x="2117" y="11731"/>
                    </a:lnTo>
                    <a:lnTo>
                      <a:pt x="2217" y="11692"/>
                    </a:lnTo>
                    <a:lnTo>
                      <a:pt x="2324" y="11646"/>
                    </a:lnTo>
                    <a:lnTo>
                      <a:pt x="2431" y="11585"/>
                    </a:lnTo>
                    <a:lnTo>
                      <a:pt x="2546" y="11516"/>
                    </a:lnTo>
                    <a:lnTo>
                      <a:pt x="2661" y="11439"/>
                    </a:lnTo>
                    <a:lnTo>
                      <a:pt x="2707" y="11646"/>
                    </a:lnTo>
                    <a:lnTo>
                      <a:pt x="2815" y="12045"/>
                    </a:lnTo>
                    <a:lnTo>
                      <a:pt x="2930" y="12436"/>
                    </a:lnTo>
                    <a:lnTo>
                      <a:pt x="3052" y="12812"/>
                    </a:lnTo>
                    <a:lnTo>
                      <a:pt x="3190" y="13172"/>
                    </a:lnTo>
                    <a:lnTo>
                      <a:pt x="3336" y="13510"/>
                    </a:lnTo>
                    <a:lnTo>
                      <a:pt x="3413" y="13678"/>
                    </a:lnTo>
                    <a:lnTo>
                      <a:pt x="3497" y="13839"/>
                    </a:lnTo>
                    <a:lnTo>
                      <a:pt x="3574" y="13993"/>
                    </a:lnTo>
                    <a:lnTo>
                      <a:pt x="3666" y="14138"/>
                    </a:lnTo>
                    <a:lnTo>
                      <a:pt x="3750" y="14284"/>
                    </a:lnTo>
                    <a:lnTo>
                      <a:pt x="3842" y="14422"/>
                    </a:lnTo>
                    <a:lnTo>
                      <a:pt x="3980" y="14614"/>
                    </a:lnTo>
                    <a:lnTo>
                      <a:pt x="4110" y="14790"/>
                    </a:lnTo>
                    <a:lnTo>
                      <a:pt x="4248" y="14959"/>
                    </a:lnTo>
                    <a:lnTo>
                      <a:pt x="4386" y="15120"/>
                    </a:lnTo>
                    <a:lnTo>
                      <a:pt x="4525" y="15273"/>
                    </a:lnTo>
                    <a:lnTo>
                      <a:pt x="4663" y="15419"/>
                    </a:lnTo>
                    <a:lnTo>
                      <a:pt x="4801" y="15557"/>
                    </a:lnTo>
                    <a:lnTo>
                      <a:pt x="4939" y="15687"/>
                    </a:lnTo>
                    <a:lnTo>
                      <a:pt x="5077" y="15817"/>
                    </a:lnTo>
                    <a:lnTo>
                      <a:pt x="5215" y="15932"/>
                    </a:lnTo>
                    <a:lnTo>
                      <a:pt x="5353" y="16040"/>
                    </a:lnTo>
                    <a:lnTo>
                      <a:pt x="5491" y="16147"/>
                    </a:lnTo>
                    <a:lnTo>
                      <a:pt x="5629" y="16239"/>
                    </a:lnTo>
                    <a:lnTo>
                      <a:pt x="5767" y="16331"/>
                    </a:lnTo>
                    <a:lnTo>
                      <a:pt x="6035" y="16492"/>
                    </a:lnTo>
                    <a:lnTo>
                      <a:pt x="6288" y="16630"/>
                    </a:lnTo>
                    <a:lnTo>
                      <a:pt x="6533" y="16745"/>
                    </a:lnTo>
                    <a:lnTo>
                      <a:pt x="6771" y="16845"/>
                    </a:lnTo>
                    <a:lnTo>
                      <a:pt x="7001" y="16929"/>
                    </a:lnTo>
                    <a:lnTo>
                      <a:pt x="7223" y="16998"/>
                    </a:lnTo>
                    <a:lnTo>
                      <a:pt x="7430" y="17052"/>
                    </a:lnTo>
                    <a:lnTo>
                      <a:pt x="7622" y="17090"/>
                    </a:lnTo>
                    <a:lnTo>
                      <a:pt x="7798" y="17121"/>
                    </a:lnTo>
                    <a:lnTo>
                      <a:pt x="7959" y="17144"/>
                    </a:lnTo>
                    <a:lnTo>
                      <a:pt x="8105" y="17159"/>
                    </a:lnTo>
                    <a:lnTo>
                      <a:pt x="8343" y="17167"/>
                    </a:lnTo>
                    <a:lnTo>
                      <a:pt x="9493" y="17167"/>
                    </a:lnTo>
                    <a:lnTo>
                      <a:pt x="9638" y="17151"/>
                    </a:lnTo>
                    <a:lnTo>
                      <a:pt x="9807" y="17128"/>
                    </a:lnTo>
                    <a:lnTo>
                      <a:pt x="9991" y="17105"/>
                    </a:lnTo>
                    <a:lnTo>
                      <a:pt x="10190" y="17059"/>
                    </a:lnTo>
                    <a:lnTo>
                      <a:pt x="10413" y="17006"/>
                    </a:lnTo>
                    <a:lnTo>
                      <a:pt x="10643" y="16937"/>
                    </a:lnTo>
                    <a:lnTo>
                      <a:pt x="10888" y="16852"/>
                    </a:lnTo>
                    <a:lnTo>
                      <a:pt x="11149" y="16745"/>
                    </a:lnTo>
                    <a:lnTo>
                      <a:pt x="11417" y="16615"/>
                    </a:lnTo>
                    <a:lnTo>
                      <a:pt x="11686" y="16469"/>
                    </a:lnTo>
                    <a:lnTo>
                      <a:pt x="11831" y="16385"/>
                    </a:lnTo>
                    <a:lnTo>
                      <a:pt x="11969" y="16293"/>
                    </a:lnTo>
                    <a:lnTo>
                      <a:pt x="12199" y="16132"/>
                    </a:lnTo>
                    <a:lnTo>
                      <a:pt x="12437" y="15948"/>
                    </a:lnTo>
                    <a:lnTo>
                      <a:pt x="12667" y="15748"/>
                    </a:lnTo>
                    <a:lnTo>
                      <a:pt x="12905" y="15534"/>
                    </a:lnTo>
                    <a:lnTo>
                      <a:pt x="13142" y="15288"/>
                    </a:lnTo>
                    <a:lnTo>
                      <a:pt x="13372" y="15028"/>
                    </a:lnTo>
                    <a:lnTo>
                      <a:pt x="13602" y="14736"/>
                    </a:lnTo>
                    <a:lnTo>
                      <a:pt x="13832" y="14422"/>
                    </a:lnTo>
                    <a:lnTo>
                      <a:pt x="13924" y="14284"/>
                    </a:lnTo>
                    <a:lnTo>
                      <a:pt x="14016" y="14138"/>
                    </a:lnTo>
                    <a:lnTo>
                      <a:pt x="14108" y="13985"/>
                    </a:lnTo>
                    <a:lnTo>
                      <a:pt x="14193" y="13832"/>
                    </a:lnTo>
                    <a:lnTo>
                      <a:pt x="14269" y="13671"/>
                    </a:lnTo>
                    <a:lnTo>
                      <a:pt x="14346" y="13502"/>
                    </a:lnTo>
                    <a:lnTo>
                      <a:pt x="14499" y="13157"/>
                    </a:lnTo>
                    <a:lnTo>
                      <a:pt x="14637" y="12789"/>
                    </a:lnTo>
                    <a:lnTo>
                      <a:pt x="14760" y="12413"/>
                    </a:lnTo>
                    <a:lnTo>
                      <a:pt x="14875" y="12022"/>
                    </a:lnTo>
                    <a:lnTo>
                      <a:pt x="14975" y="11616"/>
                    </a:lnTo>
                    <a:lnTo>
                      <a:pt x="15036" y="11370"/>
                    </a:lnTo>
                    <a:lnTo>
                      <a:pt x="15151" y="11462"/>
                    </a:lnTo>
                    <a:lnTo>
                      <a:pt x="15266" y="11539"/>
                    </a:lnTo>
                    <a:lnTo>
                      <a:pt x="15373" y="11608"/>
                    </a:lnTo>
                    <a:lnTo>
                      <a:pt x="15481" y="11662"/>
                    </a:lnTo>
                    <a:lnTo>
                      <a:pt x="15588" y="11708"/>
                    </a:lnTo>
                    <a:lnTo>
                      <a:pt x="15695" y="11746"/>
                    </a:lnTo>
                    <a:lnTo>
                      <a:pt x="15803" y="11769"/>
                    </a:lnTo>
                    <a:lnTo>
                      <a:pt x="15902" y="11784"/>
                    </a:lnTo>
                    <a:lnTo>
                      <a:pt x="16002" y="11792"/>
                    </a:lnTo>
                    <a:lnTo>
                      <a:pt x="16094" y="11792"/>
                    </a:lnTo>
                    <a:lnTo>
                      <a:pt x="16186" y="11784"/>
                    </a:lnTo>
                    <a:lnTo>
                      <a:pt x="16278" y="11761"/>
                    </a:lnTo>
                    <a:lnTo>
                      <a:pt x="16370" y="11738"/>
                    </a:lnTo>
                    <a:lnTo>
                      <a:pt x="16454" y="11700"/>
                    </a:lnTo>
                    <a:lnTo>
                      <a:pt x="16539" y="11662"/>
                    </a:lnTo>
                    <a:lnTo>
                      <a:pt x="16623" y="11616"/>
                    </a:lnTo>
                    <a:lnTo>
                      <a:pt x="16700" y="11562"/>
                    </a:lnTo>
                    <a:lnTo>
                      <a:pt x="16776" y="11501"/>
                    </a:lnTo>
                    <a:lnTo>
                      <a:pt x="16853" y="11432"/>
                    </a:lnTo>
                    <a:lnTo>
                      <a:pt x="16930" y="11363"/>
                    </a:lnTo>
                    <a:lnTo>
                      <a:pt x="16999" y="11286"/>
                    </a:lnTo>
                    <a:lnTo>
                      <a:pt x="17060" y="11202"/>
                    </a:lnTo>
                    <a:lnTo>
                      <a:pt x="17129" y="11117"/>
                    </a:lnTo>
                    <a:lnTo>
                      <a:pt x="17191" y="11025"/>
                    </a:lnTo>
                    <a:lnTo>
                      <a:pt x="17298" y="10826"/>
                    </a:lnTo>
                    <a:lnTo>
                      <a:pt x="17405" y="10619"/>
                    </a:lnTo>
                    <a:lnTo>
                      <a:pt x="17490" y="10397"/>
                    </a:lnTo>
                    <a:lnTo>
                      <a:pt x="17574" y="10174"/>
                    </a:lnTo>
                    <a:lnTo>
                      <a:pt x="17635" y="9937"/>
                    </a:lnTo>
                    <a:lnTo>
                      <a:pt x="17689" y="9699"/>
                    </a:lnTo>
                    <a:lnTo>
                      <a:pt x="17735" y="9461"/>
                    </a:lnTo>
                    <a:lnTo>
                      <a:pt x="17758" y="9224"/>
                    </a:lnTo>
                    <a:lnTo>
                      <a:pt x="17773" y="8986"/>
                    </a:lnTo>
                    <a:lnTo>
                      <a:pt x="17773" y="8764"/>
                    </a:lnTo>
                    <a:lnTo>
                      <a:pt x="17758" y="8541"/>
                    </a:lnTo>
                    <a:lnTo>
                      <a:pt x="17727" y="8334"/>
                    </a:lnTo>
                    <a:lnTo>
                      <a:pt x="17689" y="8143"/>
                    </a:lnTo>
                    <a:lnTo>
                      <a:pt x="17658" y="8051"/>
                    </a:lnTo>
                    <a:lnTo>
                      <a:pt x="17628" y="7966"/>
                    </a:lnTo>
                    <a:lnTo>
                      <a:pt x="17597" y="7890"/>
                    </a:lnTo>
                    <a:lnTo>
                      <a:pt x="17559" y="7813"/>
                    </a:lnTo>
                    <a:lnTo>
                      <a:pt x="17513" y="7744"/>
                    </a:lnTo>
                    <a:lnTo>
                      <a:pt x="17467" y="7675"/>
                    </a:lnTo>
                    <a:lnTo>
                      <a:pt x="17421" y="7614"/>
                    </a:lnTo>
                    <a:lnTo>
                      <a:pt x="17367" y="7568"/>
                    </a:lnTo>
                    <a:lnTo>
                      <a:pt x="17306" y="7522"/>
                    </a:lnTo>
                    <a:lnTo>
                      <a:pt x="17244" y="7483"/>
                    </a:lnTo>
                    <a:lnTo>
                      <a:pt x="17175" y="7445"/>
                    </a:lnTo>
                    <a:lnTo>
                      <a:pt x="17106" y="7422"/>
                    </a:lnTo>
                    <a:lnTo>
                      <a:pt x="17037" y="7407"/>
                    </a:lnTo>
                    <a:lnTo>
                      <a:pt x="16953" y="7399"/>
                    </a:lnTo>
                    <a:lnTo>
                      <a:pt x="16684" y="7399"/>
                    </a:lnTo>
                    <a:lnTo>
                      <a:pt x="16562" y="7407"/>
                    </a:lnTo>
                    <a:lnTo>
                      <a:pt x="16439" y="7414"/>
                    </a:lnTo>
                    <a:lnTo>
                      <a:pt x="16332" y="7430"/>
                    </a:lnTo>
                    <a:lnTo>
                      <a:pt x="16224" y="7445"/>
                    </a:lnTo>
                    <a:lnTo>
                      <a:pt x="16125" y="7468"/>
                    </a:lnTo>
                    <a:lnTo>
                      <a:pt x="16040" y="7491"/>
                    </a:lnTo>
                    <a:lnTo>
                      <a:pt x="15948" y="7522"/>
                    </a:lnTo>
                    <a:lnTo>
                      <a:pt x="15872" y="7552"/>
                    </a:lnTo>
                    <a:lnTo>
                      <a:pt x="15734" y="7621"/>
                    </a:lnTo>
                    <a:lnTo>
                      <a:pt x="15611" y="7698"/>
                    </a:lnTo>
                    <a:lnTo>
                      <a:pt x="15511" y="7782"/>
                    </a:lnTo>
                    <a:lnTo>
                      <a:pt x="15527" y="7368"/>
                    </a:lnTo>
                    <a:lnTo>
                      <a:pt x="15542" y="6954"/>
                    </a:lnTo>
                    <a:lnTo>
                      <a:pt x="15557" y="6548"/>
                    </a:lnTo>
                    <a:lnTo>
                      <a:pt x="15557" y="6157"/>
                    </a:lnTo>
                    <a:lnTo>
                      <a:pt x="15557" y="5781"/>
                    </a:lnTo>
                    <a:lnTo>
                      <a:pt x="15550" y="5413"/>
                    </a:lnTo>
                    <a:lnTo>
                      <a:pt x="15534" y="5060"/>
                    </a:lnTo>
                    <a:lnTo>
                      <a:pt x="15519" y="4723"/>
                    </a:lnTo>
                    <a:lnTo>
                      <a:pt x="15504" y="4409"/>
                    </a:lnTo>
                    <a:lnTo>
                      <a:pt x="15481" y="4110"/>
                    </a:lnTo>
                    <a:lnTo>
                      <a:pt x="15450" y="3834"/>
                    </a:lnTo>
                    <a:lnTo>
                      <a:pt x="15419" y="3581"/>
                    </a:lnTo>
                    <a:lnTo>
                      <a:pt x="15389" y="3351"/>
                    </a:lnTo>
                    <a:lnTo>
                      <a:pt x="15358" y="3151"/>
                    </a:lnTo>
                    <a:lnTo>
                      <a:pt x="15320" y="2983"/>
                    </a:lnTo>
                    <a:lnTo>
                      <a:pt x="15289" y="2837"/>
                    </a:lnTo>
                    <a:lnTo>
                      <a:pt x="15243" y="2722"/>
                    </a:lnTo>
                    <a:lnTo>
                      <a:pt x="15189" y="2599"/>
                    </a:lnTo>
                    <a:lnTo>
                      <a:pt x="15120" y="2477"/>
                    </a:lnTo>
                    <a:lnTo>
                      <a:pt x="15036" y="2354"/>
                    </a:lnTo>
                    <a:lnTo>
                      <a:pt x="14936" y="2231"/>
                    </a:lnTo>
                    <a:lnTo>
                      <a:pt x="14829" y="2109"/>
                    </a:lnTo>
                    <a:lnTo>
                      <a:pt x="14706" y="1994"/>
                    </a:lnTo>
                    <a:lnTo>
                      <a:pt x="14568" y="1871"/>
                    </a:lnTo>
                    <a:lnTo>
                      <a:pt x="14423" y="1748"/>
                    </a:lnTo>
                    <a:lnTo>
                      <a:pt x="14269" y="1626"/>
                    </a:lnTo>
                    <a:lnTo>
                      <a:pt x="14101" y="1511"/>
                    </a:lnTo>
                    <a:lnTo>
                      <a:pt x="13917" y="1388"/>
                    </a:lnTo>
                    <a:lnTo>
                      <a:pt x="13733" y="1273"/>
                    </a:lnTo>
                    <a:lnTo>
                      <a:pt x="13533" y="1166"/>
                    </a:lnTo>
                    <a:lnTo>
                      <a:pt x="13326" y="1058"/>
                    </a:lnTo>
                    <a:lnTo>
                      <a:pt x="13112" y="951"/>
                    </a:lnTo>
                    <a:lnTo>
                      <a:pt x="12889" y="851"/>
                    </a:lnTo>
                    <a:lnTo>
                      <a:pt x="12659" y="752"/>
                    </a:lnTo>
                    <a:lnTo>
                      <a:pt x="12422" y="659"/>
                    </a:lnTo>
                    <a:lnTo>
                      <a:pt x="12176" y="567"/>
                    </a:lnTo>
                    <a:lnTo>
                      <a:pt x="11923" y="483"/>
                    </a:lnTo>
                    <a:lnTo>
                      <a:pt x="11663" y="406"/>
                    </a:lnTo>
                    <a:lnTo>
                      <a:pt x="11402" y="330"/>
                    </a:lnTo>
                    <a:lnTo>
                      <a:pt x="11134" y="268"/>
                    </a:lnTo>
                    <a:lnTo>
                      <a:pt x="10858" y="207"/>
                    </a:lnTo>
                    <a:lnTo>
                      <a:pt x="10581" y="153"/>
                    </a:lnTo>
                    <a:lnTo>
                      <a:pt x="10298" y="107"/>
                    </a:lnTo>
                    <a:lnTo>
                      <a:pt x="10006" y="69"/>
                    </a:lnTo>
                    <a:lnTo>
                      <a:pt x="9723" y="38"/>
                    </a:lnTo>
                    <a:lnTo>
                      <a:pt x="9431" y="23"/>
                    </a:lnTo>
                    <a:lnTo>
                      <a:pt x="9132" y="8"/>
                    </a:lnTo>
                    <a:lnTo>
                      <a:pt x="8841" y="0"/>
                    </a:lnTo>
                    <a:close/>
                  </a:path>
                </a:pathLst>
              </a:custGeom>
              <a:solidFill>
                <a:srgbClr val="EBA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955;p36">
                <a:extLst>
                  <a:ext uri="{FF2B5EF4-FFF2-40B4-BE49-F238E27FC236}">
                    <a16:creationId xmlns:a16="http://schemas.microsoft.com/office/drawing/2014/main" id="{C0A03BDC-8BDF-465E-8DFC-7B2AF9B7B841}"/>
                  </a:ext>
                </a:extLst>
              </p:cNvPr>
              <p:cNvSpPr/>
              <p:nvPr/>
            </p:nvSpPr>
            <p:spPr>
              <a:xfrm>
                <a:off x="4414800" y="646200"/>
                <a:ext cx="47200" cy="5292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2117" extrusionOk="0">
                    <a:moveTo>
                      <a:pt x="576" y="0"/>
                    </a:moveTo>
                    <a:lnTo>
                      <a:pt x="499" y="16"/>
                    </a:lnTo>
                    <a:lnTo>
                      <a:pt x="415" y="39"/>
                    </a:lnTo>
                    <a:lnTo>
                      <a:pt x="338" y="69"/>
                    </a:lnTo>
                    <a:lnTo>
                      <a:pt x="269" y="108"/>
                    </a:lnTo>
                    <a:lnTo>
                      <a:pt x="208" y="161"/>
                    </a:lnTo>
                    <a:lnTo>
                      <a:pt x="147" y="223"/>
                    </a:lnTo>
                    <a:lnTo>
                      <a:pt x="101" y="292"/>
                    </a:lnTo>
                    <a:lnTo>
                      <a:pt x="62" y="361"/>
                    </a:lnTo>
                    <a:lnTo>
                      <a:pt x="39" y="437"/>
                    </a:lnTo>
                    <a:lnTo>
                      <a:pt x="16" y="514"/>
                    </a:lnTo>
                    <a:lnTo>
                      <a:pt x="9" y="591"/>
                    </a:lnTo>
                    <a:lnTo>
                      <a:pt x="1" y="660"/>
                    </a:lnTo>
                    <a:lnTo>
                      <a:pt x="9" y="736"/>
                    </a:lnTo>
                    <a:lnTo>
                      <a:pt x="24" y="874"/>
                    </a:lnTo>
                    <a:lnTo>
                      <a:pt x="47" y="1012"/>
                    </a:lnTo>
                    <a:lnTo>
                      <a:pt x="85" y="1143"/>
                    </a:lnTo>
                    <a:lnTo>
                      <a:pt x="131" y="1273"/>
                    </a:lnTo>
                    <a:lnTo>
                      <a:pt x="154" y="1342"/>
                    </a:lnTo>
                    <a:lnTo>
                      <a:pt x="185" y="1403"/>
                    </a:lnTo>
                    <a:lnTo>
                      <a:pt x="223" y="1457"/>
                    </a:lnTo>
                    <a:lnTo>
                      <a:pt x="262" y="1511"/>
                    </a:lnTo>
                    <a:lnTo>
                      <a:pt x="223" y="1388"/>
                    </a:lnTo>
                    <a:lnTo>
                      <a:pt x="193" y="1258"/>
                    </a:lnTo>
                    <a:lnTo>
                      <a:pt x="177" y="1127"/>
                    </a:lnTo>
                    <a:lnTo>
                      <a:pt x="170" y="997"/>
                    </a:lnTo>
                    <a:lnTo>
                      <a:pt x="170" y="867"/>
                    </a:lnTo>
                    <a:lnTo>
                      <a:pt x="177" y="736"/>
                    </a:lnTo>
                    <a:lnTo>
                      <a:pt x="193" y="614"/>
                    </a:lnTo>
                    <a:lnTo>
                      <a:pt x="208" y="560"/>
                    </a:lnTo>
                    <a:lnTo>
                      <a:pt x="231" y="506"/>
                    </a:lnTo>
                    <a:lnTo>
                      <a:pt x="254" y="453"/>
                    </a:lnTo>
                    <a:lnTo>
                      <a:pt x="285" y="407"/>
                    </a:lnTo>
                    <a:lnTo>
                      <a:pt x="315" y="368"/>
                    </a:lnTo>
                    <a:lnTo>
                      <a:pt x="354" y="338"/>
                    </a:lnTo>
                    <a:lnTo>
                      <a:pt x="400" y="307"/>
                    </a:lnTo>
                    <a:lnTo>
                      <a:pt x="446" y="284"/>
                    </a:lnTo>
                    <a:lnTo>
                      <a:pt x="492" y="269"/>
                    </a:lnTo>
                    <a:lnTo>
                      <a:pt x="545" y="261"/>
                    </a:lnTo>
                    <a:lnTo>
                      <a:pt x="591" y="253"/>
                    </a:lnTo>
                    <a:lnTo>
                      <a:pt x="645" y="253"/>
                    </a:lnTo>
                    <a:lnTo>
                      <a:pt x="706" y="261"/>
                    </a:lnTo>
                    <a:lnTo>
                      <a:pt x="760" y="269"/>
                    </a:lnTo>
                    <a:lnTo>
                      <a:pt x="814" y="284"/>
                    </a:lnTo>
                    <a:lnTo>
                      <a:pt x="867" y="307"/>
                    </a:lnTo>
                    <a:lnTo>
                      <a:pt x="913" y="330"/>
                    </a:lnTo>
                    <a:lnTo>
                      <a:pt x="967" y="361"/>
                    </a:lnTo>
                    <a:lnTo>
                      <a:pt x="1067" y="430"/>
                    </a:lnTo>
                    <a:lnTo>
                      <a:pt x="1159" y="506"/>
                    </a:lnTo>
                    <a:lnTo>
                      <a:pt x="1251" y="591"/>
                    </a:lnTo>
                    <a:lnTo>
                      <a:pt x="1343" y="683"/>
                    </a:lnTo>
                    <a:lnTo>
                      <a:pt x="1419" y="775"/>
                    </a:lnTo>
                    <a:lnTo>
                      <a:pt x="1496" y="882"/>
                    </a:lnTo>
                    <a:lnTo>
                      <a:pt x="1565" y="989"/>
                    </a:lnTo>
                    <a:lnTo>
                      <a:pt x="1619" y="1097"/>
                    </a:lnTo>
                    <a:lnTo>
                      <a:pt x="1665" y="1212"/>
                    </a:lnTo>
                    <a:lnTo>
                      <a:pt x="1703" y="1334"/>
                    </a:lnTo>
                    <a:lnTo>
                      <a:pt x="1734" y="1457"/>
                    </a:lnTo>
                    <a:lnTo>
                      <a:pt x="1757" y="1587"/>
                    </a:lnTo>
                    <a:lnTo>
                      <a:pt x="1795" y="1848"/>
                    </a:lnTo>
                    <a:lnTo>
                      <a:pt x="1826" y="2116"/>
                    </a:lnTo>
                    <a:lnTo>
                      <a:pt x="1864" y="1848"/>
                    </a:lnTo>
                    <a:lnTo>
                      <a:pt x="1879" y="1710"/>
                    </a:lnTo>
                    <a:lnTo>
                      <a:pt x="1887" y="1580"/>
                    </a:lnTo>
                    <a:lnTo>
                      <a:pt x="1887" y="1442"/>
                    </a:lnTo>
                    <a:lnTo>
                      <a:pt x="1872" y="1296"/>
                    </a:lnTo>
                    <a:lnTo>
                      <a:pt x="1849" y="1158"/>
                    </a:lnTo>
                    <a:lnTo>
                      <a:pt x="1810" y="1020"/>
                    </a:lnTo>
                    <a:lnTo>
                      <a:pt x="1757" y="882"/>
                    </a:lnTo>
                    <a:lnTo>
                      <a:pt x="1688" y="759"/>
                    </a:lnTo>
                    <a:lnTo>
                      <a:pt x="1619" y="637"/>
                    </a:lnTo>
                    <a:lnTo>
                      <a:pt x="1527" y="522"/>
                    </a:lnTo>
                    <a:lnTo>
                      <a:pt x="1435" y="414"/>
                    </a:lnTo>
                    <a:lnTo>
                      <a:pt x="1335" y="315"/>
                    </a:lnTo>
                    <a:lnTo>
                      <a:pt x="1220" y="223"/>
                    </a:lnTo>
                    <a:lnTo>
                      <a:pt x="1097" y="138"/>
                    </a:lnTo>
                    <a:lnTo>
                      <a:pt x="1036" y="100"/>
                    </a:lnTo>
                    <a:lnTo>
                      <a:pt x="967" y="69"/>
                    </a:lnTo>
                    <a:lnTo>
                      <a:pt x="890" y="39"/>
                    </a:lnTo>
                    <a:lnTo>
                      <a:pt x="814" y="23"/>
                    </a:lnTo>
                    <a:lnTo>
                      <a:pt x="737" y="8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956;p36">
                <a:extLst>
                  <a:ext uri="{FF2B5EF4-FFF2-40B4-BE49-F238E27FC236}">
                    <a16:creationId xmlns:a16="http://schemas.microsoft.com/office/drawing/2014/main" id="{35134E5A-0F8F-465A-ABC2-772A6DB658F3}"/>
                  </a:ext>
                </a:extLst>
              </p:cNvPr>
              <p:cNvSpPr/>
              <p:nvPr/>
            </p:nvSpPr>
            <p:spPr>
              <a:xfrm>
                <a:off x="4433400" y="663075"/>
                <a:ext cx="186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549" extrusionOk="0">
                    <a:moveTo>
                      <a:pt x="484" y="0"/>
                    </a:moveTo>
                    <a:lnTo>
                      <a:pt x="415" y="15"/>
                    </a:lnTo>
                    <a:lnTo>
                      <a:pt x="346" y="46"/>
                    </a:lnTo>
                    <a:lnTo>
                      <a:pt x="284" y="77"/>
                    </a:lnTo>
                    <a:lnTo>
                      <a:pt x="231" y="123"/>
                    </a:lnTo>
                    <a:lnTo>
                      <a:pt x="177" y="176"/>
                    </a:lnTo>
                    <a:lnTo>
                      <a:pt x="131" y="238"/>
                    </a:lnTo>
                    <a:lnTo>
                      <a:pt x="93" y="299"/>
                    </a:lnTo>
                    <a:lnTo>
                      <a:pt x="62" y="360"/>
                    </a:lnTo>
                    <a:lnTo>
                      <a:pt x="39" y="429"/>
                    </a:lnTo>
                    <a:lnTo>
                      <a:pt x="24" y="498"/>
                    </a:lnTo>
                    <a:lnTo>
                      <a:pt x="8" y="567"/>
                    </a:lnTo>
                    <a:lnTo>
                      <a:pt x="1" y="629"/>
                    </a:lnTo>
                    <a:lnTo>
                      <a:pt x="1" y="767"/>
                    </a:lnTo>
                    <a:lnTo>
                      <a:pt x="16" y="897"/>
                    </a:lnTo>
                    <a:lnTo>
                      <a:pt x="39" y="1027"/>
                    </a:lnTo>
                    <a:lnTo>
                      <a:pt x="77" y="1150"/>
                    </a:lnTo>
                    <a:lnTo>
                      <a:pt x="108" y="1211"/>
                    </a:lnTo>
                    <a:lnTo>
                      <a:pt x="139" y="1273"/>
                    </a:lnTo>
                    <a:lnTo>
                      <a:pt x="169" y="1326"/>
                    </a:lnTo>
                    <a:lnTo>
                      <a:pt x="215" y="1380"/>
                    </a:lnTo>
                    <a:lnTo>
                      <a:pt x="254" y="1434"/>
                    </a:lnTo>
                    <a:lnTo>
                      <a:pt x="307" y="1472"/>
                    </a:lnTo>
                    <a:lnTo>
                      <a:pt x="361" y="1510"/>
                    </a:lnTo>
                    <a:lnTo>
                      <a:pt x="415" y="1549"/>
                    </a:lnTo>
                    <a:lnTo>
                      <a:pt x="361" y="1434"/>
                    </a:lnTo>
                    <a:lnTo>
                      <a:pt x="323" y="1319"/>
                    </a:lnTo>
                    <a:lnTo>
                      <a:pt x="300" y="1211"/>
                    </a:lnTo>
                    <a:lnTo>
                      <a:pt x="277" y="1096"/>
                    </a:lnTo>
                    <a:lnTo>
                      <a:pt x="269" y="989"/>
                    </a:lnTo>
                    <a:lnTo>
                      <a:pt x="261" y="874"/>
                    </a:lnTo>
                    <a:lnTo>
                      <a:pt x="261" y="759"/>
                    </a:lnTo>
                    <a:lnTo>
                      <a:pt x="261" y="652"/>
                    </a:lnTo>
                    <a:lnTo>
                      <a:pt x="277" y="544"/>
                    </a:lnTo>
                    <a:lnTo>
                      <a:pt x="300" y="445"/>
                    </a:lnTo>
                    <a:lnTo>
                      <a:pt x="330" y="353"/>
                    </a:lnTo>
                    <a:lnTo>
                      <a:pt x="376" y="268"/>
                    </a:lnTo>
                    <a:lnTo>
                      <a:pt x="445" y="192"/>
                    </a:lnTo>
                    <a:lnTo>
                      <a:pt x="484" y="153"/>
                    </a:lnTo>
                    <a:lnTo>
                      <a:pt x="530" y="123"/>
                    </a:lnTo>
                    <a:lnTo>
                      <a:pt x="576" y="100"/>
                    </a:lnTo>
                    <a:lnTo>
                      <a:pt x="629" y="77"/>
                    </a:lnTo>
                    <a:lnTo>
                      <a:pt x="683" y="69"/>
                    </a:lnTo>
                    <a:lnTo>
                      <a:pt x="744" y="61"/>
                    </a:lnTo>
                    <a:lnTo>
                      <a:pt x="691" y="31"/>
                    </a:lnTo>
                    <a:lnTo>
                      <a:pt x="622" y="8"/>
                    </a:lnTo>
                    <a:lnTo>
                      <a:pt x="553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957;p36">
                <a:extLst>
                  <a:ext uri="{FF2B5EF4-FFF2-40B4-BE49-F238E27FC236}">
                    <a16:creationId xmlns:a16="http://schemas.microsoft.com/office/drawing/2014/main" id="{4B0446EB-F45E-4EB5-B35E-28B9EF073D0E}"/>
                  </a:ext>
                </a:extLst>
              </p:cNvPr>
              <p:cNvSpPr/>
              <p:nvPr/>
            </p:nvSpPr>
            <p:spPr>
              <a:xfrm>
                <a:off x="4782075" y="646200"/>
                <a:ext cx="47175" cy="52925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2117" extrusionOk="0">
                    <a:moveTo>
                      <a:pt x="1234" y="0"/>
                    </a:moveTo>
                    <a:lnTo>
                      <a:pt x="1150" y="8"/>
                    </a:lnTo>
                    <a:lnTo>
                      <a:pt x="1073" y="23"/>
                    </a:lnTo>
                    <a:lnTo>
                      <a:pt x="997" y="39"/>
                    </a:lnTo>
                    <a:lnTo>
                      <a:pt x="928" y="69"/>
                    </a:lnTo>
                    <a:lnTo>
                      <a:pt x="851" y="100"/>
                    </a:lnTo>
                    <a:lnTo>
                      <a:pt x="790" y="138"/>
                    </a:lnTo>
                    <a:lnTo>
                      <a:pt x="667" y="223"/>
                    </a:lnTo>
                    <a:lnTo>
                      <a:pt x="560" y="315"/>
                    </a:lnTo>
                    <a:lnTo>
                      <a:pt x="452" y="414"/>
                    </a:lnTo>
                    <a:lnTo>
                      <a:pt x="360" y="522"/>
                    </a:lnTo>
                    <a:lnTo>
                      <a:pt x="276" y="637"/>
                    </a:lnTo>
                    <a:lnTo>
                      <a:pt x="199" y="759"/>
                    </a:lnTo>
                    <a:lnTo>
                      <a:pt x="130" y="882"/>
                    </a:lnTo>
                    <a:lnTo>
                      <a:pt x="77" y="1020"/>
                    </a:lnTo>
                    <a:lnTo>
                      <a:pt x="38" y="1158"/>
                    </a:lnTo>
                    <a:lnTo>
                      <a:pt x="15" y="1296"/>
                    </a:lnTo>
                    <a:lnTo>
                      <a:pt x="8" y="1442"/>
                    </a:lnTo>
                    <a:lnTo>
                      <a:pt x="0" y="1580"/>
                    </a:lnTo>
                    <a:lnTo>
                      <a:pt x="8" y="1710"/>
                    </a:lnTo>
                    <a:lnTo>
                      <a:pt x="23" y="1848"/>
                    </a:lnTo>
                    <a:lnTo>
                      <a:pt x="61" y="2116"/>
                    </a:lnTo>
                    <a:lnTo>
                      <a:pt x="92" y="1848"/>
                    </a:lnTo>
                    <a:lnTo>
                      <a:pt x="130" y="1587"/>
                    </a:lnTo>
                    <a:lnTo>
                      <a:pt x="153" y="1457"/>
                    </a:lnTo>
                    <a:lnTo>
                      <a:pt x="184" y="1334"/>
                    </a:lnTo>
                    <a:lnTo>
                      <a:pt x="222" y="1212"/>
                    </a:lnTo>
                    <a:lnTo>
                      <a:pt x="268" y="1097"/>
                    </a:lnTo>
                    <a:lnTo>
                      <a:pt x="330" y="989"/>
                    </a:lnTo>
                    <a:lnTo>
                      <a:pt x="391" y="882"/>
                    </a:lnTo>
                    <a:lnTo>
                      <a:pt x="468" y="775"/>
                    </a:lnTo>
                    <a:lnTo>
                      <a:pt x="544" y="683"/>
                    </a:lnTo>
                    <a:lnTo>
                      <a:pt x="636" y="591"/>
                    </a:lnTo>
                    <a:lnTo>
                      <a:pt x="728" y="506"/>
                    </a:lnTo>
                    <a:lnTo>
                      <a:pt x="828" y="430"/>
                    </a:lnTo>
                    <a:lnTo>
                      <a:pt x="920" y="361"/>
                    </a:lnTo>
                    <a:lnTo>
                      <a:pt x="974" y="330"/>
                    </a:lnTo>
                    <a:lnTo>
                      <a:pt x="1027" y="307"/>
                    </a:lnTo>
                    <a:lnTo>
                      <a:pt x="1081" y="284"/>
                    </a:lnTo>
                    <a:lnTo>
                      <a:pt x="1135" y="269"/>
                    </a:lnTo>
                    <a:lnTo>
                      <a:pt x="1188" y="261"/>
                    </a:lnTo>
                    <a:lnTo>
                      <a:pt x="1242" y="253"/>
                    </a:lnTo>
                    <a:lnTo>
                      <a:pt x="1296" y="253"/>
                    </a:lnTo>
                    <a:lnTo>
                      <a:pt x="1349" y="261"/>
                    </a:lnTo>
                    <a:lnTo>
                      <a:pt x="1395" y="269"/>
                    </a:lnTo>
                    <a:lnTo>
                      <a:pt x="1449" y="284"/>
                    </a:lnTo>
                    <a:lnTo>
                      <a:pt x="1495" y="307"/>
                    </a:lnTo>
                    <a:lnTo>
                      <a:pt x="1533" y="338"/>
                    </a:lnTo>
                    <a:lnTo>
                      <a:pt x="1572" y="368"/>
                    </a:lnTo>
                    <a:lnTo>
                      <a:pt x="1610" y="407"/>
                    </a:lnTo>
                    <a:lnTo>
                      <a:pt x="1633" y="453"/>
                    </a:lnTo>
                    <a:lnTo>
                      <a:pt x="1656" y="506"/>
                    </a:lnTo>
                    <a:lnTo>
                      <a:pt x="1679" y="560"/>
                    </a:lnTo>
                    <a:lnTo>
                      <a:pt x="1694" y="614"/>
                    </a:lnTo>
                    <a:lnTo>
                      <a:pt x="1710" y="736"/>
                    </a:lnTo>
                    <a:lnTo>
                      <a:pt x="1718" y="867"/>
                    </a:lnTo>
                    <a:lnTo>
                      <a:pt x="1718" y="997"/>
                    </a:lnTo>
                    <a:lnTo>
                      <a:pt x="1710" y="1127"/>
                    </a:lnTo>
                    <a:lnTo>
                      <a:pt x="1694" y="1258"/>
                    </a:lnTo>
                    <a:lnTo>
                      <a:pt x="1664" y="1388"/>
                    </a:lnTo>
                    <a:lnTo>
                      <a:pt x="1625" y="1511"/>
                    </a:lnTo>
                    <a:lnTo>
                      <a:pt x="1671" y="1457"/>
                    </a:lnTo>
                    <a:lnTo>
                      <a:pt x="1702" y="1403"/>
                    </a:lnTo>
                    <a:lnTo>
                      <a:pt x="1733" y="1342"/>
                    </a:lnTo>
                    <a:lnTo>
                      <a:pt x="1764" y="1273"/>
                    </a:lnTo>
                    <a:lnTo>
                      <a:pt x="1802" y="1143"/>
                    </a:lnTo>
                    <a:lnTo>
                      <a:pt x="1840" y="1012"/>
                    </a:lnTo>
                    <a:lnTo>
                      <a:pt x="1871" y="874"/>
                    </a:lnTo>
                    <a:lnTo>
                      <a:pt x="1886" y="736"/>
                    </a:lnTo>
                    <a:lnTo>
                      <a:pt x="1886" y="660"/>
                    </a:lnTo>
                    <a:lnTo>
                      <a:pt x="1879" y="591"/>
                    </a:lnTo>
                    <a:lnTo>
                      <a:pt x="1871" y="514"/>
                    </a:lnTo>
                    <a:lnTo>
                      <a:pt x="1848" y="437"/>
                    </a:lnTo>
                    <a:lnTo>
                      <a:pt x="1825" y="361"/>
                    </a:lnTo>
                    <a:lnTo>
                      <a:pt x="1787" y="292"/>
                    </a:lnTo>
                    <a:lnTo>
                      <a:pt x="1741" y="223"/>
                    </a:lnTo>
                    <a:lnTo>
                      <a:pt x="1687" y="161"/>
                    </a:lnTo>
                    <a:lnTo>
                      <a:pt x="1618" y="108"/>
                    </a:lnTo>
                    <a:lnTo>
                      <a:pt x="1549" y="69"/>
                    </a:lnTo>
                    <a:lnTo>
                      <a:pt x="1472" y="39"/>
                    </a:lnTo>
                    <a:lnTo>
                      <a:pt x="1388" y="16"/>
                    </a:lnTo>
                    <a:lnTo>
                      <a:pt x="131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958;p36">
                <a:extLst>
                  <a:ext uri="{FF2B5EF4-FFF2-40B4-BE49-F238E27FC236}">
                    <a16:creationId xmlns:a16="http://schemas.microsoft.com/office/drawing/2014/main" id="{4A320C0F-D035-4A48-AC07-B03189B492BF}"/>
                  </a:ext>
                </a:extLst>
              </p:cNvPr>
              <p:cNvSpPr/>
              <p:nvPr/>
            </p:nvSpPr>
            <p:spPr>
              <a:xfrm>
                <a:off x="4792025" y="663075"/>
                <a:ext cx="186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549" extrusionOk="0">
                    <a:moveTo>
                      <a:pt x="192" y="0"/>
                    </a:moveTo>
                    <a:lnTo>
                      <a:pt x="123" y="8"/>
                    </a:lnTo>
                    <a:lnTo>
                      <a:pt x="62" y="31"/>
                    </a:lnTo>
                    <a:lnTo>
                      <a:pt x="1" y="61"/>
                    </a:lnTo>
                    <a:lnTo>
                      <a:pt x="62" y="69"/>
                    </a:lnTo>
                    <a:lnTo>
                      <a:pt x="123" y="77"/>
                    </a:lnTo>
                    <a:lnTo>
                      <a:pt x="169" y="100"/>
                    </a:lnTo>
                    <a:lnTo>
                      <a:pt x="223" y="123"/>
                    </a:lnTo>
                    <a:lnTo>
                      <a:pt x="261" y="153"/>
                    </a:lnTo>
                    <a:lnTo>
                      <a:pt x="300" y="192"/>
                    </a:lnTo>
                    <a:lnTo>
                      <a:pt x="369" y="268"/>
                    </a:lnTo>
                    <a:lnTo>
                      <a:pt x="415" y="353"/>
                    </a:lnTo>
                    <a:lnTo>
                      <a:pt x="445" y="445"/>
                    </a:lnTo>
                    <a:lnTo>
                      <a:pt x="468" y="544"/>
                    </a:lnTo>
                    <a:lnTo>
                      <a:pt x="484" y="652"/>
                    </a:lnTo>
                    <a:lnTo>
                      <a:pt x="491" y="759"/>
                    </a:lnTo>
                    <a:lnTo>
                      <a:pt x="491" y="874"/>
                    </a:lnTo>
                    <a:lnTo>
                      <a:pt x="484" y="989"/>
                    </a:lnTo>
                    <a:lnTo>
                      <a:pt x="468" y="1096"/>
                    </a:lnTo>
                    <a:lnTo>
                      <a:pt x="453" y="1211"/>
                    </a:lnTo>
                    <a:lnTo>
                      <a:pt x="422" y="1319"/>
                    </a:lnTo>
                    <a:lnTo>
                      <a:pt x="384" y="1434"/>
                    </a:lnTo>
                    <a:lnTo>
                      <a:pt x="330" y="1549"/>
                    </a:lnTo>
                    <a:lnTo>
                      <a:pt x="392" y="1510"/>
                    </a:lnTo>
                    <a:lnTo>
                      <a:pt x="438" y="1472"/>
                    </a:lnTo>
                    <a:lnTo>
                      <a:pt x="491" y="1434"/>
                    </a:lnTo>
                    <a:lnTo>
                      <a:pt x="537" y="1380"/>
                    </a:lnTo>
                    <a:lnTo>
                      <a:pt x="576" y="1326"/>
                    </a:lnTo>
                    <a:lnTo>
                      <a:pt x="614" y="1273"/>
                    </a:lnTo>
                    <a:lnTo>
                      <a:pt x="645" y="1211"/>
                    </a:lnTo>
                    <a:lnTo>
                      <a:pt x="668" y="1150"/>
                    </a:lnTo>
                    <a:lnTo>
                      <a:pt x="706" y="1027"/>
                    </a:lnTo>
                    <a:lnTo>
                      <a:pt x="737" y="897"/>
                    </a:lnTo>
                    <a:lnTo>
                      <a:pt x="744" y="767"/>
                    </a:lnTo>
                    <a:lnTo>
                      <a:pt x="744" y="629"/>
                    </a:lnTo>
                    <a:lnTo>
                      <a:pt x="737" y="567"/>
                    </a:lnTo>
                    <a:lnTo>
                      <a:pt x="721" y="498"/>
                    </a:lnTo>
                    <a:lnTo>
                      <a:pt x="706" y="429"/>
                    </a:lnTo>
                    <a:lnTo>
                      <a:pt x="683" y="360"/>
                    </a:lnTo>
                    <a:lnTo>
                      <a:pt x="652" y="299"/>
                    </a:lnTo>
                    <a:lnTo>
                      <a:pt x="614" y="238"/>
                    </a:lnTo>
                    <a:lnTo>
                      <a:pt x="568" y="176"/>
                    </a:lnTo>
                    <a:lnTo>
                      <a:pt x="514" y="123"/>
                    </a:lnTo>
                    <a:lnTo>
                      <a:pt x="461" y="77"/>
                    </a:lnTo>
                    <a:lnTo>
                      <a:pt x="399" y="46"/>
                    </a:lnTo>
                    <a:lnTo>
                      <a:pt x="330" y="15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959;p36">
                <a:extLst>
                  <a:ext uri="{FF2B5EF4-FFF2-40B4-BE49-F238E27FC236}">
                    <a16:creationId xmlns:a16="http://schemas.microsoft.com/office/drawing/2014/main" id="{9530B247-A79B-4286-BCB3-2952E32FEF7E}"/>
                  </a:ext>
                </a:extLst>
              </p:cNvPr>
              <p:cNvSpPr/>
              <p:nvPr/>
            </p:nvSpPr>
            <p:spPr>
              <a:xfrm>
                <a:off x="4467525" y="722475"/>
                <a:ext cx="93550" cy="121950"/>
              </a:xfrm>
              <a:custGeom>
                <a:avLst/>
                <a:gdLst/>
                <a:ahLst/>
                <a:cxnLst/>
                <a:rect l="l" t="t" r="r" b="b"/>
                <a:pathLst>
                  <a:path w="3742" h="4878" extrusionOk="0">
                    <a:moveTo>
                      <a:pt x="476" y="1"/>
                    </a:moveTo>
                    <a:lnTo>
                      <a:pt x="238" y="8"/>
                    </a:lnTo>
                    <a:lnTo>
                      <a:pt x="0" y="31"/>
                    </a:lnTo>
                    <a:lnTo>
                      <a:pt x="108" y="430"/>
                    </a:lnTo>
                    <a:lnTo>
                      <a:pt x="223" y="821"/>
                    </a:lnTo>
                    <a:lnTo>
                      <a:pt x="345" y="1197"/>
                    </a:lnTo>
                    <a:lnTo>
                      <a:pt x="483" y="1557"/>
                    </a:lnTo>
                    <a:lnTo>
                      <a:pt x="629" y="1895"/>
                    </a:lnTo>
                    <a:lnTo>
                      <a:pt x="706" y="2063"/>
                    </a:lnTo>
                    <a:lnTo>
                      <a:pt x="790" y="2224"/>
                    </a:lnTo>
                    <a:lnTo>
                      <a:pt x="867" y="2378"/>
                    </a:lnTo>
                    <a:lnTo>
                      <a:pt x="959" y="2523"/>
                    </a:lnTo>
                    <a:lnTo>
                      <a:pt x="1043" y="2669"/>
                    </a:lnTo>
                    <a:lnTo>
                      <a:pt x="1135" y="2807"/>
                    </a:lnTo>
                    <a:lnTo>
                      <a:pt x="1273" y="2999"/>
                    </a:lnTo>
                    <a:lnTo>
                      <a:pt x="1403" y="3175"/>
                    </a:lnTo>
                    <a:lnTo>
                      <a:pt x="1541" y="3344"/>
                    </a:lnTo>
                    <a:lnTo>
                      <a:pt x="1679" y="3505"/>
                    </a:lnTo>
                    <a:lnTo>
                      <a:pt x="1818" y="3658"/>
                    </a:lnTo>
                    <a:lnTo>
                      <a:pt x="1956" y="3804"/>
                    </a:lnTo>
                    <a:lnTo>
                      <a:pt x="2094" y="3942"/>
                    </a:lnTo>
                    <a:lnTo>
                      <a:pt x="2232" y="4072"/>
                    </a:lnTo>
                    <a:lnTo>
                      <a:pt x="2370" y="4202"/>
                    </a:lnTo>
                    <a:lnTo>
                      <a:pt x="2508" y="4317"/>
                    </a:lnTo>
                    <a:lnTo>
                      <a:pt x="2646" y="4425"/>
                    </a:lnTo>
                    <a:lnTo>
                      <a:pt x="2784" y="4532"/>
                    </a:lnTo>
                    <a:lnTo>
                      <a:pt x="2922" y="4624"/>
                    </a:lnTo>
                    <a:lnTo>
                      <a:pt x="3060" y="4716"/>
                    </a:lnTo>
                    <a:lnTo>
                      <a:pt x="3328" y="4877"/>
                    </a:lnTo>
                    <a:lnTo>
                      <a:pt x="3420" y="4685"/>
                    </a:lnTo>
                    <a:lnTo>
                      <a:pt x="3497" y="4486"/>
                    </a:lnTo>
                    <a:lnTo>
                      <a:pt x="3566" y="4279"/>
                    </a:lnTo>
                    <a:lnTo>
                      <a:pt x="3627" y="4080"/>
                    </a:lnTo>
                    <a:lnTo>
                      <a:pt x="3673" y="3873"/>
                    </a:lnTo>
                    <a:lnTo>
                      <a:pt x="3711" y="3666"/>
                    </a:lnTo>
                    <a:lnTo>
                      <a:pt x="3734" y="3466"/>
                    </a:lnTo>
                    <a:lnTo>
                      <a:pt x="3742" y="3267"/>
                    </a:lnTo>
                    <a:lnTo>
                      <a:pt x="3734" y="3098"/>
                    </a:lnTo>
                    <a:lnTo>
                      <a:pt x="3727" y="2930"/>
                    </a:lnTo>
                    <a:lnTo>
                      <a:pt x="3704" y="2769"/>
                    </a:lnTo>
                    <a:lnTo>
                      <a:pt x="3673" y="2608"/>
                    </a:lnTo>
                    <a:lnTo>
                      <a:pt x="3635" y="2447"/>
                    </a:lnTo>
                    <a:lnTo>
                      <a:pt x="3596" y="2293"/>
                    </a:lnTo>
                    <a:lnTo>
                      <a:pt x="3543" y="2140"/>
                    </a:lnTo>
                    <a:lnTo>
                      <a:pt x="3481" y="1994"/>
                    </a:lnTo>
                    <a:lnTo>
                      <a:pt x="3420" y="1849"/>
                    </a:lnTo>
                    <a:lnTo>
                      <a:pt x="3343" y="1711"/>
                    </a:lnTo>
                    <a:lnTo>
                      <a:pt x="3267" y="1573"/>
                    </a:lnTo>
                    <a:lnTo>
                      <a:pt x="3182" y="1442"/>
                    </a:lnTo>
                    <a:lnTo>
                      <a:pt x="3090" y="1312"/>
                    </a:lnTo>
                    <a:lnTo>
                      <a:pt x="2998" y="1189"/>
                    </a:lnTo>
                    <a:lnTo>
                      <a:pt x="2891" y="1067"/>
                    </a:lnTo>
                    <a:lnTo>
                      <a:pt x="2784" y="959"/>
                    </a:lnTo>
                    <a:lnTo>
                      <a:pt x="2669" y="852"/>
                    </a:lnTo>
                    <a:lnTo>
                      <a:pt x="2554" y="745"/>
                    </a:lnTo>
                    <a:lnTo>
                      <a:pt x="2431" y="653"/>
                    </a:lnTo>
                    <a:lnTo>
                      <a:pt x="2301" y="561"/>
                    </a:lnTo>
                    <a:lnTo>
                      <a:pt x="2170" y="476"/>
                    </a:lnTo>
                    <a:lnTo>
                      <a:pt x="2032" y="392"/>
                    </a:lnTo>
                    <a:lnTo>
                      <a:pt x="1894" y="323"/>
                    </a:lnTo>
                    <a:lnTo>
                      <a:pt x="1748" y="254"/>
                    </a:lnTo>
                    <a:lnTo>
                      <a:pt x="1603" y="200"/>
                    </a:lnTo>
                    <a:lnTo>
                      <a:pt x="1449" y="146"/>
                    </a:lnTo>
                    <a:lnTo>
                      <a:pt x="1296" y="100"/>
                    </a:lnTo>
                    <a:lnTo>
                      <a:pt x="1135" y="70"/>
                    </a:lnTo>
                    <a:lnTo>
                      <a:pt x="974" y="39"/>
                    </a:lnTo>
                    <a:lnTo>
                      <a:pt x="813" y="16"/>
                    </a:lnTo>
                    <a:lnTo>
                      <a:pt x="644" y="1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960;p36">
                <a:extLst>
                  <a:ext uri="{FF2B5EF4-FFF2-40B4-BE49-F238E27FC236}">
                    <a16:creationId xmlns:a16="http://schemas.microsoft.com/office/drawing/2014/main" id="{BDFBAD67-DFD5-46D4-ACF1-FB02AD613DEC}"/>
                  </a:ext>
                </a:extLst>
              </p:cNvPr>
              <p:cNvSpPr/>
              <p:nvPr/>
            </p:nvSpPr>
            <p:spPr>
              <a:xfrm>
                <a:off x="4691025" y="722475"/>
                <a:ext cx="83200" cy="116950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4678" extrusionOk="0">
                    <a:moveTo>
                      <a:pt x="3098" y="1"/>
                    </a:moveTo>
                    <a:lnTo>
                      <a:pt x="2929" y="16"/>
                    </a:lnTo>
                    <a:lnTo>
                      <a:pt x="2768" y="39"/>
                    </a:lnTo>
                    <a:lnTo>
                      <a:pt x="2607" y="70"/>
                    </a:lnTo>
                    <a:lnTo>
                      <a:pt x="2446" y="100"/>
                    </a:lnTo>
                    <a:lnTo>
                      <a:pt x="2293" y="146"/>
                    </a:lnTo>
                    <a:lnTo>
                      <a:pt x="2139" y="200"/>
                    </a:lnTo>
                    <a:lnTo>
                      <a:pt x="1994" y="254"/>
                    </a:lnTo>
                    <a:lnTo>
                      <a:pt x="1848" y="323"/>
                    </a:lnTo>
                    <a:lnTo>
                      <a:pt x="1710" y="392"/>
                    </a:lnTo>
                    <a:lnTo>
                      <a:pt x="1572" y="476"/>
                    </a:lnTo>
                    <a:lnTo>
                      <a:pt x="1442" y="561"/>
                    </a:lnTo>
                    <a:lnTo>
                      <a:pt x="1311" y="653"/>
                    </a:lnTo>
                    <a:lnTo>
                      <a:pt x="1189" y="745"/>
                    </a:lnTo>
                    <a:lnTo>
                      <a:pt x="1074" y="852"/>
                    </a:lnTo>
                    <a:lnTo>
                      <a:pt x="959" y="959"/>
                    </a:lnTo>
                    <a:lnTo>
                      <a:pt x="851" y="1067"/>
                    </a:lnTo>
                    <a:lnTo>
                      <a:pt x="744" y="1189"/>
                    </a:lnTo>
                    <a:lnTo>
                      <a:pt x="652" y="1312"/>
                    </a:lnTo>
                    <a:lnTo>
                      <a:pt x="560" y="1442"/>
                    </a:lnTo>
                    <a:lnTo>
                      <a:pt x="476" y="1573"/>
                    </a:lnTo>
                    <a:lnTo>
                      <a:pt x="399" y="1711"/>
                    </a:lnTo>
                    <a:lnTo>
                      <a:pt x="322" y="1849"/>
                    </a:lnTo>
                    <a:lnTo>
                      <a:pt x="261" y="1994"/>
                    </a:lnTo>
                    <a:lnTo>
                      <a:pt x="200" y="2140"/>
                    </a:lnTo>
                    <a:lnTo>
                      <a:pt x="146" y="2293"/>
                    </a:lnTo>
                    <a:lnTo>
                      <a:pt x="108" y="2447"/>
                    </a:lnTo>
                    <a:lnTo>
                      <a:pt x="69" y="2608"/>
                    </a:lnTo>
                    <a:lnTo>
                      <a:pt x="39" y="2769"/>
                    </a:lnTo>
                    <a:lnTo>
                      <a:pt x="16" y="2930"/>
                    </a:lnTo>
                    <a:lnTo>
                      <a:pt x="8" y="3098"/>
                    </a:lnTo>
                    <a:lnTo>
                      <a:pt x="0" y="3267"/>
                    </a:lnTo>
                    <a:lnTo>
                      <a:pt x="8" y="3436"/>
                    </a:lnTo>
                    <a:lnTo>
                      <a:pt x="23" y="3612"/>
                    </a:lnTo>
                    <a:lnTo>
                      <a:pt x="54" y="3788"/>
                    </a:lnTo>
                    <a:lnTo>
                      <a:pt x="85" y="3972"/>
                    </a:lnTo>
                    <a:lnTo>
                      <a:pt x="131" y="4149"/>
                    </a:lnTo>
                    <a:lnTo>
                      <a:pt x="192" y="4325"/>
                    </a:lnTo>
                    <a:lnTo>
                      <a:pt x="253" y="4501"/>
                    </a:lnTo>
                    <a:lnTo>
                      <a:pt x="322" y="4678"/>
                    </a:lnTo>
                    <a:lnTo>
                      <a:pt x="552" y="4517"/>
                    </a:lnTo>
                    <a:lnTo>
                      <a:pt x="790" y="4333"/>
                    </a:lnTo>
                    <a:lnTo>
                      <a:pt x="1020" y="4133"/>
                    </a:lnTo>
                    <a:lnTo>
                      <a:pt x="1258" y="3919"/>
                    </a:lnTo>
                    <a:lnTo>
                      <a:pt x="1495" y="3673"/>
                    </a:lnTo>
                    <a:lnTo>
                      <a:pt x="1725" y="3413"/>
                    </a:lnTo>
                    <a:lnTo>
                      <a:pt x="1955" y="3121"/>
                    </a:lnTo>
                    <a:lnTo>
                      <a:pt x="2185" y="2807"/>
                    </a:lnTo>
                    <a:lnTo>
                      <a:pt x="2277" y="2669"/>
                    </a:lnTo>
                    <a:lnTo>
                      <a:pt x="2369" y="2523"/>
                    </a:lnTo>
                    <a:lnTo>
                      <a:pt x="2461" y="2370"/>
                    </a:lnTo>
                    <a:lnTo>
                      <a:pt x="2546" y="2217"/>
                    </a:lnTo>
                    <a:lnTo>
                      <a:pt x="2622" y="2056"/>
                    </a:lnTo>
                    <a:lnTo>
                      <a:pt x="2699" y="1887"/>
                    </a:lnTo>
                    <a:lnTo>
                      <a:pt x="2852" y="1542"/>
                    </a:lnTo>
                    <a:lnTo>
                      <a:pt x="2990" y="1174"/>
                    </a:lnTo>
                    <a:lnTo>
                      <a:pt x="3113" y="798"/>
                    </a:lnTo>
                    <a:lnTo>
                      <a:pt x="3228" y="407"/>
                    </a:lnTo>
                    <a:lnTo>
                      <a:pt x="3328" y="1"/>
                    </a:lnTo>
                    <a:close/>
                  </a:path>
                </a:pathLst>
              </a:custGeom>
              <a:solidFill>
                <a:srgbClr val="E9A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961;p36">
                <a:extLst>
                  <a:ext uri="{FF2B5EF4-FFF2-40B4-BE49-F238E27FC236}">
                    <a16:creationId xmlns:a16="http://schemas.microsoft.com/office/drawing/2014/main" id="{4675C549-D46A-4490-8EFA-887B3D0ECA7D}"/>
                  </a:ext>
                </a:extLst>
              </p:cNvPr>
              <p:cNvSpPr/>
              <p:nvPr/>
            </p:nvSpPr>
            <p:spPr>
              <a:xfrm>
                <a:off x="4551850" y="632775"/>
                <a:ext cx="30500" cy="40675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627" extrusionOk="0">
                    <a:moveTo>
                      <a:pt x="614" y="1"/>
                    </a:moveTo>
                    <a:lnTo>
                      <a:pt x="553" y="8"/>
                    </a:lnTo>
                    <a:lnTo>
                      <a:pt x="492" y="16"/>
                    </a:lnTo>
                    <a:lnTo>
                      <a:pt x="430" y="39"/>
                    </a:lnTo>
                    <a:lnTo>
                      <a:pt x="377" y="70"/>
                    </a:lnTo>
                    <a:lnTo>
                      <a:pt x="323" y="100"/>
                    </a:lnTo>
                    <a:lnTo>
                      <a:pt x="269" y="139"/>
                    </a:lnTo>
                    <a:lnTo>
                      <a:pt x="223" y="192"/>
                    </a:lnTo>
                    <a:lnTo>
                      <a:pt x="185" y="238"/>
                    </a:lnTo>
                    <a:lnTo>
                      <a:pt x="139" y="300"/>
                    </a:lnTo>
                    <a:lnTo>
                      <a:pt x="108" y="361"/>
                    </a:lnTo>
                    <a:lnTo>
                      <a:pt x="78" y="430"/>
                    </a:lnTo>
                    <a:lnTo>
                      <a:pt x="55" y="499"/>
                    </a:lnTo>
                    <a:lnTo>
                      <a:pt x="32" y="576"/>
                    </a:lnTo>
                    <a:lnTo>
                      <a:pt x="16" y="652"/>
                    </a:lnTo>
                    <a:lnTo>
                      <a:pt x="9" y="737"/>
                    </a:lnTo>
                    <a:lnTo>
                      <a:pt x="1" y="813"/>
                    </a:lnTo>
                    <a:lnTo>
                      <a:pt x="9" y="898"/>
                    </a:lnTo>
                    <a:lnTo>
                      <a:pt x="16" y="982"/>
                    </a:lnTo>
                    <a:lnTo>
                      <a:pt x="32" y="1059"/>
                    </a:lnTo>
                    <a:lnTo>
                      <a:pt x="55" y="1135"/>
                    </a:lnTo>
                    <a:lnTo>
                      <a:pt x="78" y="1204"/>
                    </a:lnTo>
                    <a:lnTo>
                      <a:pt x="108" y="1273"/>
                    </a:lnTo>
                    <a:lnTo>
                      <a:pt x="139" y="1335"/>
                    </a:lnTo>
                    <a:lnTo>
                      <a:pt x="185" y="1388"/>
                    </a:lnTo>
                    <a:lnTo>
                      <a:pt x="223" y="1442"/>
                    </a:lnTo>
                    <a:lnTo>
                      <a:pt x="269" y="1488"/>
                    </a:lnTo>
                    <a:lnTo>
                      <a:pt x="323" y="1534"/>
                    </a:lnTo>
                    <a:lnTo>
                      <a:pt x="377" y="1565"/>
                    </a:lnTo>
                    <a:lnTo>
                      <a:pt x="430" y="1595"/>
                    </a:lnTo>
                    <a:lnTo>
                      <a:pt x="492" y="1611"/>
                    </a:lnTo>
                    <a:lnTo>
                      <a:pt x="553" y="1626"/>
                    </a:lnTo>
                    <a:lnTo>
                      <a:pt x="676" y="1626"/>
                    </a:lnTo>
                    <a:lnTo>
                      <a:pt x="737" y="1611"/>
                    </a:lnTo>
                    <a:lnTo>
                      <a:pt x="791" y="1595"/>
                    </a:lnTo>
                    <a:lnTo>
                      <a:pt x="844" y="1565"/>
                    </a:lnTo>
                    <a:lnTo>
                      <a:pt x="898" y="1534"/>
                    </a:lnTo>
                    <a:lnTo>
                      <a:pt x="952" y="1488"/>
                    </a:lnTo>
                    <a:lnTo>
                      <a:pt x="998" y="1442"/>
                    </a:lnTo>
                    <a:lnTo>
                      <a:pt x="1044" y="1388"/>
                    </a:lnTo>
                    <a:lnTo>
                      <a:pt x="1082" y="1335"/>
                    </a:lnTo>
                    <a:lnTo>
                      <a:pt x="1113" y="1273"/>
                    </a:lnTo>
                    <a:lnTo>
                      <a:pt x="1143" y="1204"/>
                    </a:lnTo>
                    <a:lnTo>
                      <a:pt x="1174" y="1135"/>
                    </a:lnTo>
                    <a:lnTo>
                      <a:pt x="1189" y="1059"/>
                    </a:lnTo>
                    <a:lnTo>
                      <a:pt x="1205" y="982"/>
                    </a:lnTo>
                    <a:lnTo>
                      <a:pt x="1212" y="898"/>
                    </a:lnTo>
                    <a:lnTo>
                      <a:pt x="1220" y="813"/>
                    </a:lnTo>
                    <a:lnTo>
                      <a:pt x="1212" y="737"/>
                    </a:lnTo>
                    <a:lnTo>
                      <a:pt x="1205" y="652"/>
                    </a:lnTo>
                    <a:lnTo>
                      <a:pt x="1189" y="576"/>
                    </a:lnTo>
                    <a:lnTo>
                      <a:pt x="1174" y="499"/>
                    </a:lnTo>
                    <a:lnTo>
                      <a:pt x="1143" y="430"/>
                    </a:lnTo>
                    <a:lnTo>
                      <a:pt x="1113" y="361"/>
                    </a:lnTo>
                    <a:lnTo>
                      <a:pt x="1082" y="300"/>
                    </a:lnTo>
                    <a:lnTo>
                      <a:pt x="1044" y="238"/>
                    </a:lnTo>
                    <a:lnTo>
                      <a:pt x="998" y="192"/>
                    </a:lnTo>
                    <a:lnTo>
                      <a:pt x="952" y="139"/>
                    </a:lnTo>
                    <a:lnTo>
                      <a:pt x="898" y="100"/>
                    </a:lnTo>
                    <a:lnTo>
                      <a:pt x="844" y="70"/>
                    </a:lnTo>
                    <a:lnTo>
                      <a:pt x="791" y="39"/>
                    </a:lnTo>
                    <a:lnTo>
                      <a:pt x="737" y="16"/>
                    </a:lnTo>
                    <a:lnTo>
                      <a:pt x="676" y="8"/>
                    </a:lnTo>
                    <a:lnTo>
                      <a:pt x="6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962;p36">
                <a:extLst>
                  <a:ext uri="{FF2B5EF4-FFF2-40B4-BE49-F238E27FC236}">
                    <a16:creationId xmlns:a16="http://schemas.microsoft.com/office/drawing/2014/main" id="{AE0A791B-FDD2-44DE-8C53-4A25E4DF71EB}"/>
                  </a:ext>
                </a:extLst>
              </p:cNvPr>
              <p:cNvSpPr/>
              <p:nvPr/>
            </p:nvSpPr>
            <p:spPr>
              <a:xfrm>
                <a:off x="4666300" y="632775"/>
                <a:ext cx="30300" cy="40675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1627" extrusionOk="0">
                    <a:moveTo>
                      <a:pt x="606" y="1"/>
                    </a:moveTo>
                    <a:lnTo>
                      <a:pt x="545" y="8"/>
                    </a:lnTo>
                    <a:lnTo>
                      <a:pt x="483" y="16"/>
                    </a:lnTo>
                    <a:lnTo>
                      <a:pt x="422" y="39"/>
                    </a:lnTo>
                    <a:lnTo>
                      <a:pt x="368" y="70"/>
                    </a:lnTo>
                    <a:lnTo>
                      <a:pt x="315" y="100"/>
                    </a:lnTo>
                    <a:lnTo>
                      <a:pt x="269" y="139"/>
                    </a:lnTo>
                    <a:lnTo>
                      <a:pt x="223" y="192"/>
                    </a:lnTo>
                    <a:lnTo>
                      <a:pt x="177" y="238"/>
                    </a:lnTo>
                    <a:lnTo>
                      <a:pt x="138" y="300"/>
                    </a:lnTo>
                    <a:lnTo>
                      <a:pt x="100" y="361"/>
                    </a:lnTo>
                    <a:lnTo>
                      <a:pt x="69" y="430"/>
                    </a:lnTo>
                    <a:lnTo>
                      <a:pt x="46" y="499"/>
                    </a:lnTo>
                    <a:lnTo>
                      <a:pt x="23" y="576"/>
                    </a:lnTo>
                    <a:lnTo>
                      <a:pt x="8" y="652"/>
                    </a:lnTo>
                    <a:lnTo>
                      <a:pt x="0" y="737"/>
                    </a:lnTo>
                    <a:lnTo>
                      <a:pt x="0" y="813"/>
                    </a:lnTo>
                    <a:lnTo>
                      <a:pt x="0" y="898"/>
                    </a:lnTo>
                    <a:lnTo>
                      <a:pt x="8" y="982"/>
                    </a:lnTo>
                    <a:lnTo>
                      <a:pt x="23" y="1059"/>
                    </a:lnTo>
                    <a:lnTo>
                      <a:pt x="46" y="1135"/>
                    </a:lnTo>
                    <a:lnTo>
                      <a:pt x="69" y="1204"/>
                    </a:lnTo>
                    <a:lnTo>
                      <a:pt x="100" y="1273"/>
                    </a:lnTo>
                    <a:lnTo>
                      <a:pt x="138" y="1335"/>
                    </a:lnTo>
                    <a:lnTo>
                      <a:pt x="177" y="1388"/>
                    </a:lnTo>
                    <a:lnTo>
                      <a:pt x="223" y="1442"/>
                    </a:lnTo>
                    <a:lnTo>
                      <a:pt x="269" y="1488"/>
                    </a:lnTo>
                    <a:lnTo>
                      <a:pt x="315" y="1534"/>
                    </a:lnTo>
                    <a:lnTo>
                      <a:pt x="368" y="1565"/>
                    </a:lnTo>
                    <a:lnTo>
                      <a:pt x="422" y="1595"/>
                    </a:lnTo>
                    <a:lnTo>
                      <a:pt x="483" y="1611"/>
                    </a:lnTo>
                    <a:lnTo>
                      <a:pt x="545" y="1626"/>
                    </a:lnTo>
                    <a:lnTo>
                      <a:pt x="667" y="1626"/>
                    </a:lnTo>
                    <a:lnTo>
                      <a:pt x="729" y="1611"/>
                    </a:lnTo>
                    <a:lnTo>
                      <a:pt x="790" y="1595"/>
                    </a:lnTo>
                    <a:lnTo>
                      <a:pt x="844" y="1565"/>
                    </a:lnTo>
                    <a:lnTo>
                      <a:pt x="897" y="1534"/>
                    </a:lnTo>
                    <a:lnTo>
                      <a:pt x="943" y="1488"/>
                    </a:lnTo>
                    <a:lnTo>
                      <a:pt x="989" y="1442"/>
                    </a:lnTo>
                    <a:lnTo>
                      <a:pt x="1035" y="1388"/>
                    </a:lnTo>
                    <a:lnTo>
                      <a:pt x="1074" y="1335"/>
                    </a:lnTo>
                    <a:lnTo>
                      <a:pt x="1112" y="1273"/>
                    </a:lnTo>
                    <a:lnTo>
                      <a:pt x="1143" y="1204"/>
                    </a:lnTo>
                    <a:lnTo>
                      <a:pt x="1166" y="1135"/>
                    </a:lnTo>
                    <a:lnTo>
                      <a:pt x="1189" y="1059"/>
                    </a:lnTo>
                    <a:lnTo>
                      <a:pt x="1204" y="982"/>
                    </a:lnTo>
                    <a:lnTo>
                      <a:pt x="1212" y="898"/>
                    </a:lnTo>
                    <a:lnTo>
                      <a:pt x="1212" y="813"/>
                    </a:lnTo>
                    <a:lnTo>
                      <a:pt x="1212" y="737"/>
                    </a:lnTo>
                    <a:lnTo>
                      <a:pt x="1204" y="652"/>
                    </a:lnTo>
                    <a:lnTo>
                      <a:pt x="1189" y="576"/>
                    </a:lnTo>
                    <a:lnTo>
                      <a:pt x="1166" y="499"/>
                    </a:lnTo>
                    <a:lnTo>
                      <a:pt x="1143" y="430"/>
                    </a:lnTo>
                    <a:lnTo>
                      <a:pt x="1112" y="361"/>
                    </a:lnTo>
                    <a:lnTo>
                      <a:pt x="1074" y="300"/>
                    </a:lnTo>
                    <a:lnTo>
                      <a:pt x="1035" y="238"/>
                    </a:lnTo>
                    <a:lnTo>
                      <a:pt x="989" y="192"/>
                    </a:lnTo>
                    <a:lnTo>
                      <a:pt x="943" y="139"/>
                    </a:lnTo>
                    <a:lnTo>
                      <a:pt x="897" y="100"/>
                    </a:lnTo>
                    <a:lnTo>
                      <a:pt x="844" y="70"/>
                    </a:lnTo>
                    <a:lnTo>
                      <a:pt x="790" y="39"/>
                    </a:lnTo>
                    <a:lnTo>
                      <a:pt x="729" y="16"/>
                    </a:lnTo>
                    <a:lnTo>
                      <a:pt x="667" y="8"/>
                    </a:lnTo>
                    <a:lnTo>
                      <a:pt x="6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963;p36">
                <a:extLst>
                  <a:ext uri="{FF2B5EF4-FFF2-40B4-BE49-F238E27FC236}">
                    <a16:creationId xmlns:a16="http://schemas.microsoft.com/office/drawing/2014/main" id="{0288CCA7-3F62-49B8-985A-5275B8A4652C}"/>
                  </a:ext>
                </a:extLst>
              </p:cNvPr>
              <p:cNvSpPr/>
              <p:nvPr/>
            </p:nvSpPr>
            <p:spPr>
              <a:xfrm>
                <a:off x="4516200" y="577000"/>
                <a:ext cx="830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1174" extrusionOk="0">
                    <a:moveTo>
                      <a:pt x="2270" y="0"/>
                    </a:moveTo>
                    <a:lnTo>
                      <a:pt x="2063" y="8"/>
                    </a:lnTo>
                    <a:lnTo>
                      <a:pt x="1856" y="31"/>
                    </a:lnTo>
                    <a:lnTo>
                      <a:pt x="1657" y="69"/>
                    </a:lnTo>
                    <a:lnTo>
                      <a:pt x="1458" y="123"/>
                    </a:lnTo>
                    <a:lnTo>
                      <a:pt x="1266" y="184"/>
                    </a:lnTo>
                    <a:lnTo>
                      <a:pt x="1067" y="253"/>
                    </a:lnTo>
                    <a:lnTo>
                      <a:pt x="883" y="330"/>
                    </a:lnTo>
                    <a:lnTo>
                      <a:pt x="791" y="376"/>
                    </a:lnTo>
                    <a:lnTo>
                      <a:pt x="699" y="430"/>
                    </a:lnTo>
                    <a:lnTo>
                      <a:pt x="530" y="529"/>
                    </a:lnTo>
                    <a:lnTo>
                      <a:pt x="361" y="645"/>
                    </a:lnTo>
                    <a:lnTo>
                      <a:pt x="200" y="767"/>
                    </a:lnTo>
                    <a:lnTo>
                      <a:pt x="55" y="905"/>
                    </a:lnTo>
                    <a:lnTo>
                      <a:pt x="24" y="944"/>
                    </a:lnTo>
                    <a:lnTo>
                      <a:pt x="1" y="982"/>
                    </a:lnTo>
                    <a:lnTo>
                      <a:pt x="1" y="1036"/>
                    </a:lnTo>
                    <a:lnTo>
                      <a:pt x="16" y="1082"/>
                    </a:lnTo>
                    <a:lnTo>
                      <a:pt x="32" y="1112"/>
                    </a:lnTo>
                    <a:lnTo>
                      <a:pt x="55" y="1135"/>
                    </a:lnTo>
                    <a:lnTo>
                      <a:pt x="78" y="1151"/>
                    </a:lnTo>
                    <a:lnTo>
                      <a:pt x="101" y="1166"/>
                    </a:lnTo>
                    <a:lnTo>
                      <a:pt x="131" y="1174"/>
                    </a:lnTo>
                    <a:lnTo>
                      <a:pt x="193" y="1174"/>
                    </a:lnTo>
                    <a:lnTo>
                      <a:pt x="223" y="1158"/>
                    </a:lnTo>
                    <a:lnTo>
                      <a:pt x="231" y="1158"/>
                    </a:lnTo>
                    <a:lnTo>
                      <a:pt x="568" y="1013"/>
                    </a:lnTo>
                    <a:lnTo>
                      <a:pt x="737" y="944"/>
                    </a:lnTo>
                    <a:lnTo>
                      <a:pt x="906" y="882"/>
                    </a:lnTo>
                    <a:lnTo>
                      <a:pt x="1074" y="829"/>
                    </a:lnTo>
                    <a:lnTo>
                      <a:pt x="1243" y="783"/>
                    </a:lnTo>
                    <a:lnTo>
                      <a:pt x="1419" y="744"/>
                    </a:lnTo>
                    <a:lnTo>
                      <a:pt x="1588" y="714"/>
                    </a:lnTo>
                    <a:lnTo>
                      <a:pt x="1764" y="691"/>
                    </a:lnTo>
                    <a:lnTo>
                      <a:pt x="1933" y="675"/>
                    </a:lnTo>
                    <a:lnTo>
                      <a:pt x="2109" y="660"/>
                    </a:lnTo>
                    <a:lnTo>
                      <a:pt x="2286" y="660"/>
                    </a:lnTo>
                    <a:lnTo>
                      <a:pt x="2462" y="652"/>
                    </a:lnTo>
                    <a:lnTo>
                      <a:pt x="2631" y="660"/>
                    </a:lnTo>
                    <a:lnTo>
                      <a:pt x="2960" y="683"/>
                    </a:lnTo>
                    <a:lnTo>
                      <a:pt x="3045" y="683"/>
                    </a:lnTo>
                    <a:lnTo>
                      <a:pt x="3098" y="675"/>
                    </a:lnTo>
                    <a:lnTo>
                      <a:pt x="3144" y="660"/>
                    </a:lnTo>
                    <a:lnTo>
                      <a:pt x="3190" y="637"/>
                    </a:lnTo>
                    <a:lnTo>
                      <a:pt x="3229" y="599"/>
                    </a:lnTo>
                    <a:lnTo>
                      <a:pt x="3259" y="560"/>
                    </a:lnTo>
                    <a:lnTo>
                      <a:pt x="3290" y="522"/>
                    </a:lnTo>
                    <a:lnTo>
                      <a:pt x="3305" y="468"/>
                    </a:lnTo>
                    <a:lnTo>
                      <a:pt x="3321" y="407"/>
                    </a:lnTo>
                    <a:lnTo>
                      <a:pt x="3321" y="353"/>
                    </a:lnTo>
                    <a:lnTo>
                      <a:pt x="3305" y="292"/>
                    </a:lnTo>
                    <a:lnTo>
                      <a:pt x="3282" y="238"/>
                    </a:lnTo>
                    <a:lnTo>
                      <a:pt x="3252" y="192"/>
                    </a:lnTo>
                    <a:lnTo>
                      <a:pt x="3213" y="154"/>
                    </a:lnTo>
                    <a:lnTo>
                      <a:pt x="3160" y="115"/>
                    </a:lnTo>
                    <a:lnTo>
                      <a:pt x="3106" y="92"/>
                    </a:lnTo>
                    <a:lnTo>
                      <a:pt x="2999" y="69"/>
                    </a:lnTo>
                    <a:lnTo>
                      <a:pt x="2891" y="46"/>
                    </a:lnTo>
                    <a:lnTo>
                      <a:pt x="2784" y="23"/>
                    </a:lnTo>
                    <a:lnTo>
                      <a:pt x="2684" y="16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rgbClr val="786A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964;p36">
                <a:extLst>
                  <a:ext uri="{FF2B5EF4-FFF2-40B4-BE49-F238E27FC236}">
                    <a16:creationId xmlns:a16="http://schemas.microsoft.com/office/drawing/2014/main" id="{5957E706-2876-4E28-A445-BF9774779AE2}"/>
                  </a:ext>
                </a:extLst>
              </p:cNvPr>
              <p:cNvSpPr/>
              <p:nvPr/>
            </p:nvSpPr>
            <p:spPr>
              <a:xfrm>
                <a:off x="4587900" y="580075"/>
                <a:ext cx="159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560" extrusionOk="0">
                    <a:moveTo>
                      <a:pt x="568" y="0"/>
                    </a:moveTo>
                    <a:lnTo>
                      <a:pt x="552" y="8"/>
                    </a:lnTo>
                    <a:lnTo>
                      <a:pt x="537" y="15"/>
                    </a:lnTo>
                    <a:lnTo>
                      <a:pt x="529" y="38"/>
                    </a:lnTo>
                    <a:lnTo>
                      <a:pt x="529" y="46"/>
                    </a:lnTo>
                    <a:lnTo>
                      <a:pt x="514" y="100"/>
                    </a:lnTo>
                    <a:lnTo>
                      <a:pt x="483" y="153"/>
                    </a:lnTo>
                    <a:lnTo>
                      <a:pt x="445" y="192"/>
                    </a:lnTo>
                    <a:lnTo>
                      <a:pt x="399" y="215"/>
                    </a:lnTo>
                    <a:lnTo>
                      <a:pt x="345" y="230"/>
                    </a:lnTo>
                    <a:lnTo>
                      <a:pt x="292" y="245"/>
                    </a:lnTo>
                    <a:lnTo>
                      <a:pt x="138" y="245"/>
                    </a:lnTo>
                    <a:lnTo>
                      <a:pt x="115" y="253"/>
                    </a:lnTo>
                    <a:lnTo>
                      <a:pt x="85" y="261"/>
                    </a:lnTo>
                    <a:lnTo>
                      <a:pt x="54" y="276"/>
                    </a:lnTo>
                    <a:lnTo>
                      <a:pt x="31" y="299"/>
                    </a:lnTo>
                    <a:lnTo>
                      <a:pt x="16" y="330"/>
                    </a:lnTo>
                    <a:lnTo>
                      <a:pt x="8" y="353"/>
                    </a:lnTo>
                    <a:lnTo>
                      <a:pt x="0" y="383"/>
                    </a:lnTo>
                    <a:lnTo>
                      <a:pt x="0" y="414"/>
                    </a:lnTo>
                    <a:lnTo>
                      <a:pt x="8" y="452"/>
                    </a:lnTo>
                    <a:lnTo>
                      <a:pt x="16" y="483"/>
                    </a:lnTo>
                    <a:lnTo>
                      <a:pt x="39" y="506"/>
                    </a:lnTo>
                    <a:lnTo>
                      <a:pt x="62" y="529"/>
                    </a:lnTo>
                    <a:lnTo>
                      <a:pt x="85" y="545"/>
                    </a:lnTo>
                    <a:lnTo>
                      <a:pt x="115" y="552"/>
                    </a:lnTo>
                    <a:lnTo>
                      <a:pt x="146" y="560"/>
                    </a:lnTo>
                    <a:lnTo>
                      <a:pt x="177" y="560"/>
                    </a:lnTo>
                    <a:lnTo>
                      <a:pt x="207" y="552"/>
                    </a:lnTo>
                    <a:lnTo>
                      <a:pt x="215" y="552"/>
                    </a:lnTo>
                    <a:lnTo>
                      <a:pt x="299" y="522"/>
                    </a:lnTo>
                    <a:lnTo>
                      <a:pt x="376" y="491"/>
                    </a:lnTo>
                    <a:lnTo>
                      <a:pt x="460" y="437"/>
                    </a:lnTo>
                    <a:lnTo>
                      <a:pt x="529" y="376"/>
                    </a:lnTo>
                    <a:lnTo>
                      <a:pt x="560" y="345"/>
                    </a:lnTo>
                    <a:lnTo>
                      <a:pt x="591" y="299"/>
                    </a:lnTo>
                    <a:lnTo>
                      <a:pt x="606" y="261"/>
                    </a:lnTo>
                    <a:lnTo>
                      <a:pt x="629" y="215"/>
                    </a:lnTo>
                    <a:lnTo>
                      <a:pt x="637" y="169"/>
                    </a:lnTo>
                    <a:lnTo>
                      <a:pt x="637" y="123"/>
                    </a:lnTo>
                    <a:lnTo>
                      <a:pt x="637" y="77"/>
                    </a:lnTo>
                    <a:lnTo>
                      <a:pt x="629" y="31"/>
                    </a:lnTo>
                    <a:lnTo>
                      <a:pt x="614" y="8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rgbClr val="786A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965;p36">
                <a:extLst>
                  <a:ext uri="{FF2B5EF4-FFF2-40B4-BE49-F238E27FC236}">
                    <a16:creationId xmlns:a16="http://schemas.microsoft.com/office/drawing/2014/main" id="{A07C7E55-21A8-4CD3-AB2D-B5AB9912345B}"/>
                  </a:ext>
                </a:extLst>
              </p:cNvPr>
              <p:cNvSpPr/>
              <p:nvPr/>
            </p:nvSpPr>
            <p:spPr>
              <a:xfrm>
                <a:off x="4657675" y="577000"/>
                <a:ext cx="828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1174" extrusionOk="0">
                    <a:moveTo>
                      <a:pt x="844" y="0"/>
                    </a:moveTo>
                    <a:lnTo>
                      <a:pt x="637" y="16"/>
                    </a:lnTo>
                    <a:lnTo>
                      <a:pt x="529" y="23"/>
                    </a:lnTo>
                    <a:lnTo>
                      <a:pt x="430" y="46"/>
                    </a:lnTo>
                    <a:lnTo>
                      <a:pt x="322" y="69"/>
                    </a:lnTo>
                    <a:lnTo>
                      <a:pt x="215" y="92"/>
                    </a:lnTo>
                    <a:lnTo>
                      <a:pt x="153" y="115"/>
                    </a:lnTo>
                    <a:lnTo>
                      <a:pt x="107" y="154"/>
                    </a:lnTo>
                    <a:lnTo>
                      <a:pt x="61" y="192"/>
                    </a:lnTo>
                    <a:lnTo>
                      <a:pt x="31" y="238"/>
                    </a:lnTo>
                    <a:lnTo>
                      <a:pt x="8" y="292"/>
                    </a:lnTo>
                    <a:lnTo>
                      <a:pt x="0" y="353"/>
                    </a:lnTo>
                    <a:lnTo>
                      <a:pt x="0" y="407"/>
                    </a:lnTo>
                    <a:lnTo>
                      <a:pt x="8" y="468"/>
                    </a:lnTo>
                    <a:lnTo>
                      <a:pt x="23" y="522"/>
                    </a:lnTo>
                    <a:lnTo>
                      <a:pt x="54" y="560"/>
                    </a:lnTo>
                    <a:lnTo>
                      <a:pt x="84" y="599"/>
                    </a:lnTo>
                    <a:lnTo>
                      <a:pt x="130" y="637"/>
                    </a:lnTo>
                    <a:lnTo>
                      <a:pt x="169" y="660"/>
                    </a:lnTo>
                    <a:lnTo>
                      <a:pt x="222" y="675"/>
                    </a:lnTo>
                    <a:lnTo>
                      <a:pt x="268" y="683"/>
                    </a:lnTo>
                    <a:lnTo>
                      <a:pt x="353" y="683"/>
                    </a:lnTo>
                    <a:lnTo>
                      <a:pt x="683" y="660"/>
                    </a:lnTo>
                    <a:lnTo>
                      <a:pt x="859" y="652"/>
                    </a:lnTo>
                    <a:lnTo>
                      <a:pt x="1035" y="660"/>
                    </a:lnTo>
                    <a:lnTo>
                      <a:pt x="1204" y="660"/>
                    </a:lnTo>
                    <a:lnTo>
                      <a:pt x="1380" y="675"/>
                    </a:lnTo>
                    <a:lnTo>
                      <a:pt x="1557" y="691"/>
                    </a:lnTo>
                    <a:lnTo>
                      <a:pt x="1725" y="714"/>
                    </a:lnTo>
                    <a:lnTo>
                      <a:pt x="1902" y="744"/>
                    </a:lnTo>
                    <a:lnTo>
                      <a:pt x="2070" y="783"/>
                    </a:lnTo>
                    <a:lnTo>
                      <a:pt x="2247" y="829"/>
                    </a:lnTo>
                    <a:lnTo>
                      <a:pt x="2415" y="882"/>
                    </a:lnTo>
                    <a:lnTo>
                      <a:pt x="2584" y="944"/>
                    </a:lnTo>
                    <a:lnTo>
                      <a:pt x="2753" y="1013"/>
                    </a:lnTo>
                    <a:lnTo>
                      <a:pt x="3082" y="1158"/>
                    </a:lnTo>
                    <a:lnTo>
                      <a:pt x="3098" y="1158"/>
                    </a:lnTo>
                    <a:lnTo>
                      <a:pt x="3121" y="1174"/>
                    </a:lnTo>
                    <a:lnTo>
                      <a:pt x="3182" y="1174"/>
                    </a:lnTo>
                    <a:lnTo>
                      <a:pt x="3213" y="1166"/>
                    </a:lnTo>
                    <a:lnTo>
                      <a:pt x="3243" y="1151"/>
                    </a:lnTo>
                    <a:lnTo>
                      <a:pt x="3266" y="1135"/>
                    </a:lnTo>
                    <a:lnTo>
                      <a:pt x="3289" y="1112"/>
                    </a:lnTo>
                    <a:lnTo>
                      <a:pt x="3305" y="1082"/>
                    </a:lnTo>
                    <a:lnTo>
                      <a:pt x="3312" y="1036"/>
                    </a:lnTo>
                    <a:lnTo>
                      <a:pt x="3312" y="982"/>
                    </a:lnTo>
                    <a:lnTo>
                      <a:pt x="3297" y="944"/>
                    </a:lnTo>
                    <a:lnTo>
                      <a:pt x="3266" y="905"/>
                    </a:lnTo>
                    <a:lnTo>
                      <a:pt x="3113" y="767"/>
                    </a:lnTo>
                    <a:lnTo>
                      <a:pt x="2960" y="645"/>
                    </a:lnTo>
                    <a:lnTo>
                      <a:pt x="2791" y="529"/>
                    </a:lnTo>
                    <a:lnTo>
                      <a:pt x="2615" y="430"/>
                    </a:lnTo>
                    <a:lnTo>
                      <a:pt x="2523" y="376"/>
                    </a:lnTo>
                    <a:lnTo>
                      <a:pt x="2431" y="330"/>
                    </a:lnTo>
                    <a:lnTo>
                      <a:pt x="2247" y="253"/>
                    </a:lnTo>
                    <a:lnTo>
                      <a:pt x="2055" y="184"/>
                    </a:lnTo>
                    <a:lnTo>
                      <a:pt x="1856" y="123"/>
                    </a:lnTo>
                    <a:lnTo>
                      <a:pt x="1656" y="69"/>
                    </a:lnTo>
                    <a:lnTo>
                      <a:pt x="1457" y="31"/>
                    </a:lnTo>
                    <a:lnTo>
                      <a:pt x="1250" y="8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rgbClr val="786A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966;p36">
                <a:extLst>
                  <a:ext uri="{FF2B5EF4-FFF2-40B4-BE49-F238E27FC236}">
                    <a16:creationId xmlns:a16="http://schemas.microsoft.com/office/drawing/2014/main" id="{DF199855-2318-4B7E-AA44-F294EC6822D7}"/>
                  </a:ext>
                </a:extLst>
              </p:cNvPr>
              <p:cNvSpPr/>
              <p:nvPr/>
            </p:nvSpPr>
            <p:spPr>
              <a:xfrm>
                <a:off x="4652875" y="580075"/>
                <a:ext cx="161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645" h="560" extrusionOk="0">
                    <a:moveTo>
                      <a:pt x="54" y="0"/>
                    </a:moveTo>
                    <a:lnTo>
                      <a:pt x="23" y="8"/>
                    </a:lnTo>
                    <a:lnTo>
                      <a:pt x="8" y="31"/>
                    </a:lnTo>
                    <a:lnTo>
                      <a:pt x="0" y="77"/>
                    </a:lnTo>
                    <a:lnTo>
                      <a:pt x="0" y="123"/>
                    </a:lnTo>
                    <a:lnTo>
                      <a:pt x="8" y="169"/>
                    </a:lnTo>
                    <a:lnTo>
                      <a:pt x="16" y="215"/>
                    </a:lnTo>
                    <a:lnTo>
                      <a:pt x="31" y="261"/>
                    </a:lnTo>
                    <a:lnTo>
                      <a:pt x="54" y="299"/>
                    </a:lnTo>
                    <a:lnTo>
                      <a:pt x="77" y="345"/>
                    </a:lnTo>
                    <a:lnTo>
                      <a:pt x="115" y="376"/>
                    </a:lnTo>
                    <a:lnTo>
                      <a:pt x="184" y="437"/>
                    </a:lnTo>
                    <a:lnTo>
                      <a:pt x="261" y="491"/>
                    </a:lnTo>
                    <a:lnTo>
                      <a:pt x="345" y="522"/>
                    </a:lnTo>
                    <a:lnTo>
                      <a:pt x="430" y="552"/>
                    </a:lnTo>
                    <a:lnTo>
                      <a:pt x="437" y="552"/>
                    </a:lnTo>
                    <a:lnTo>
                      <a:pt x="468" y="560"/>
                    </a:lnTo>
                    <a:lnTo>
                      <a:pt x="499" y="560"/>
                    </a:lnTo>
                    <a:lnTo>
                      <a:pt x="529" y="552"/>
                    </a:lnTo>
                    <a:lnTo>
                      <a:pt x="560" y="545"/>
                    </a:lnTo>
                    <a:lnTo>
                      <a:pt x="583" y="529"/>
                    </a:lnTo>
                    <a:lnTo>
                      <a:pt x="606" y="506"/>
                    </a:lnTo>
                    <a:lnTo>
                      <a:pt x="622" y="483"/>
                    </a:lnTo>
                    <a:lnTo>
                      <a:pt x="637" y="452"/>
                    </a:lnTo>
                    <a:lnTo>
                      <a:pt x="645" y="414"/>
                    </a:lnTo>
                    <a:lnTo>
                      <a:pt x="645" y="383"/>
                    </a:lnTo>
                    <a:lnTo>
                      <a:pt x="637" y="353"/>
                    </a:lnTo>
                    <a:lnTo>
                      <a:pt x="622" y="330"/>
                    </a:lnTo>
                    <a:lnTo>
                      <a:pt x="606" y="299"/>
                    </a:lnTo>
                    <a:lnTo>
                      <a:pt x="583" y="276"/>
                    </a:lnTo>
                    <a:lnTo>
                      <a:pt x="560" y="261"/>
                    </a:lnTo>
                    <a:lnTo>
                      <a:pt x="529" y="253"/>
                    </a:lnTo>
                    <a:lnTo>
                      <a:pt x="499" y="245"/>
                    </a:lnTo>
                    <a:lnTo>
                      <a:pt x="345" y="245"/>
                    </a:lnTo>
                    <a:lnTo>
                      <a:pt x="292" y="230"/>
                    </a:lnTo>
                    <a:lnTo>
                      <a:pt x="238" y="215"/>
                    </a:lnTo>
                    <a:lnTo>
                      <a:pt x="192" y="192"/>
                    </a:lnTo>
                    <a:lnTo>
                      <a:pt x="154" y="153"/>
                    </a:lnTo>
                    <a:lnTo>
                      <a:pt x="123" y="100"/>
                    </a:lnTo>
                    <a:lnTo>
                      <a:pt x="108" y="46"/>
                    </a:lnTo>
                    <a:lnTo>
                      <a:pt x="108" y="38"/>
                    </a:lnTo>
                    <a:lnTo>
                      <a:pt x="100" y="15"/>
                    </a:lnTo>
                    <a:lnTo>
                      <a:pt x="85" y="8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786A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967;p36">
                <a:extLst>
                  <a:ext uri="{FF2B5EF4-FFF2-40B4-BE49-F238E27FC236}">
                    <a16:creationId xmlns:a16="http://schemas.microsoft.com/office/drawing/2014/main" id="{96C5A714-5EB0-4D6E-AFF9-1311E9698F93}"/>
                  </a:ext>
                </a:extLst>
              </p:cNvPr>
              <p:cNvSpPr/>
              <p:nvPr/>
            </p:nvSpPr>
            <p:spPr>
              <a:xfrm>
                <a:off x="4601900" y="697950"/>
                <a:ext cx="119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92" extrusionOk="0">
                    <a:moveTo>
                      <a:pt x="0" y="0"/>
                    </a:moveTo>
                    <a:lnTo>
                      <a:pt x="38" y="69"/>
                    </a:lnTo>
                    <a:lnTo>
                      <a:pt x="92" y="123"/>
                    </a:lnTo>
                    <a:lnTo>
                      <a:pt x="146" y="169"/>
                    </a:lnTo>
                    <a:lnTo>
                      <a:pt x="199" y="207"/>
                    </a:lnTo>
                    <a:lnTo>
                      <a:pt x="261" y="246"/>
                    </a:lnTo>
                    <a:lnTo>
                      <a:pt x="322" y="269"/>
                    </a:lnTo>
                    <a:lnTo>
                      <a:pt x="391" y="284"/>
                    </a:lnTo>
                    <a:lnTo>
                      <a:pt x="475" y="292"/>
                    </a:lnTo>
                    <a:lnTo>
                      <a:pt x="475" y="292"/>
                    </a:lnTo>
                    <a:lnTo>
                      <a:pt x="437" y="223"/>
                    </a:lnTo>
                    <a:lnTo>
                      <a:pt x="391" y="169"/>
                    </a:lnTo>
                    <a:lnTo>
                      <a:pt x="337" y="123"/>
                    </a:lnTo>
                    <a:lnTo>
                      <a:pt x="284" y="77"/>
                    </a:lnTo>
                    <a:lnTo>
                      <a:pt x="215" y="46"/>
                    </a:lnTo>
                    <a:lnTo>
                      <a:pt x="153" y="2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968;p36">
                <a:extLst>
                  <a:ext uri="{FF2B5EF4-FFF2-40B4-BE49-F238E27FC236}">
                    <a16:creationId xmlns:a16="http://schemas.microsoft.com/office/drawing/2014/main" id="{10E25F61-EB86-46C4-924D-DEEDED775A82}"/>
                  </a:ext>
                </a:extLst>
              </p:cNvPr>
              <p:cNvSpPr/>
              <p:nvPr/>
            </p:nvSpPr>
            <p:spPr>
              <a:xfrm>
                <a:off x="4632375" y="697950"/>
                <a:ext cx="117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2" extrusionOk="0">
                    <a:moveTo>
                      <a:pt x="391" y="0"/>
                    </a:moveTo>
                    <a:lnTo>
                      <a:pt x="322" y="23"/>
                    </a:lnTo>
                    <a:lnTo>
                      <a:pt x="253" y="46"/>
                    </a:lnTo>
                    <a:lnTo>
                      <a:pt x="192" y="77"/>
                    </a:lnTo>
                    <a:lnTo>
                      <a:pt x="138" y="123"/>
                    </a:lnTo>
                    <a:lnTo>
                      <a:pt x="84" y="169"/>
                    </a:lnTo>
                    <a:lnTo>
                      <a:pt x="38" y="223"/>
                    </a:lnTo>
                    <a:lnTo>
                      <a:pt x="0" y="292"/>
                    </a:lnTo>
                    <a:lnTo>
                      <a:pt x="77" y="284"/>
                    </a:lnTo>
                    <a:lnTo>
                      <a:pt x="146" y="269"/>
                    </a:lnTo>
                    <a:lnTo>
                      <a:pt x="215" y="246"/>
                    </a:lnTo>
                    <a:lnTo>
                      <a:pt x="276" y="207"/>
                    </a:lnTo>
                    <a:lnTo>
                      <a:pt x="330" y="169"/>
                    </a:lnTo>
                    <a:lnTo>
                      <a:pt x="383" y="123"/>
                    </a:lnTo>
                    <a:lnTo>
                      <a:pt x="429" y="69"/>
                    </a:lnTo>
                    <a:lnTo>
                      <a:pt x="468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969;p36">
                <a:extLst>
                  <a:ext uri="{FF2B5EF4-FFF2-40B4-BE49-F238E27FC236}">
                    <a16:creationId xmlns:a16="http://schemas.microsoft.com/office/drawing/2014/main" id="{591A117A-D9B2-4273-8D6A-D2FC41908149}"/>
                  </a:ext>
                </a:extLst>
              </p:cNvPr>
              <p:cNvSpPr/>
              <p:nvPr/>
            </p:nvSpPr>
            <p:spPr>
              <a:xfrm>
                <a:off x="4566225" y="720175"/>
                <a:ext cx="1045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4180" h="990" extrusionOk="0">
                    <a:moveTo>
                      <a:pt x="1" y="1"/>
                    </a:moveTo>
                    <a:lnTo>
                      <a:pt x="101" y="116"/>
                    </a:lnTo>
                    <a:lnTo>
                      <a:pt x="200" y="215"/>
                    </a:lnTo>
                    <a:lnTo>
                      <a:pt x="315" y="315"/>
                    </a:lnTo>
                    <a:lnTo>
                      <a:pt x="430" y="407"/>
                    </a:lnTo>
                    <a:lnTo>
                      <a:pt x="545" y="491"/>
                    </a:lnTo>
                    <a:lnTo>
                      <a:pt x="668" y="568"/>
                    </a:lnTo>
                    <a:lnTo>
                      <a:pt x="798" y="645"/>
                    </a:lnTo>
                    <a:lnTo>
                      <a:pt x="929" y="714"/>
                    </a:lnTo>
                    <a:lnTo>
                      <a:pt x="1067" y="775"/>
                    </a:lnTo>
                    <a:lnTo>
                      <a:pt x="1205" y="829"/>
                    </a:lnTo>
                    <a:lnTo>
                      <a:pt x="1350" y="875"/>
                    </a:lnTo>
                    <a:lnTo>
                      <a:pt x="1496" y="913"/>
                    </a:lnTo>
                    <a:lnTo>
                      <a:pt x="1642" y="944"/>
                    </a:lnTo>
                    <a:lnTo>
                      <a:pt x="1787" y="967"/>
                    </a:lnTo>
                    <a:lnTo>
                      <a:pt x="1941" y="982"/>
                    </a:lnTo>
                    <a:lnTo>
                      <a:pt x="2094" y="990"/>
                    </a:lnTo>
                    <a:lnTo>
                      <a:pt x="2240" y="990"/>
                    </a:lnTo>
                    <a:lnTo>
                      <a:pt x="2393" y="975"/>
                    </a:lnTo>
                    <a:lnTo>
                      <a:pt x="2546" y="959"/>
                    </a:lnTo>
                    <a:lnTo>
                      <a:pt x="2692" y="929"/>
                    </a:lnTo>
                    <a:lnTo>
                      <a:pt x="2838" y="890"/>
                    </a:lnTo>
                    <a:lnTo>
                      <a:pt x="2983" y="844"/>
                    </a:lnTo>
                    <a:lnTo>
                      <a:pt x="3121" y="791"/>
                    </a:lnTo>
                    <a:lnTo>
                      <a:pt x="3259" y="729"/>
                    </a:lnTo>
                    <a:lnTo>
                      <a:pt x="3328" y="699"/>
                    </a:lnTo>
                    <a:lnTo>
                      <a:pt x="3390" y="660"/>
                    </a:lnTo>
                    <a:lnTo>
                      <a:pt x="3520" y="584"/>
                    </a:lnTo>
                    <a:lnTo>
                      <a:pt x="3758" y="415"/>
                    </a:lnTo>
                    <a:lnTo>
                      <a:pt x="3873" y="315"/>
                    </a:lnTo>
                    <a:lnTo>
                      <a:pt x="3972" y="215"/>
                    </a:lnTo>
                    <a:lnTo>
                      <a:pt x="4180" y="1"/>
                    </a:lnTo>
                    <a:lnTo>
                      <a:pt x="4180" y="1"/>
                    </a:lnTo>
                    <a:lnTo>
                      <a:pt x="3926" y="146"/>
                    </a:lnTo>
                    <a:lnTo>
                      <a:pt x="3673" y="284"/>
                    </a:lnTo>
                    <a:lnTo>
                      <a:pt x="3551" y="346"/>
                    </a:lnTo>
                    <a:lnTo>
                      <a:pt x="3420" y="399"/>
                    </a:lnTo>
                    <a:lnTo>
                      <a:pt x="3290" y="453"/>
                    </a:lnTo>
                    <a:lnTo>
                      <a:pt x="3160" y="499"/>
                    </a:lnTo>
                    <a:lnTo>
                      <a:pt x="3029" y="545"/>
                    </a:lnTo>
                    <a:lnTo>
                      <a:pt x="2899" y="584"/>
                    </a:lnTo>
                    <a:lnTo>
                      <a:pt x="2769" y="614"/>
                    </a:lnTo>
                    <a:lnTo>
                      <a:pt x="2638" y="637"/>
                    </a:lnTo>
                    <a:lnTo>
                      <a:pt x="2500" y="660"/>
                    </a:lnTo>
                    <a:lnTo>
                      <a:pt x="2370" y="668"/>
                    </a:lnTo>
                    <a:lnTo>
                      <a:pt x="2232" y="676"/>
                    </a:lnTo>
                    <a:lnTo>
                      <a:pt x="1964" y="676"/>
                    </a:lnTo>
                    <a:lnTo>
                      <a:pt x="1826" y="668"/>
                    </a:lnTo>
                    <a:lnTo>
                      <a:pt x="1688" y="653"/>
                    </a:lnTo>
                    <a:lnTo>
                      <a:pt x="1557" y="630"/>
                    </a:lnTo>
                    <a:lnTo>
                      <a:pt x="1419" y="599"/>
                    </a:lnTo>
                    <a:lnTo>
                      <a:pt x="1289" y="568"/>
                    </a:lnTo>
                    <a:lnTo>
                      <a:pt x="1159" y="530"/>
                    </a:lnTo>
                    <a:lnTo>
                      <a:pt x="1028" y="491"/>
                    </a:lnTo>
                    <a:lnTo>
                      <a:pt x="768" y="392"/>
                    </a:lnTo>
                    <a:lnTo>
                      <a:pt x="507" y="277"/>
                    </a:lnTo>
                    <a:lnTo>
                      <a:pt x="254" y="1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970;p36">
                <a:extLst>
                  <a:ext uri="{FF2B5EF4-FFF2-40B4-BE49-F238E27FC236}">
                    <a16:creationId xmlns:a16="http://schemas.microsoft.com/office/drawing/2014/main" id="{833F09DE-9939-48F2-BD0C-88E7EFDD55B3}"/>
                  </a:ext>
                </a:extLst>
              </p:cNvPr>
              <p:cNvSpPr/>
              <p:nvPr/>
            </p:nvSpPr>
            <p:spPr>
              <a:xfrm>
                <a:off x="4601125" y="752200"/>
                <a:ext cx="40075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376" extrusionOk="0">
                    <a:moveTo>
                      <a:pt x="1603" y="0"/>
                    </a:moveTo>
                    <a:lnTo>
                      <a:pt x="1388" y="16"/>
                    </a:lnTo>
                    <a:lnTo>
                      <a:pt x="1181" y="39"/>
                    </a:lnTo>
                    <a:lnTo>
                      <a:pt x="989" y="54"/>
                    </a:lnTo>
                    <a:lnTo>
                      <a:pt x="798" y="69"/>
                    </a:lnTo>
                    <a:lnTo>
                      <a:pt x="606" y="62"/>
                    </a:lnTo>
                    <a:lnTo>
                      <a:pt x="414" y="54"/>
                    </a:lnTo>
                    <a:lnTo>
                      <a:pt x="215" y="3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1" y="46"/>
                    </a:lnTo>
                    <a:lnTo>
                      <a:pt x="69" y="92"/>
                    </a:lnTo>
                    <a:lnTo>
                      <a:pt x="154" y="169"/>
                    </a:lnTo>
                    <a:lnTo>
                      <a:pt x="246" y="238"/>
                    </a:lnTo>
                    <a:lnTo>
                      <a:pt x="345" y="292"/>
                    </a:lnTo>
                    <a:lnTo>
                      <a:pt x="460" y="330"/>
                    </a:lnTo>
                    <a:lnTo>
                      <a:pt x="568" y="361"/>
                    </a:lnTo>
                    <a:lnTo>
                      <a:pt x="683" y="376"/>
                    </a:lnTo>
                    <a:lnTo>
                      <a:pt x="805" y="376"/>
                    </a:lnTo>
                    <a:lnTo>
                      <a:pt x="920" y="368"/>
                    </a:lnTo>
                    <a:lnTo>
                      <a:pt x="1035" y="353"/>
                    </a:lnTo>
                    <a:lnTo>
                      <a:pt x="1143" y="322"/>
                    </a:lnTo>
                    <a:lnTo>
                      <a:pt x="1250" y="276"/>
                    </a:lnTo>
                    <a:lnTo>
                      <a:pt x="1350" y="223"/>
                    </a:lnTo>
                    <a:lnTo>
                      <a:pt x="1442" y="161"/>
                    </a:lnTo>
                    <a:lnTo>
                      <a:pt x="1526" y="85"/>
                    </a:lnTo>
                    <a:lnTo>
                      <a:pt x="1603" y="0"/>
                    </a:lnTo>
                    <a:close/>
                  </a:path>
                </a:pathLst>
              </a:custGeom>
              <a:solidFill>
                <a:srgbClr val="E4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971;p36">
                <a:extLst>
                  <a:ext uri="{FF2B5EF4-FFF2-40B4-BE49-F238E27FC236}">
                    <a16:creationId xmlns:a16="http://schemas.microsoft.com/office/drawing/2014/main" id="{EF9695D3-3680-4AF4-B8AA-72ED5523E942}"/>
                  </a:ext>
                </a:extLst>
              </p:cNvPr>
              <p:cNvSpPr/>
              <p:nvPr/>
            </p:nvSpPr>
            <p:spPr>
              <a:xfrm>
                <a:off x="4447200" y="402950"/>
                <a:ext cx="350800" cy="462550"/>
              </a:xfrm>
              <a:custGeom>
                <a:avLst/>
                <a:gdLst/>
                <a:ahLst/>
                <a:cxnLst/>
                <a:rect l="l" t="t" r="r" b="b"/>
                <a:pathLst>
                  <a:path w="14032" h="18502" extrusionOk="0">
                    <a:moveTo>
                      <a:pt x="11394" y="3673"/>
                    </a:moveTo>
                    <a:lnTo>
                      <a:pt x="11402" y="4333"/>
                    </a:lnTo>
                    <a:lnTo>
                      <a:pt x="11425" y="5789"/>
                    </a:lnTo>
                    <a:lnTo>
                      <a:pt x="11440" y="6579"/>
                    </a:lnTo>
                    <a:lnTo>
                      <a:pt x="11463" y="7277"/>
                    </a:lnTo>
                    <a:lnTo>
                      <a:pt x="11478" y="7561"/>
                    </a:lnTo>
                    <a:lnTo>
                      <a:pt x="11486" y="7791"/>
                    </a:lnTo>
                    <a:lnTo>
                      <a:pt x="11509" y="7944"/>
                    </a:lnTo>
                    <a:lnTo>
                      <a:pt x="11517" y="7990"/>
                    </a:lnTo>
                    <a:lnTo>
                      <a:pt x="11524" y="8013"/>
                    </a:lnTo>
                    <a:lnTo>
                      <a:pt x="12406" y="9155"/>
                    </a:lnTo>
                    <a:lnTo>
                      <a:pt x="11908" y="11340"/>
                    </a:lnTo>
                    <a:lnTo>
                      <a:pt x="11777" y="11777"/>
                    </a:lnTo>
                    <a:lnTo>
                      <a:pt x="11632" y="12207"/>
                    </a:lnTo>
                    <a:lnTo>
                      <a:pt x="11478" y="12621"/>
                    </a:lnTo>
                    <a:lnTo>
                      <a:pt x="11325" y="13019"/>
                    </a:lnTo>
                    <a:lnTo>
                      <a:pt x="11156" y="13403"/>
                    </a:lnTo>
                    <a:lnTo>
                      <a:pt x="10988" y="13771"/>
                    </a:lnTo>
                    <a:lnTo>
                      <a:pt x="10819" y="14116"/>
                    </a:lnTo>
                    <a:lnTo>
                      <a:pt x="10643" y="14438"/>
                    </a:lnTo>
                    <a:lnTo>
                      <a:pt x="10474" y="14729"/>
                    </a:lnTo>
                    <a:lnTo>
                      <a:pt x="10298" y="14998"/>
                    </a:lnTo>
                    <a:lnTo>
                      <a:pt x="10129" y="15235"/>
                    </a:lnTo>
                    <a:lnTo>
                      <a:pt x="10045" y="15343"/>
                    </a:lnTo>
                    <a:lnTo>
                      <a:pt x="9960" y="15442"/>
                    </a:lnTo>
                    <a:lnTo>
                      <a:pt x="9876" y="15534"/>
                    </a:lnTo>
                    <a:lnTo>
                      <a:pt x="9799" y="15611"/>
                    </a:lnTo>
                    <a:lnTo>
                      <a:pt x="9715" y="15680"/>
                    </a:lnTo>
                    <a:lnTo>
                      <a:pt x="9638" y="15741"/>
                    </a:lnTo>
                    <a:lnTo>
                      <a:pt x="9562" y="15795"/>
                    </a:lnTo>
                    <a:lnTo>
                      <a:pt x="9485" y="15833"/>
                    </a:lnTo>
                    <a:lnTo>
                      <a:pt x="9416" y="15864"/>
                    </a:lnTo>
                    <a:lnTo>
                      <a:pt x="9347" y="15887"/>
                    </a:lnTo>
                    <a:lnTo>
                      <a:pt x="9324" y="15887"/>
                    </a:lnTo>
                    <a:lnTo>
                      <a:pt x="9224" y="15902"/>
                    </a:lnTo>
                    <a:lnTo>
                      <a:pt x="9125" y="15902"/>
                    </a:lnTo>
                    <a:lnTo>
                      <a:pt x="9033" y="15887"/>
                    </a:lnTo>
                    <a:lnTo>
                      <a:pt x="8941" y="15872"/>
                    </a:lnTo>
                    <a:lnTo>
                      <a:pt x="8856" y="15841"/>
                    </a:lnTo>
                    <a:lnTo>
                      <a:pt x="8772" y="15803"/>
                    </a:lnTo>
                    <a:lnTo>
                      <a:pt x="8687" y="15749"/>
                    </a:lnTo>
                    <a:lnTo>
                      <a:pt x="8618" y="15695"/>
                    </a:lnTo>
                    <a:lnTo>
                      <a:pt x="8549" y="15634"/>
                    </a:lnTo>
                    <a:lnTo>
                      <a:pt x="8488" y="15565"/>
                    </a:lnTo>
                    <a:lnTo>
                      <a:pt x="8434" y="15488"/>
                    </a:lnTo>
                    <a:lnTo>
                      <a:pt x="8388" y="15412"/>
                    </a:lnTo>
                    <a:lnTo>
                      <a:pt x="8350" y="15320"/>
                    </a:lnTo>
                    <a:lnTo>
                      <a:pt x="8319" y="15235"/>
                    </a:lnTo>
                    <a:lnTo>
                      <a:pt x="8296" y="15143"/>
                    </a:lnTo>
                    <a:lnTo>
                      <a:pt x="8281" y="15044"/>
                    </a:lnTo>
                    <a:lnTo>
                      <a:pt x="5621" y="15044"/>
                    </a:lnTo>
                    <a:lnTo>
                      <a:pt x="5567" y="15036"/>
                    </a:lnTo>
                    <a:lnTo>
                      <a:pt x="5559" y="15128"/>
                    </a:lnTo>
                    <a:lnTo>
                      <a:pt x="5536" y="15228"/>
                    </a:lnTo>
                    <a:lnTo>
                      <a:pt x="5506" y="15312"/>
                    </a:lnTo>
                    <a:lnTo>
                      <a:pt x="5467" y="15404"/>
                    </a:lnTo>
                    <a:lnTo>
                      <a:pt x="5421" y="15481"/>
                    </a:lnTo>
                    <a:lnTo>
                      <a:pt x="5368" y="15557"/>
                    </a:lnTo>
                    <a:lnTo>
                      <a:pt x="5306" y="15626"/>
                    </a:lnTo>
                    <a:lnTo>
                      <a:pt x="5237" y="15695"/>
                    </a:lnTo>
                    <a:lnTo>
                      <a:pt x="5168" y="15749"/>
                    </a:lnTo>
                    <a:lnTo>
                      <a:pt x="5084" y="15795"/>
                    </a:lnTo>
                    <a:lnTo>
                      <a:pt x="5000" y="15841"/>
                    </a:lnTo>
                    <a:lnTo>
                      <a:pt x="4915" y="15872"/>
                    </a:lnTo>
                    <a:lnTo>
                      <a:pt x="4823" y="15887"/>
                    </a:lnTo>
                    <a:lnTo>
                      <a:pt x="4731" y="15902"/>
                    </a:lnTo>
                    <a:lnTo>
                      <a:pt x="4632" y="15902"/>
                    </a:lnTo>
                    <a:lnTo>
                      <a:pt x="4532" y="15887"/>
                    </a:lnTo>
                    <a:lnTo>
                      <a:pt x="4509" y="15887"/>
                    </a:lnTo>
                    <a:lnTo>
                      <a:pt x="4440" y="15864"/>
                    </a:lnTo>
                    <a:lnTo>
                      <a:pt x="4363" y="15833"/>
                    </a:lnTo>
                    <a:lnTo>
                      <a:pt x="4287" y="15795"/>
                    </a:lnTo>
                    <a:lnTo>
                      <a:pt x="4210" y="15741"/>
                    </a:lnTo>
                    <a:lnTo>
                      <a:pt x="4133" y="15680"/>
                    </a:lnTo>
                    <a:lnTo>
                      <a:pt x="4057" y="15611"/>
                    </a:lnTo>
                    <a:lnTo>
                      <a:pt x="3972" y="15534"/>
                    </a:lnTo>
                    <a:lnTo>
                      <a:pt x="3896" y="15442"/>
                    </a:lnTo>
                    <a:lnTo>
                      <a:pt x="3811" y="15343"/>
                    </a:lnTo>
                    <a:lnTo>
                      <a:pt x="3727" y="15235"/>
                    </a:lnTo>
                    <a:lnTo>
                      <a:pt x="3551" y="14998"/>
                    </a:lnTo>
                    <a:lnTo>
                      <a:pt x="3382" y="14729"/>
                    </a:lnTo>
                    <a:lnTo>
                      <a:pt x="3206" y="14438"/>
                    </a:lnTo>
                    <a:lnTo>
                      <a:pt x="3037" y="14116"/>
                    </a:lnTo>
                    <a:lnTo>
                      <a:pt x="2861" y="13771"/>
                    </a:lnTo>
                    <a:lnTo>
                      <a:pt x="2692" y="13403"/>
                    </a:lnTo>
                    <a:lnTo>
                      <a:pt x="2531" y="13019"/>
                    </a:lnTo>
                    <a:lnTo>
                      <a:pt x="2370" y="12621"/>
                    </a:lnTo>
                    <a:lnTo>
                      <a:pt x="2224" y="12207"/>
                    </a:lnTo>
                    <a:lnTo>
                      <a:pt x="2078" y="11777"/>
                    </a:lnTo>
                    <a:lnTo>
                      <a:pt x="1940" y="11340"/>
                    </a:lnTo>
                    <a:lnTo>
                      <a:pt x="1488" y="9316"/>
                    </a:lnTo>
                    <a:lnTo>
                      <a:pt x="1749" y="8879"/>
                    </a:lnTo>
                    <a:lnTo>
                      <a:pt x="2009" y="8435"/>
                    </a:lnTo>
                    <a:lnTo>
                      <a:pt x="2117" y="8228"/>
                    </a:lnTo>
                    <a:lnTo>
                      <a:pt x="2209" y="8044"/>
                    </a:lnTo>
                    <a:lnTo>
                      <a:pt x="2278" y="7890"/>
                    </a:lnTo>
                    <a:lnTo>
                      <a:pt x="2301" y="7829"/>
                    </a:lnTo>
                    <a:lnTo>
                      <a:pt x="2308" y="7783"/>
                    </a:lnTo>
                    <a:lnTo>
                      <a:pt x="2347" y="7507"/>
                    </a:lnTo>
                    <a:lnTo>
                      <a:pt x="2393" y="7001"/>
                    </a:lnTo>
                    <a:lnTo>
                      <a:pt x="2515" y="5644"/>
                    </a:lnTo>
                    <a:lnTo>
                      <a:pt x="2677" y="3765"/>
                    </a:lnTo>
                    <a:lnTo>
                      <a:pt x="2822" y="3827"/>
                    </a:lnTo>
                    <a:lnTo>
                      <a:pt x="3213" y="3988"/>
                    </a:lnTo>
                    <a:lnTo>
                      <a:pt x="3796" y="4202"/>
                    </a:lnTo>
                    <a:lnTo>
                      <a:pt x="4141" y="4333"/>
                    </a:lnTo>
                    <a:lnTo>
                      <a:pt x="4509" y="4463"/>
                    </a:lnTo>
                    <a:lnTo>
                      <a:pt x="4900" y="4586"/>
                    </a:lnTo>
                    <a:lnTo>
                      <a:pt x="5299" y="4716"/>
                    </a:lnTo>
                    <a:lnTo>
                      <a:pt x="5705" y="4831"/>
                    </a:lnTo>
                    <a:lnTo>
                      <a:pt x="6104" y="4938"/>
                    </a:lnTo>
                    <a:lnTo>
                      <a:pt x="6487" y="5023"/>
                    </a:lnTo>
                    <a:lnTo>
                      <a:pt x="6855" y="5092"/>
                    </a:lnTo>
                    <a:lnTo>
                      <a:pt x="7031" y="5115"/>
                    </a:lnTo>
                    <a:lnTo>
                      <a:pt x="7200" y="5138"/>
                    </a:lnTo>
                    <a:lnTo>
                      <a:pt x="7361" y="5145"/>
                    </a:lnTo>
                    <a:lnTo>
                      <a:pt x="7507" y="5153"/>
                    </a:lnTo>
                    <a:lnTo>
                      <a:pt x="7660" y="5145"/>
                    </a:lnTo>
                    <a:lnTo>
                      <a:pt x="7806" y="5138"/>
                    </a:lnTo>
                    <a:lnTo>
                      <a:pt x="7967" y="5115"/>
                    </a:lnTo>
                    <a:lnTo>
                      <a:pt x="8120" y="5084"/>
                    </a:lnTo>
                    <a:lnTo>
                      <a:pt x="8281" y="5053"/>
                    </a:lnTo>
                    <a:lnTo>
                      <a:pt x="8442" y="5015"/>
                    </a:lnTo>
                    <a:lnTo>
                      <a:pt x="8603" y="4969"/>
                    </a:lnTo>
                    <a:lnTo>
                      <a:pt x="8772" y="4923"/>
                    </a:lnTo>
                    <a:lnTo>
                      <a:pt x="9094" y="4808"/>
                    </a:lnTo>
                    <a:lnTo>
                      <a:pt x="9416" y="4685"/>
                    </a:lnTo>
                    <a:lnTo>
                      <a:pt x="9730" y="4547"/>
                    </a:lnTo>
                    <a:lnTo>
                      <a:pt x="10029" y="4409"/>
                    </a:lnTo>
                    <a:lnTo>
                      <a:pt x="10313" y="4271"/>
                    </a:lnTo>
                    <a:lnTo>
                      <a:pt x="10574" y="4141"/>
                    </a:lnTo>
                    <a:lnTo>
                      <a:pt x="11003" y="3903"/>
                    </a:lnTo>
                    <a:lnTo>
                      <a:pt x="11287" y="3735"/>
                    </a:lnTo>
                    <a:lnTo>
                      <a:pt x="11394" y="3673"/>
                    </a:lnTo>
                    <a:close/>
                    <a:moveTo>
                      <a:pt x="6978" y="1"/>
                    </a:moveTo>
                    <a:lnTo>
                      <a:pt x="6656" y="8"/>
                    </a:lnTo>
                    <a:lnTo>
                      <a:pt x="6326" y="16"/>
                    </a:lnTo>
                    <a:lnTo>
                      <a:pt x="6035" y="39"/>
                    </a:lnTo>
                    <a:lnTo>
                      <a:pt x="5751" y="62"/>
                    </a:lnTo>
                    <a:lnTo>
                      <a:pt x="5475" y="100"/>
                    </a:lnTo>
                    <a:lnTo>
                      <a:pt x="5199" y="139"/>
                    </a:lnTo>
                    <a:lnTo>
                      <a:pt x="4931" y="185"/>
                    </a:lnTo>
                    <a:lnTo>
                      <a:pt x="4670" y="238"/>
                    </a:lnTo>
                    <a:lnTo>
                      <a:pt x="4409" y="292"/>
                    </a:lnTo>
                    <a:lnTo>
                      <a:pt x="4156" y="361"/>
                    </a:lnTo>
                    <a:lnTo>
                      <a:pt x="3911" y="430"/>
                    </a:lnTo>
                    <a:lnTo>
                      <a:pt x="3666" y="507"/>
                    </a:lnTo>
                    <a:lnTo>
                      <a:pt x="3428" y="591"/>
                    </a:lnTo>
                    <a:lnTo>
                      <a:pt x="3198" y="683"/>
                    </a:lnTo>
                    <a:lnTo>
                      <a:pt x="2976" y="775"/>
                    </a:lnTo>
                    <a:lnTo>
                      <a:pt x="2761" y="882"/>
                    </a:lnTo>
                    <a:lnTo>
                      <a:pt x="2546" y="990"/>
                    </a:lnTo>
                    <a:lnTo>
                      <a:pt x="2347" y="1097"/>
                    </a:lnTo>
                    <a:lnTo>
                      <a:pt x="2147" y="1220"/>
                    </a:lnTo>
                    <a:lnTo>
                      <a:pt x="1956" y="1342"/>
                    </a:lnTo>
                    <a:lnTo>
                      <a:pt x="1772" y="1473"/>
                    </a:lnTo>
                    <a:lnTo>
                      <a:pt x="1595" y="1603"/>
                    </a:lnTo>
                    <a:lnTo>
                      <a:pt x="1427" y="1741"/>
                    </a:lnTo>
                    <a:lnTo>
                      <a:pt x="1266" y="1887"/>
                    </a:lnTo>
                    <a:lnTo>
                      <a:pt x="1112" y="2040"/>
                    </a:lnTo>
                    <a:lnTo>
                      <a:pt x="959" y="2194"/>
                    </a:lnTo>
                    <a:lnTo>
                      <a:pt x="821" y="2355"/>
                    </a:lnTo>
                    <a:lnTo>
                      <a:pt x="691" y="2516"/>
                    </a:lnTo>
                    <a:lnTo>
                      <a:pt x="568" y="2692"/>
                    </a:lnTo>
                    <a:lnTo>
                      <a:pt x="453" y="2861"/>
                    </a:lnTo>
                    <a:lnTo>
                      <a:pt x="346" y="3045"/>
                    </a:lnTo>
                    <a:lnTo>
                      <a:pt x="246" y="3221"/>
                    </a:lnTo>
                    <a:lnTo>
                      <a:pt x="154" y="3413"/>
                    </a:lnTo>
                    <a:lnTo>
                      <a:pt x="77" y="3604"/>
                    </a:lnTo>
                    <a:lnTo>
                      <a:pt x="62" y="3658"/>
                    </a:lnTo>
                    <a:lnTo>
                      <a:pt x="47" y="3719"/>
                    </a:lnTo>
                    <a:lnTo>
                      <a:pt x="24" y="3896"/>
                    </a:lnTo>
                    <a:lnTo>
                      <a:pt x="8" y="4126"/>
                    </a:lnTo>
                    <a:lnTo>
                      <a:pt x="1" y="4402"/>
                    </a:lnTo>
                    <a:lnTo>
                      <a:pt x="1" y="4716"/>
                    </a:lnTo>
                    <a:lnTo>
                      <a:pt x="8" y="5061"/>
                    </a:lnTo>
                    <a:lnTo>
                      <a:pt x="31" y="5828"/>
                    </a:lnTo>
                    <a:lnTo>
                      <a:pt x="70" y="6633"/>
                    </a:lnTo>
                    <a:lnTo>
                      <a:pt x="123" y="7430"/>
                    </a:lnTo>
                    <a:lnTo>
                      <a:pt x="185" y="8166"/>
                    </a:lnTo>
                    <a:lnTo>
                      <a:pt x="215" y="8488"/>
                    </a:lnTo>
                    <a:lnTo>
                      <a:pt x="246" y="8780"/>
                    </a:lnTo>
                    <a:lnTo>
                      <a:pt x="215" y="8780"/>
                    </a:lnTo>
                    <a:lnTo>
                      <a:pt x="407" y="10336"/>
                    </a:lnTo>
                    <a:lnTo>
                      <a:pt x="568" y="11685"/>
                    </a:lnTo>
                    <a:lnTo>
                      <a:pt x="706" y="12874"/>
                    </a:lnTo>
                    <a:lnTo>
                      <a:pt x="729" y="13004"/>
                    </a:lnTo>
                    <a:lnTo>
                      <a:pt x="752" y="13150"/>
                    </a:lnTo>
                    <a:lnTo>
                      <a:pt x="783" y="13311"/>
                    </a:lnTo>
                    <a:lnTo>
                      <a:pt x="829" y="13487"/>
                    </a:lnTo>
                    <a:lnTo>
                      <a:pt x="875" y="13671"/>
                    </a:lnTo>
                    <a:lnTo>
                      <a:pt x="936" y="13871"/>
                    </a:lnTo>
                    <a:lnTo>
                      <a:pt x="1005" y="14078"/>
                    </a:lnTo>
                    <a:lnTo>
                      <a:pt x="1082" y="14292"/>
                    </a:lnTo>
                    <a:lnTo>
                      <a:pt x="1174" y="14515"/>
                    </a:lnTo>
                    <a:lnTo>
                      <a:pt x="1273" y="14745"/>
                    </a:lnTo>
                    <a:lnTo>
                      <a:pt x="1381" y="14975"/>
                    </a:lnTo>
                    <a:lnTo>
                      <a:pt x="1503" y="15212"/>
                    </a:lnTo>
                    <a:lnTo>
                      <a:pt x="1641" y="15450"/>
                    </a:lnTo>
                    <a:lnTo>
                      <a:pt x="1779" y="15688"/>
                    </a:lnTo>
                    <a:lnTo>
                      <a:pt x="1940" y="15925"/>
                    </a:lnTo>
                    <a:lnTo>
                      <a:pt x="2109" y="16163"/>
                    </a:lnTo>
                    <a:lnTo>
                      <a:pt x="2293" y="16393"/>
                    </a:lnTo>
                    <a:lnTo>
                      <a:pt x="2485" y="16615"/>
                    </a:lnTo>
                    <a:lnTo>
                      <a:pt x="2700" y="16838"/>
                    </a:lnTo>
                    <a:lnTo>
                      <a:pt x="2922" y="17045"/>
                    </a:lnTo>
                    <a:lnTo>
                      <a:pt x="3160" y="17252"/>
                    </a:lnTo>
                    <a:lnTo>
                      <a:pt x="3405" y="17443"/>
                    </a:lnTo>
                    <a:lnTo>
                      <a:pt x="3543" y="17535"/>
                    </a:lnTo>
                    <a:lnTo>
                      <a:pt x="3673" y="17620"/>
                    </a:lnTo>
                    <a:lnTo>
                      <a:pt x="3811" y="17712"/>
                    </a:lnTo>
                    <a:lnTo>
                      <a:pt x="3957" y="17788"/>
                    </a:lnTo>
                    <a:lnTo>
                      <a:pt x="4103" y="17873"/>
                    </a:lnTo>
                    <a:lnTo>
                      <a:pt x="4256" y="17942"/>
                    </a:lnTo>
                    <a:lnTo>
                      <a:pt x="4409" y="18011"/>
                    </a:lnTo>
                    <a:lnTo>
                      <a:pt x="4570" y="18080"/>
                    </a:lnTo>
                    <a:lnTo>
                      <a:pt x="4731" y="18141"/>
                    </a:lnTo>
                    <a:lnTo>
                      <a:pt x="4900" y="18202"/>
                    </a:lnTo>
                    <a:lnTo>
                      <a:pt x="5069" y="18256"/>
                    </a:lnTo>
                    <a:lnTo>
                      <a:pt x="5245" y="18302"/>
                    </a:lnTo>
                    <a:lnTo>
                      <a:pt x="5421" y="18348"/>
                    </a:lnTo>
                    <a:lnTo>
                      <a:pt x="5605" y="18386"/>
                    </a:lnTo>
                    <a:lnTo>
                      <a:pt x="5797" y="18417"/>
                    </a:lnTo>
                    <a:lnTo>
                      <a:pt x="5989" y="18448"/>
                    </a:lnTo>
                    <a:lnTo>
                      <a:pt x="6180" y="18471"/>
                    </a:lnTo>
                    <a:lnTo>
                      <a:pt x="6387" y="18486"/>
                    </a:lnTo>
                    <a:lnTo>
                      <a:pt x="6587" y="18494"/>
                    </a:lnTo>
                    <a:lnTo>
                      <a:pt x="6801" y="18501"/>
                    </a:lnTo>
                    <a:lnTo>
                      <a:pt x="7054" y="18501"/>
                    </a:lnTo>
                    <a:lnTo>
                      <a:pt x="7261" y="18494"/>
                    </a:lnTo>
                    <a:lnTo>
                      <a:pt x="7468" y="18486"/>
                    </a:lnTo>
                    <a:lnTo>
                      <a:pt x="7668" y="18471"/>
                    </a:lnTo>
                    <a:lnTo>
                      <a:pt x="7867" y="18448"/>
                    </a:lnTo>
                    <a:lnTo>
                      <a:pt x="8059" y="18417"/>
                    </a:lnTo>
                    <a:lnTo>
                      <a:pt x="8243" y="18386"/>
                    </a:lnTo>
                    <a:lnTo>
                      <a:pt x="8427" y="18348"/>
                    </a:lnTo>
                    <a:lnTo>
                      <a:pt x="8611" y="18302"/>
                    </a:lnTo>
                    <a:lnTo>
                      <a:pt x="8787" y="18256"/>
                    </a:lnTo>
                    <a:lnTo>
                      <a:pt x="8956" y="18202"/>
                    </a:lnTo>
                    <a:lnTo>
                      <a:pt x="9125" y="18141"/>
                    </a:lnTo>
                    <a:lnTo>
                      <a:pt x="9286" y="18080"/>
                    </a:lnTo>
                    <a:lnTo>
                      <a:pt x="9447" y="18011"/>
                    </a:lnTo>
                    <a:lnTo>
                      <a:pt x="9600" y="17942"/>
                    </a:lnTo>
                    <a:lnTo>
                      <a:pt x="9746" y="17873"/>
                    </a:lnTo>
                    <a:lnTo>
                      <a:pt x="9899" y="17788"/>
                    </a:lnTo>
                    <a:lnTo>
                      <a:pt x="10037" y="17712"/>
                    </a:lnTo>
                    <a:lnTo>
                      <a:pt x="10175" y="17620"/>
                    </a:lnTo>
                    <a:lnTo>
                      <a:pt x="10313" y="17535"/>
                    </a:lnTo>
                    <a:lnTo>
                      <a:pt x="10443" y="17443"/>
                    </a:lnTo>
                    <a:lnTo>
                      <a:pt x="10696" y="17252"/>
                    </a:lnTo>
                    <a:lnTo>
                      <a:pt x="10934" y="17045"/>
                    </a:lnTo>
                    <a:lnTo>
                      <a:pt x="11156" y="16838"/>
                    </a:lnTo>
                    <a:lnTo>
                      <a:pt x="11363" y="16615"/>
                    </a:lnTo>
                    <a:lnTo>
                      <a:pt x="11563" y="16393"/>
                    </a:lnTo>
                    <a:lnTo>
                      <a:pt x="11747" y="16163"/>
                    </a:lnTo>
                    <a:lnTo>
                      <a:pt x="11915" y="15925"/>
                    </a:lnTo>
                    <a:lnTo>
                      <a:pt x="12069" y="15688"/>
                    </a:lnTo>
                    <a:lnTo>
                      <a:pt x="12214" y="15450"/>
                    </a:lnTo>
                    <a:lnTo>
                      <a:pt x="12345" y="15212"/>
                    </a:lnTo>
                    <a:lnTo>
                      <a:pt x="12467" y="14975"/>
                    </a:lnTo>
                    <a:lnTo>
                      <a:pt x="12582" y="14745"/>
                    </a:lnTo>
                    <a:lnTo>
                      <a:pt x="12682" y="14515"/>
                    </a:lnTo>
                    <a:lnTo>
                      <a:pt x="12766" y="14292"/>
                    </a:lnTo>
                    <a:lnTo>
                      <a:pt x="12843" y="14078"/>
                    </a:lnTo>
                    <a:lnTo>
                      <a:pt x="12920" y="13871"/>
                    </a:lnTo>
                    <a:lnTo>
                      <a:pt x="12973" y="13671"/>
                    </a:lnTo>
                    <a:lnTo>
                      <a:pt x="13027" y="13487"/>
                    </a:lnTo>
                    <a:lnTo>
                      <a:pt x="13065" y="13311"/>
                    </a:lnTo>
                    <a:lnTo>
                      <a:pt x="13104" y="13150"/>
                    </a:lnTo>
                    <a:lnTo>
                      <a:pt x="13127" y="13004"/>
                    </a:lnTo>
                    <a:lnTo>
                      <a:pt x="13142" y="12874"/>
                    </a:lnTo>
                    <a:lnTo>
                      <a:pt x="13280" y="11685"/>
                    </a:lnTo>
                    <a:lnTo>
                      <a:pt x="13449" y="10336"/>
                    </a:lnTo>
                    <a:lnTo>
                      <a:pt x="13640" y="8780"/>
                    </a:lnTo>
                    <a:lnTo>
                      <a:pt x="13617" y="8780"/>
                    </a:lnTo>
                    <a:lnTo>
                      <a:pt x="13740" y="7714"/>
                    </a:lnTo>
                    <a:lnTo>
                      <a:pt x="13886" y="6387"/>
                    </a:lnTo>
                    <a:lnTo>
                      <a:pt x="13955" y="5743"/>
                    </a:lnTo>
                    <a:lnTo>
                      <a:pt x="14001" y="5176"/>
                    </a:lnTo>
                    <a:lnTo>
                      <a:pt x="14024" y="4731"/>
                    </a:lnTo>
                    <a:lnTo>
                      <a:pt x="14031" y="4570"/>
                    </a:lnTo>
                    <a:lnTo>
                      <a:pt x="14024" y="4463"/>
                    </a:lnTo>
                    <a:lnTo>
                      <a:pt x="14008" y="4348"/>
                    </a:lnTo>
                    <a:lnTo>
                      <a:pt x="13978" y="4218"/>
                    </a:lnTo>
                    <a:lnTo>
                      <a:pt x="13939" y="4080"/>
                    </a:lnTo>
                    <a:lnTo>
                      <a:pt x="13886" y="3934"/>
                    </a:lnTo>
                    <a:lnTo>
                      <a:pt x="13832" y="3773"/>
                    </a:lnTo>
                    <a:lnTo>
                      <a:pt x="13763" y="3612"/>
                    </a:lnTo>
                    <a:lnTo>
                      <a:pt x="13686" y="3436"/>
                    </a:lnTo>
                    <a:lnTo>
                      <a:pt x="13602" y="3267"/>
                    </a:lnTo>
                    <a:lnTo>
                      <a:pt x="13510" y="3098"/>
                    </a:lnTo>
                    <a:lnTo>
                      <a:pt x="13410" y="2922"/>
                    </a:lnTo>
                    <a:lnTo>
                      <a:pt x="13303" y="2753"/>
                    </a:lnTo>
                    <a:lnTo>
                      <a:pt x="13196" y="2592"/>
                    </a:lnTo>
                    <a:lnTo>
                      <a:pt x="13081" y="2431"/>
                    </a:lnTo>
                    <a:lnTo>
                      <a:pt x="12958" y="2286"/>
                    </a:lnTo>
                    <a:lnTo>
                      <a:pt x="12835" y="2148"/>
                    </a:lnTo>
                    <a:lnTo>
                      <a:pt x="12705" y="2025"/>
                    </a:lnTo>
                    <a:lnTo>
                      <a:pt x="12598" y="1925"/>
                    </a:lnTo>
                    <a:lnTo>
                      <a:pt x="12437" y="1802"/>
                    </a:lnTo>
                    <a:lnTo>
                      <a:pt x="12237" y="1657"/>
                    </a:lnTo>
                    <a:lnTo>
                      <a:pt x="12000" y="1496"/>
                    </a:lnTo>
                    <a:lnTo>
                      <a:pt x="11724" y="1319"/>
                    </a:lnTo>
                    <a:lnTo>
                      <a:pt x="11409" y="1143"/>
                    </a:lnTo>
                    <a:lnTo>
                      <a:pt x="11057" y="959"/>
                    </a:lnTo>
                    <a:lnTo>
                      <a:pt x="10865" y="867"/>
                    </a:lnTo>
                    <a:lnTo>
                      <a:pt x="10666" y="783"/>
                    </a:lnTo>
                    <a:lnTo>
                      <a:pt x="10459" y="691"/>
                    </a:lnTo>
                    <a:lnTo>
                      <a:pt x="10236" y="606"/>
                    </a:lnTo>
                    <a:lnTo>
                      <a:pt x="10014" y="530"/>
                    </a:lnTo>
                    <a:lnTo>
                      <a:pt x="9776" y="445"/>
                    </a:lnTo>
                    <a:lnTo>
                      <a:pt x="9531" y="376"/>
                    </a:lnTo>
                    <a:lnTo>
                      <a:pt x="9278" y="307"/>
                    </a:lnTo>
                    <a:lnTo>
                      <a:pt x="9017" y="246"/>
                    </a:lnTo>
                    <a:lnTo>
                      <a:pt x="8749" y="185"/>
                    </a:lnTo>
                    <a:lnTo>
                      <a:pt x="8473" y="139"/>
                    </a:lnTo>
                    <a:lnTo>
                      <a:pt x="8189" y="93"/>
                    </a:lnTo>
                    <a:lnTo>
                      <a:pt x="7898" y="54"/>
                    </a:lnTo>
                    <a:lnTo>
                      <a:pt x="7599" y="31"/>
                    </a:lnTo>
                    <a:lnTo>
                      <a:pt x="7292" y="8"/>
                    </a:lnTo>
                    <a:lnTo>
                      <a:pt x="6978" y="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972;p36">
                <a:extLst>
                  <a:ext uri="{FF2B5EF4-FFF2-40B4-BE49-F238E27FC236}">
                    <a16:creationId xmlns:a16="http://schemas.microsoft.com/office/drawing/2014/main" id="{B73DD9A7-F7A9-49B1-BC88-171DB86CCFB7}"/>
                  </a:ext>
                </a:extLst>
              </p:cNvPr>
              <p:cNvSpPr/>
              <p:nvPr/>
            </p:nvSpPr>
            <p:spPr>
              <a:xfrm>
                <a:off x="4370725" y="238125"/>
                <a:ext cx="506050" cy="271625"/>
              </a:xfrm>
              <a:custGeom>
                <a:avLst/>
                <a:gdLst/>
                <a:ahLst/>
                <a:cxnLst/>
                <a:rect l="l" t="t" r="r" b="b"/>
                <a:pathLst>
                  <a:path w="20242" h="10865" extrusionOk="0">
                    <a:moveTo>
                      <a:pt x="13663" y="0"/>
                    </a:moveTo>
                    <a:lnTo>
                      <a:pt x="13410" y="391"/>
                    </a:lnTo>
                    <a:lnTo>
                      <a:pt x="13280" y="383"/>
                    </a:lnTo>
                    <a:lnTo>
                      <a:pt x="13111" y="376"/>
                    </a:lnTo>
                    <a:lnTo>
                      <a:pt x="12713" y="360"/>
                    </a:lnTo>
                    <a:lnTo>
                      <a:pt x="12222" y="360"/>
                    </a:lnTo>
                    <a:lnTo>
                      <a:pt x="11662" y="368"/>
                    </a:lnTo>
                    <a:lnTo>
                      <a:pt x="11056" y="383"/>
                    </a:lnTo>
                    <a:lnTo>
                      <a:pt x="10405" y="406"/>
                    </a:lnTo>
                    <a:lnTo>
                      <a:pt x="9078" y="452"/>
                    </a:lnTo>
                    <a:lnTo>
                      <a:pt x="7806" y="514"/>
                    </a:lnTo>
                    <a:lnTo>
                      <a:pt x="6725" y="560"/>
                    </a:lnTo>
                    <a:lnTo>
                      <a:pt x="5705" y="621"/>
                    </a:lnTo>
                    <a:lnTo>
                      <a:pt x="5490" y="422"/>
                    </a:lnTo>
                    <a:lnTo>
                      <a:pt x="5337" y="445"/>
                    </a:lnTo>
                    <a:lnTo>
                      <a:pt x="5183" y="483"/>
                    </a:lnTo>
                    <a:lnTo>
                      <a:pt x="5022" y="521"/>
                    </a:lnTo>
                    <a:lnTo>
                      <a:pt x="4861" y="567"/>
                    </a:lnTo>
                    <a:lnTo>
                      <a:pt x="4700" y="621"/>
                    </a:lnTo>
                    <a:lnTo>
                      <a:pt x="4532" y="682"/>
                    </a:lnTo>
                    <a:lnTo>
                      <a:pt x="4194" y="813"/>
                    </a:lnTo>
                    <a:lnTo>
                      <a:pt x="3849" y="966"/>
                    </a:lnTo>
                    <a:lnTo>
                      <a:pt x="3504" y="1135"/>
                    </a:lnTo>
                    <a:lnTo>
                      <a:pt x="3159" y="1319"/>
                    </a:lnTo>
                    <a:lnTo>
                      <a:pt x="2814" y="1503"/>
                    </a:lnTo>
                    <a:lnTo>
                      <a:pt x="2477" y="1702"/>
                    </a:lnTo>
                    <a:lnTo>
                      <a:pt x="2147" y="1901"/>
                    </a:lnTo>
                    <a:lnTo>
                      <a:pt x="1825" y="2101"/>
                    </a:lnTo>
                    <a:lnTo>
                      <a:pt x="1526" y="2300"/>
                    </a:lnTo>
                    <a:lnTo>
                      <a:pt x="967" y="2676"/>
                    </a:lnTo>
                    <a:lnTo>
                      <a:pt x="499" y="3013"/>
                    </a:lnTo>
                    <a:lnTo>
                      <a:pt x="422" y="3075"/>
                    </a:lnTo>
                    <a:lnTo>
                      <a:pt x="346" y="3136"/>
                    </a:lnTo>
                    <a:lnTo>
                      <a:pt x="284" y="3205"/>
                    </a:lnTo>
                    <a:lnTo>
                      <a:pt x="231" y="3274"/>
                    </a:lnTo>
                    <a:lnTo>
                      <a:pt x="177" y="3343"/>
                    </a:lnTo>
                    <a:lnTo>
                      <a:pt x="131" y="3412"/>
                    </a:lnTo>
                    <a:lnTo>
                      <a:pt x="93" y="3489"/>
                    </a:lnTo>
                    <a:lnTo>
                      <a:pt x="62" y="3565"/>
                    </a:lnTo>
                    <a:lnTo>
                      <a:pt x="31" y="3650"/>
                    </a:lnTo>
                    <a:lnTo>
                      <a:pt x="16" y="3726"/>
                    </a:lnTo>
                    <a:lnTo>
                      <a:pt x="1" y="3811"/>
                    </a:lnTo>
                    <a:lnTo>
                      <a:pt x="1" y="3887"/>
                    </a:lnTo>
                    <a:lnTo>
                      <a:pt x="1" y="3972"/>
                    </a:lnTo>
                    <a:lnTo>
                      <a:pt x="8" y="4056"/>
                    </a:lnTo>
                    <a:lnTo>
                      <a:pt x="24" y="4140"/>
                    </a:lnTo>
                    <a:lnTo>
                      <a:pt x="47" y="4217"/>
                    </a:lnTo>
                    <a:lnTo>
                      <a:pt x="185" y="4631"/>
                    </a:lnTo>
                    <a:lnTo>
                      <a:pt x="346" y="5091"/>
                    </a:lnTo>
                    <a:lnTo>
                      <a:pt x="530" y="5582"/>
                    </a:lnTo>
                    <a:lnTo>
                      <a:pt x="721" y="6072"/>
                    </a:lnTo>
                    <a:lnTo>
                      <a:pt x="821" y="6310"/>
                    </a:lnTo>
                    <a:lnTo>
                      <a:pt x="928" y="6540"/>
                    </a:lnTo>
                    <a:lnTo>
                      <a:pt x="1028" y="6762"/>
                    </a:lnTo>
                    <a:lnTo>
                      <a:pt x="1135" y="6969"/>
                    </a:lnTo>
                    <a:lnTo>
                      <a:pt x="1243" y="7161"/>
                    </a:lnTo>
                    <a:lnTo>
                      <a:pt x="1342" y="7330"/>
                    </a:lnTo>
                    <a:lnTo>
                      <a:pt x="1442" y="7475"/>
                    </a:lnTo>
                    <a:lnTo>
                      <a:pt x="1549" y="7598"/>
                    </a:lnTo>
                    <a:lnTo>
                      <a:pt x="1687" y="7767"/>
                    </a:lnTo>
                    <a:lnTo>
                      <a:pt x="1841" y="7966"/>
                    </a:lnTo>
                    <a:lnTo>
                      <a:pt x="1994" y="8188"/>
                    </a:lnTo>
                    <a:lnTo>
                      <a:pt x="2147" y="8426"/>
                    </a:lnTo>
                    <a:lnTo>
                      <a:pt x="2293" y="8672"/>
                    </a:lnTo>
                    <a:lnTo>
                      <a:pt x="2446" y="8932"/>
                    </a:lnTo>
                    <a:lnTo>
                      <a:pt x="2722" y="9438"/>
                    </a:lnTo>
                    <a:lnTo>
                      <a:pt x="2968" y="9914"/>
                    </a:lnTo>
                    <a:lnTo>
                      <a:pt x="3167" y="10305"/>
                    </a:lnTo>
                    <a:lnTo>
                      <a:pt x="3336" y="10665"/>
                    </a:lnTo>
                    <a:lnTo>
                      <a:pt x="16569" y="10864"/>
                    </a:lnTo>
                    <a:lnTo>
                      <a:pt x="16707" y="10527"/>
                    </a:lnTo>
                    <a:lnTo>
                      <a:pt x="16860" y="10151"/>
                    </a:lnTo>
                    <a:lnTo>
                      <a:pt x="17067" y="9684"/>
                    </a:lnTo>
                    <a:lnTo>
                      <a:pt x="17313" y="9162"/>
                    </a:lnTo>
                    <a:lnTo>
                      <a:pt x="17451" y="8894"/>
                    </a:lnTo>
                    <a:lnTo>
                      <a:pt x="17596" y="8618"/>
                    </a:lnTo>
                    <a:lnTo>
                      <a:pt x="17742" y="8349"/>
                    </a:lnTo>
                    <a:lnTo>
                      <a:pt x="17895" y="8089"/>
                    </a:lnTo>
                    <a:lnTo>
                      <a:pt x="18056" y="7836"/>
                    </a:lnTo>
                    <a:lnTo>
                      <a:pt x="18218" y="7598"/>
                    </a:lnTo>
                    <a:lnTo>
                      <a:pt x="18333" y="7429"/>
                    </a:lnTo>
                    <a:lnTo>
                      <a:pt x="18455" y="7230"/>
                    </a:lnTo>
                    <a:lnTo>
                      <a:pt x="18586" y="7023"/>
                    </a:lnTo>
                    <a:lnTo>
                      <a:pt x="18716" y="6793"/>
                    </a:lnTo>
                    <a:lnTo>
                      <a:pt x="18977" y="6310"/>
                    </a:lnTo>
                    <a:lnTo>
                      <a:pt x="19245" y="5789"/>
                    </a:lnTo>
                    <a:lnTo>
                      <a:pt x="19506" y="5267"/>
                    </a:lnTo>
                    <a:lnTo>
                      <a:pt x="19743" y="4761"/>
                    </a:lnTo>
                    <a:lnTo>
                      <a:pt x="20150" y="3887"/>
                    </a:lnTo>
                    <a:lnTo>
                      <a:pt x="20180" y="3811"/>
                    </a:lnTo>
                    <a:lnTo>
                      <a:pt x="20211" y="3726"/>
                    </a:lnTo>
                    <a:lnTo>
                      <a:pt x="20226" y="3642"/>
                    </a:lnTo>
                    <a:lnTo>
                      <a:pt x="20234" y="3558"/>
                    </a:lnTo>
                    <a:lnTo>
                      <a:pt x="20242" y="3473"/>
                    </a:lnTo>
                    <a:lnTo>
                      <a:pt x="20234" y="3389"/>
                    </a:lnTo>
                    <a:lnTo>
                      <a:pt x="20226" y="3305"/>
                    </a:lnTo>
                    <a:lnTo>
                      <a:pt x="20211" y="3228"/>
                    </a:lnTo>
                    <a:lnTo>
                      <a:pt x="20188" y="3144"/>
                    </a:lnTo>
                    <a:lnTo>
                      <a:pt x="20150" y="3067"/>
                    </a:lnTo>
                    <a:lnTo>
                      <a:pt x="20111" y="2990"/>
                    </a:lnTo>
                    <a:lnTo>
                      <a:pt x="20065" y="2914"/>
                    </a:lnTo>
                    <a:lnTo>
                      <a:pt x="20012" y="2837"/>
                    </a:lnTo>
                    <a:lnTo>
                      <a:pt x="19958" y="2768"/>
                    </a:lnTo>
                    <a:lnTo>
                      <a:pt x="19889" y="2706"/>
                    </a:lnTo>
                    <a:lnTo>
                      <a:pt x="19812" y="2637"/>
                    </a:lnTo>
                    <a:lnTo>
                      <a:pt x="19621" y="2492"/>
                    </a:lnTo>
                    <a:lnTo>
                      <a:pt x="19406" y="2346"/>
                    </a:lnTo>
                    <a:lnTo>
                      <a:pt x="19191" y="2200"/>
                    </a:lnTo>
                    <a:lnTo>
                      <a:pt x="18961" y="2062"/>
                    </a:lnTo>
                    <a:lnTo>
                      <a:pt x="18731" y="1924"/>
                    </a:lnTo>
                    <a:lnTo>
                      <a:pt x="18486" y="1794"/>
                    </a:lnTo>
                    <a:lnTo>
                      <a:pt x="18241" y="1664"/>
                    </a:lnTo>
                    <a:lnTo>
                      <a:pt x="17995" y="1541"/>
                    </a:lnTo>
                    <a:lnTo>
                      <a:pt x="17734" y="1426"/>
                    </a:lnTo>
                    <a:lnTo>
                      <a:pt x="17481" y="1303"/>
                    </a:lnTo>
                    <a:lnTo>
                      <a:pt x="16968" y="1089"/>
                    </a:lnTo>
                    <a:lnTo>
                      <a:pt x="16462" y="889"/>
                    </a:lnTo>
                    <a:lnTo>
                      <a:pt x="15971" y="713"/>
                    </a:lnTo>
                    <a:lnTo>
                      <a:pt x="15503" y="544"/>
                    </a:lnTo>
                    <a:lnTo>
                      <a:pt x="15074" y="406"/>
                    </a:lnTo>
                    <a:lnTo>
                      <a:pt x="14675" y="284"/>
                    </a:lnTo>
                    <a:lnTo>
                      <a:pt x="14338" y="184"/>
                    </a:lnTo>
                    <a:lnTo>
                      <a:pt x="13847" y="46"/>
                    </a:lnTo>
                    <a:lnTo>
                      <a:pt x="13663" y="0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973;p36">
                <a:extLst>
                  <a:ext uri="{FF2B5EF4-FFF2-40B4-BE49-F238E27FC236}">
                    <a16:creationId xmlns:a16="http://schemas.microsoft.com/office/drawing/2014/main" id="{B343825F-41FD-4C33-9528-7D8509D399D5}"/>
                  </a:ext>
                </a:extLst>
              </p:cNvPr>
              <p:cNvSpPr/>
              <p:nvPr/>
            </p:nvSpPr>
            <p:spPr>
              <a:xfrm>
                <a:off x="4442025" y="465050"/>
                <a:ext cx="356750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14270" h="4770" extrusionOk="0">
                    <a:moveTo>
                      <a:pt x="7346" y="1"/>
                    </a:moveTo>
                    <a:lnTo>
                      <a:pt x="6717" y="9"/>
                    </a:lnTo>
                    <a:lnTo>
                      <a:pt x="6073" y="24"/>
                    </a:lnTo>
                    <a:lnTo>
                      <a:pt x="5398" y="39"/>
                    </a:lnTo>
                    <a:lnTo>
                      <a:pt x="4701" y="70"/>
                    </a:lnTo>
                    <a:lnTo>
                      <a:pt x="3972" y="101"/>
                    </a:lnTo>
                    <a:lnTo>
                      <a:pt x="3229" y="139"/>
                    </a:lnTo>
                    <a:lnTo>
                      <a:pt x="2454" y="193"/>
                    </a:lnTo>
                    <a:lnTo>
                      <a:pt x="1664" y="246"/>
                    </a:lnTo>
                    <a:lnTo>
                      <a:pt x="844" y="315"/>
                    </a:lnTo>
                    <a:lnTo>
                      <a:pt x="1" y="392"/>
                    </a:lnTo>
                    <a:lnTo>
                      <a:pt x="1" y="4770"/>
                    </a:lnTo>
                    <a:lnTo>
                      <a:pt x="361" y="4724"/>
                    </a:lnTo>
                    <a:lnTo>
                      <a:pt x="798" y="4678"/>
                    </a:lnTo>
                    <a:lnTo>
                      <a:pt x="1381" y="4616"/>
                    </a:lnTo>
                    <a:lnTo>
                      <a:pt x="2086" y="4555"/>
                    </a:lnTo>
                    <a:lnTo>
                      <a:pt x="2914" y="4486"/>
                    </a:lnTo>
                    <a:lnTo>
                      <a:pt x="3842" y="4425"/>
                    </a:lnTo>
                    <a:lnTo>
                      <a:pt x="4862" y="4371"/>
                    </a:lnTo>
                    <a:lnTo>
                      <a:pt x="5943" y="4325"/>
                    </a:lnTo>
                    <a:lnTo>
                      <a:pt x="6510" y="4310"/>
                    </a:lnTo>
                    <a:lnTo>
                      <a:pt x="7085" y="4302"/>
                    </a:lnTo>
                    <a:lnTo>
                      <a:pt x="7675" y="4294"/>
                    </a:lnTo>
                    <a:lnTo>
                      <a:pt x="8273" y="4294"/>
                    </a:lnTo>
                    <a:lnTo>
                      <a:pt x="8871" y="4302"/>
                    </a:lnTo>
                    <a:lnTo>
                      <a:pt x="9477" y="4317"/>
                    </a:lnTo>
                    <a:lnTo>
                      <a:pt x="10091" y="4340"/>
                    </a:lnTo>
                    <a:lnTo>
                      <a:pt x="10704" y="4371"/>
                    </a:lnTo>
                    <a:lnTo>
                      <a:pt x="11310" y="4409"/>
                    </a:lnTo>
                    <a:lnTo>
                      <a:pt x="11915" y="4463"/>
                    </a:lnTo>
                    <a:lnTo>
                      <a:pt x="12513" y="4524"/>
                    </a:lnTo>
                    <a:lnTo>
                      <a:pt x="13111" y="4593"/>
                    </a:lnTo>
                    <a:lnTo>
                      <a:pt x="13694" y="4670"/>
                    </a:lnTo>
                    <a:lnTo>
                      <a:pt x="14269" y="4770"/>
                    </a:lnTo>
                    <a:lnTo>
                      <a:pt x="14269" y="392"/>
                    </a:lnTo>
                    <a:lnTo>
                      <a:pt x="14031" y="354"/>
                    </a:lnTo>
                    <a:lnTo>
                      <a:pt x="13732" y="315"/>
                    </a:lnTo>
                    <a:lnTo>
                      <a:pt x="13318" y="269"/>
                    </a:lnTo>
                    <a:lnTo>
                      <a:pt x="12797" y="216"/>
                    </a:lnTo>
                    <a:lnTo>
                      <a:pt x="12153" y="162"/>
                    </a:lnTo>
                    <a:lnTo>
                      <a:pt x="11409" y="108"/>
                    </a:lnTo>
                    <a:lnTo>
                      <a:pt x="10551" y="62"/>
                    </a:lnTo>
                    <a:lnTo>
                      <a:pt x="9585" y="24"/>
                    </a:lnTo>
                    <a:lnTo>
                      <a:pt x="9063" y="16"/>
                    </a:lnTo>
                    <a:lnTo>
                      <a:pt x="8511" y="9"/>
                    </a:lnTo>
                    <a:lnTo>
                      <a:pt x="7944" y="1"/>
                    </a:lnTo>
                    <a:close/>
                  </a:path>
                </a:pathLst>
              </a:custGeom>
              <a:solidFill>
                <a:srgbClr val="E6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974;p36">
                <a:extLst>
                  <a:ext uri="{FF2B5EF4-FFF2-40B4-BE49-F238E27FC236}">
                    <a16:creationId xmlns:a16="http://schemas.microsoft.com/office/drawing/2014/main" id="{9208ABBC-5B69-43D4-A043-F719770DE7F4}"/>
                  </a:ext>
                </a:extLst>
              </p:cNvPr>
              <p:cNvSpPr/>
              <p:nvPr/>
            </p:nvSpPr>
            <p:spPr>
              <a:xfrm>
                <a:off x="4513725" y="262850"/>
                <a:ext cx="48125" cy="197250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7890" extrusionOk="0">
                    <a:moveTo>
                      <a:pt x="0" y="0"/>
                    </a:moveTo>
                    <a:lnTo>
                      <a:pt x="85" y="498"/>
                    </a:lnTo>
                    <a:lnTo>
                      <a:pt x="177" y="997"/>
                    </a:lnTo>
                    <a:lnTo>
                      <a:pt x="276" y="1495"/>
                    </a:lnTo>
                    <a:lnTo>
                      <a:pt x="376" y="1994"/>
                    </a:lnTo>
                    <a:lnTo>
                      <a:pt x="483" y="2492"/>
                    </a:lnTo>
                    <a:lnTo>
                      <a:pt x="598" y="2990"/>
                    </a:lnTo>
                    <a:lnTo>
                      <a:pt x="828" y="3979"/>
                    </a:lnTo>
                    <a:lnTo>
                      <a:pt x="1081" y="4961"/>
                    </a:lnTo>
                    <a:lnTo>
                      <a:pt x="1204" y="5451"/>
                    </a:lnTo>
                    <a:lnTo>
                      <a:pt x="1334" y="5942"/>
                    </a:lnTo>
                    <a:lnTo>
                      <a:pt x="1472" y="6433"/>
                    </a:lnTo>
                    <a:lnTo>
                      <a:pt x="1618" y="6923"/>
                    </a:lnTo>
                    <a:lnTo>
                      <a:pt x="1764" y="7406"/>
                    </a:lnTo>
                    <a:lnTo>
                      <a:pt x="1925" y="7890"/>
                    </a:lnTo>
                    <a:lnTo>
                      <a:pt x="1840" y="7391"/>
                    </a:lnTo>
                    <a:lnTo>
                      <a:pt x="1741" y="6893"/>
                    </a:lnTo>
                    <a:lnTo>
                      <a:pt x="1649" y="6394"/>
                    </a:lnTo>
                    <a:lnTo>
                      <a:pt x="1541" y="5896"/>
                    </a:lnTo>
                    <a:lnTo>
                      <a:pt x="1434" y="5398"/>
                    </a:lnTo>
                    <a:lnTo>
                      <a:pt x="1319" y="4899"/>
                    </a:lnTo>
                    <a:lnTo>
                      <a:pt x="1089" y="3910"/>
                    </a:lnTo>
                    <a:lnTo>
                      <a:pt x="836" y="2929"/>
                    </a:lnTo>
                    <a:lnTo>
                      <a:pt x="713" y="2438"/>
                    </a:lnTo>
                    <a:lnTo>
                      <a:pt x="583" y="1948"/>
                    </a:lnTo>
                    <a:lnTo>
                      <a:pt x="445" y="1457"/>
                    </a:lnTo>
                    <a:lnTo>
                      <a:pt x="299" y="966"/>
                    </a:lnTo>
                    <a:lnTo>
                      <a:pt x="154" y="4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975;p36">
                <a:extLst>
                  <a:ext uri="{FF2B5EF4-FFF2-40B4-BE49-F238E27FC236}">
                    <a16:creationId xmlns:a16="http://schemas.microsoft.com/office/drawing/2014/main" id="{C62369A6-3D09-440B-927A-4E8900AFE865}"/>
                  </a:ext>
                </a:extLst>
              </p:cNvPr>
              <p:cNvSpPr/>
              <p:nvPr/>
            </p:nvSpPr>
            <p:spPr>
              <a:xfrm>
                <a:off x="4565275" y="379950"/>
                <a:ext cx="11525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206" extrusionOk="0">
                    <a:moveTo>
                      <a:pt x="8" y="1"/>
                    </a:moveTo>
                    <a:lnTo>
                      <a:pt x="1" y="208"/>
                    </a:lnTo>
                    <a:lnTo>
                      <a:pt x="1" y="415"/>
                    </a:lnTo>
                    <a:lnTo>
                      <a:pt x="1" y="614"/>
                    </a:lnTo>
                    <a:lnTo>
                      <a:pt x="16" y="821"/>
                    </a:lnTo>
                    <a:lnTo>
                      <a:pt x="47" y="1220"/>
                    </a:lnTo>
                    <a:lnTo>
                      <a:pt x="93" y="1626"/>
                    </a:lnTo>
                    <a:lnTo>
                      <a:pt x="154" y="2025"/>
                    </a:lnTo>
                    <a:lnTo>
                      <a:pt x="231" y="2423"/>
                    </a:lnTo>
                    <a:lnTo>
                      <a:pt x="277" y="2623"/>
                    </a:lnTo>
                    <a:lnTo>
                      <a:pt x="330" y="2815"/>
                    </a:lnTo>
                    <a:lnTo>
                      <a:pt x="384" y="3014"/>
                    </a:lnTo>
                    <a:lnTo>
                      <a:pt x="453" y="3206"/>
                    </a:lnTo>
                    <a:lnTo>
                      <a:pt x="461" y="3006"/>
                    </a:lnTo>
                    <a:lnTo>
                      <a:pt x="461" y="2799"/>
                    </a:lnTo>
                    <a:lnTo>
                      <a:pt x="461" y="2592"/>
                    </a:lnTo>
                    <a:lnTo>
                      <a:pt x="445" y="2393"/>
                    </a:lnTo>
                    <a:lnTo>
                      <a:pt x="415" y="1986"/>
                    </a:lnTo>
                    <a:lnTo>
                      <a:pt x="361" y="1588"/>
                    </a:lnTo>
                    <a:lnTo>
                      <a:pt x="300" y="1189"/>
                    </a:lnTo>
                    <a:lnTo>
                      <a:pt x="223" y="790"/>
                    </a:lnTo>
                    <a:lnTo>
                      <a:pt x="177" y="591"/>
                    </a:lnTo>
                    <a:lnTo>
                      <a:pt x="131" y="392"/>
                    </a:lnTo>
                    <a:lnTo>
                      <a:pt x="70" y="200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976;p36">
                <a:extLst>
                  <a:ext uri="{FF2B5EF4-FFF2-40B4-BE49-F238E27FC236}">
                    <a16:creationId xmlns:a16="http://schemas.microsoft.com/office/drawing/2014/main" id="{42C4E91C-8337-4FF7-B034-E96FFB0438B6}"/>
                  </a:ext>
                </a:extLst>
              </p:cNvPr>
              <p:cNvSpPr/>
              <p:nvPr/>
            </p:nvSpPr>
            <p:spPr>
              <a:xfrm>
                <a:off x="4682575" y="255375"/>
                <a:ext cx="25900" cy="2047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189" extrusionOk="0">
                    <a:moveTo>
                      <a:pt x="1036" y="0"/>
                    </a:moveTo>
                    <a:lnTo>
                      <a:pt x="936" y="506"/>
                    </a:lnTo>
                    <a:lnTo>
                      <a:pt x="844" y="1012"/>
                    </a:lnTo>
                    <a:lnTo>
                      <a:pt x="760" y="1526"/>
                    </a:lnTo>
                    <a:lnTo>
                      <a:pt x="676" y="2032"/>
                    </a:lnTo>
                    <a:lnTo>
                      <a:pt x="599" y="2546"/>
                    </a:lnTo>
                    <a:lnTo>
                      <a:pt x="530" y="3059"/>
                    </a:lnTo>
                    <a:lnTo>
                      <a:pt x="384" y="4079"/>
                    </a:lnTo>
                    <a:lnTo>
                      <a:pt x="269" y="5106"/>
                    </a:lnTo>
                    <a:lnTo>
                      <a:pt x="208" y="5620"/>
                    </a:lnTo>
                    <a:lnTo>
                      <a:pt x="154" y="6134"/>
                    </a:lnTo>
                    <a:lnTo>
                      <a:pt x="108" y="6647"/>
                    </a:lnTo>
                    <a:lnTo>
                      <a:pt x="70" y="7161"/>
                    </a:lnTo>
                    <a:lnTo>
                      <a:pt x="32" y="7675"/>
                    </a:lnTo>
                    <a:lnTo>
                      <a:pt x="1" y="8189"/>
                    </a:lnTo>
                    <a:lnTo>
                      <a:pt x="108" y="7682"/>
                    </a:lnTo>
                    <a:lnTo>
                      <a:pt x="200" y="7176"/>
                    </a:lnTo>
                    <a:lnTo>
                      <a:pt x="285" y="6663"/>
                    </a:lnTo>
                    <a:lnTo>
                      <a:pt x="369" y="6157"/>
                    </a:lnTo>
                    <a:lnTo>
                      <a:pt x="446" y="5643"/>
                    </a:lnTo>
                    <a:lnTo>
                      <a:pt x="515" y="5137"/>
                    </a:lnTo>
                    <a:lnTo>
                      <a:pt x="660" y="4110"/>
                    </a:lnTo>
                    <a:lnTo>
                      <a:pt x="775" y="3090"/>
                    </a:lnTo>
                    <a:lnTo>
                      <a:pt x="829" y="2576"/>
                    </a:lnTo>
                    <a:lnTo>
                      <a:pt x="883" y="2062"/>
                    </a:lnTo>
                    <a:lnTo>
                      <a:pt x="929" y="1549"/>
                    </a:lnTo>
                    <a:lnTo>
                      <a:pt x="975" y="1035"/>
                    </a:lnTo>
                    <a:lnTo>
                      <a:pt x="1013" y="514"/>
                    </a:lnTo>
                    <a:lnTo>
                      <a:pt x="1036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977;p36">
                <a:extLst>
                  <a:ext uri="{FF2B5EF4-FFF2-40B4-BE49-F238E27FC236}">
                    <a16:creationId xmlns:a16="http://schemas.microsoft.com/office/drawing/2014/main" id="{C8CEF61E-EA52-46A2-B483-6BF2387CF54E}"/>
                  </a:ext>
                </a:extLst>
              </p:cNvPr>
              <p:cNvSpPr/>
              <p:nvPr/>
            </p:nvSpPr>
            <p:spPr>
              <a:xfrm>
                <a:off x="4670900" y="388575"/>
                <a:ext cx="9975" cy="66725"/>
              </a:xfrm>
              <a:custGeom>
                <a:avLst/>
                <a:gdLst/>
                <a:ahLst/>
                <a:cxnLst/>
                <a:rect l="l" t="t" r="r" b="b"/>
                <a:pathLst>
                  <a:path w="399" h="2669" extrusionOk="0">
                    <a:moveTo>
                      <a:pt x="368" y="1"/>
                    </a:moveTo>
                    <a:lnTo>
                      <a:pt x="315" y="162"/>
                    </a:lnTo>
                    <a:lnTo>
                      <a:pt x="261" y="323"/>
                    </a:lnTo>
                    <a:lnTo>
                      <a:pt x="215" y="491"/>
                    </a:lnTo>
                    <a:lnTo>
                      <a:pt x="177" y="652"/>
                    </a:lnTo>
                    <a:lnTo>
                      <a:pt x="115" y="982"/>
                    </a:lnTo>
                    <a:lnTo>
                      <a:pt x="62" y="1319"/>
                    </a:lnTo>
                    <a:lnTo>
                      <a:pt x="31" y="1649"/>
                    </a:lnTo>
                    <a:lnTo>
                      <a:pt x="8" y="1986"/>
                    </a:lnTo>
                    <a:lnTo>
                      <a:pt x="0" y="2155"/>
                    </a:lnTo>
                    <a:lnTo>
                      <a:pt x="0" y="2324"/>
                    </a:lnTo>
                    <a:lnTo>
                      <a:pt x="8" y="2493"/>
                    </a:lnTo>
                    <a:lnTo>
                      <a:pt x="23" y="2669"/>
                    </a:lnTo>
                    <a:lnTo>
                      <a:pt x="85" y="2508"/>
                    </a:lnTo>
                    <a:lnTo>
                      <a:pt x="138" y="2339"/>
                    </a:lnTo>
                    <a:lnTo>
                      <a:pt x="177" y="2178"/>
                    </a:lnTo>
                    <a:lnTo>
                      <a:pt x="223" y="2017"/>
                    </a:lnTo>
                    <a:lnTo>
                      <a:pt x="284" y="1680"/>
                    </a:lnTo>
                    <a:lnTo>
                      <a:pt x="338" y="1350"/>
                    </a:lnTo>
                    <a:lnTo>
                      <a:pt x="368" y="1020"/>
                    </a:lnTo>
                    <a:lnTo>
                      <a:pt x="391" y="683"/>
                    </a:lnTo>
                    <a:lnTo>
                      <a:pt x="399" y="514"/>
                    </a:lnTo>
                    <a:lnTo>
                      <a:pt x="391" y="346"/>
                    </a:lnTo>
                    <a:lnTo>
                      <a:pt x="384" y="169"/>
                    </a:lnTo>
                    <a:lnTo>
                      <a:pt x="368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978;p36">
                <a:extLst>
                  <a:ext uri="{FF2B5EF4-FFF2-40B4-BE49-F238E27FC236}">
                    <a16:creationId xmlns:a16="http://schemas.microsoft.com/office/drawing/2014/main" id="{D0B1A02B-A4D1-4FE8-927A-5ED8CCCFB23B}"/>
                  </a:ext>
                </a:extLst>
              </p:cNvPr>
              <p:cNvSpPr/>
              <p:nvPr/>
            </p:nvSpPr>
            <p:spPr>
              <a:xfrm>
                <a:off x="4455650" y="483450"/>
                <a:ext cx="104850" cy="7700"/>
              </a:xfrm>
              <a:custGeom>
                <a:avLst/>
                <a:gdLst/>
                <a:ahLst/>
                <a:cxnLst/>
                <a:rect l="l" t="t" r="r" b="b"/>
                <a:pathLst>
                  <a:path w="4194" h="308" extrusionOk="0">
                    <a:moveTo>
                      <a:pt x="2615" y="1"/>
                    </a:moveTo>
                    <a:lnTo>
                      <a:pt x="2093" y="16"/>
                    </a:lnTo>
                    <a:lnTo>
                      <a:pt x="1564" y="47"/>
                    </a:lnTo>
                    <a:lnTo>
                      <a:pt x="1043" y="93"/>
                    </a:lnTo>
                    <a:lnTo>
                      <a:pt x="782" y="124"/>
                    </a:lnTo>
                    <a:lnTo>
                      <a:pt x="521" y="162"/>
                    </a:lnTo>
                    <a:lnTo>
                      <a:pt x="261" y="200"/>
                    </a:lnTo>
                    <a:lnTo>
                      <a:pt x="0" y="254"/>
                    </a:lnTo>
                    <a:lnTo>
                      <a:pt x="261" y="277"/>
                    </a:lnTo>
                    <a:lnTo>
                      <a:pt x="529" y="292"/>
                    </a:lnTo>
                    <a:lnTo>
                      <a:pt x="790" y="308"/>
                    </a:lnTo>
                    <a:lnTo>
                      <a:pt x="1579" y="308"/>
                    </a:lnTo>
                    <a:lnTo>
                      <a:pt x="2101" y="292"/>
                    </a:lnTo>
                    <a:lnTo>
                      <a:pt x="2630" y="262"/>
                    </a:lnTo>
                    <a:lnTo>
                      <a:pt x="3151" y="216"/>
                    </a:lnTo>
                    <a:lnTo>
                      <a:pt x="3412" y="185"/>
                    </a:lnTo>
                    <a:lnTo>
                      <a:pt x="3673" y="147"/>
                    </a:lnTo>
                    <a:lnTo>
                      <a:pt x="3933" y="108"/>
                    </a:lnTo>
                    <a:lnTo>
                      <a:pt x="4194" y="55"/>
                    </a:lnTo>
                    <a:lnTo>
                      <a:pt x="3933" y="32"/>
                    </a:lnTo>
                    <a:lnTo>
                      <a:pt x="3665" y="16"/>
                    </a:lnTo>
                    <a:lnTo>
                      <a:pt x="3404" y="1"/>
                    </a:lnTo>
                    <a:close/>
                  </a:path>
                </a:pathLst>
              </a:custGeom>
              <a:solidFill>
                <a:srgbClr val="D64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979;p36">
                <a:extLst>
                  <a:ext uri="{FF2B5EF4-FFF2-40B4-BE49-F238E27FC236}">
                    <a16:creationId xmlns:a16="http://schemas.microsoft.com/office/drawing/2014/main" id="{8CC3C29C-A427-4F5C-83A9-656C04A2A0A0}"/>
                  </a:ext>
                </a:extLst>
              </p:cNvPr>
              <p:cNvSpPr/>
              <p:nvPr/>
            </p:nvSpPr>
            <p:spPr>
              <a:xfrm>
                <a:off x="4719575" y="554575"/>
                <a:ext cx="655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315" extrusionOk="0">
                    <a:moveTo>
                      <a:pt x="829" y="0"/>
                    </a:moveTo>
                    <a:lnTo>
                      <a:pt x="660" y="8"/>
                    </a:lnTo>
                    <a:lnTo>
                      <a:pt x="499" y="16"/>
                    </a:lnTo>
                    <a:lnTo>
                      <a:pt x="330" y="31"/>
                    </a:lnTo>
                    <a:lnTo>
                      <a:pt x="246" y="46"/>
                    </a:lnTo>
                    <a:lnTo>
                      <a:pt x="162" y="62"/>
                    </a:lnTo>
                    <a:lnTo>
                      <a:pt x="85" y="92"/>
                    </a:lnTo>
                    <a:lnTo>
                      <a:pt x="1" y="123"/>
                    </a:lnTo>
                    <a:lnTo>
                      <a:pt x="85" y="131"/>
                    </a:lnTo>
                    <a:lnTo>
                      <a:pt x="169" y="138"/>
                    </a:lnTo>
                    <a:lnTo>
                      <a:pt x="330" y="161"/>
                    </a:lnTo>
                    <a:lnTo>
                      <a:pt x="491" y="192"/>
                    </a:lnTo>
                    <a:lnTo>
                      <a:pt x="652" y="215"/>
                    </a:lnTo>
                    <a:lnTo>
                      <a:pt x="974" y="261"/>
                    </a:lnTo>
                    <a:lnTo>
                      <a:pt x="1304" y="292"/>
                    </a:lnTo>
                    <a:lnTo>
                      <a:pt x="1626" y="307"/>
                    </a:lnTo>
                    <a:lnTo>
                      <a:pt x="1956" y="315"/>
                    </a:lnTo>
                    <a:lnTo>
                      <a:pt x="2124" y="315"/>
                    </a:lnTo>
                    <a:lnTo>
                      <a:pt x="2285" y="307"/>
                    </a:lnTo>
                    <a:lnTo>
                      <a:pt x="2454" y="292"/>
                    </a:lnTo>
                    <a:lnTo>
                      <a:pt x="2623" y="269"/>
                    </a:lnTo>
                    <a:lnTo>
                      <a:pt x="2462" y="215"/>
                    </a:lnTo>
                    <a:lnTo>
                      <a:pt x="2301" y="169"/>
                    </a:lnTo>
                    <a:lnTo>
                      <a:pt x="2140" y="131"/>
                    </a:lnTo>
                    <a:lnTo>
                      <a:pt x="1979" y="100"/>
                    </a:lnTo>
                    <a:lnTo>
                      <a:pt x="1810" y="77"/>
                    </a:lnTo>
                    <a:lnTo>
                      <a:pt x="1649" y="54"/>
                    </a:lnTo>
                    <a:lnTo>
                      <a:pt x="1319" y="16"/>
                    </a:lnTo>
                    <a:lnTo>
                      <a:pt x="990" y="0"/>
                    </a:lnTo>
                    <a:close/>
                  </a:path>
                </a:pathLst>
              </a:custGeom>
              <a:solidFill>
                <a:srgbClr val="D646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D52E95FC-8351-4522-B7D8-B71BBC5EC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87" y="542841"/>
            <a:ext cx="863853" cy="86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20"/>
          <p:cNvGrpSpPr/>
          <p:nvPr/>
        </p:nvGrpSpPr>
        <p:grpSpPr>
          <a:xfrm>
            <a:off x="1063800" y="1978375"/>
            <a:ext cx="7016400" cy="847800"/>
            <a:chOff x="1063800" y="1978375"/>
            <a:chExt cx="7016400" cy="847800"/>
          </a:xfrm>
        </p:grpSpPr>
        <p:sp>
          <p:nvSpPr>
            <p:cNvPr id="1150" name="Google Shape;1150;p20"/>
            <p:cNvSpPr/>
            <p:nvPr/>
          </p:nvSpPr>
          <p:spPr>
            <a:xfrm>
              <a:off x="7232400" y="1978375"/>
              <a:ext cx="847800" cy="847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4148100" y="1978375"/>
              <a:ext cx="847800" cy="84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1063800" y="1978375"/>
              <a:ext cx="847800" cy="84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0"/>
          <p:cNvGrpSpPr/>
          <p:nvPr/>
        </p:nvGrpSpPr>
        <p:grpSpPr>
          <a:xfrm>
            <a:off x="6507025" y="3117654"/>
            <a:ext cx="2298600" cy="1616320"/>
            <a:chOff x="6507025" y="3117654"/>
            <a:chExt cx="2298600" cy="1616320"/>
          </a:xfrm>
        </p:grpSpPr>
        <p:sp>
          <p:nvSpPr>
            <p:cNvPr id="1223" name="Google Shape;1223;p20"/>
            <p:cNvSpPr txBox="1"/>
            <p:nvPr/>
          </p:nvSpPr>
          <p:spPr>
            <a:xfrm>
              <a:off x="6625816" y="3117654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Scraping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4" name="Google Shape;1224;p20"/>
            <p:cNvSpPr txBox="1"/>
            <p:nvPr/>
          </p:nvSpPr>
          <p:spPr>
            <a:xfrm>
              <a:off x="6507025" y="3465574"/>
              <a:ext cx="22986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Données récupérées à l’aide d’un robot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6" name="Google Shape;1226;p20"/>
          <p:cNvGrpSpPr/>
          <p:nvPr/>
        </p:nvGrpSpPr>
        <p:grpSpPr>
          <a:xfrm>
            <a:off x="457200" y="3115000"/>
            <a:ext cx="2061003" cy="1610000"/>
            <a:chOff x="457200" y="3115000"/>
            <a:chExt cx="2061003" cy="1610000"/>
          </a:xfrm>
        </p:grpSpPr>
        <p:sp>
          <p:nvSpPr>
            <p:cNvPr id="1227" name="Google Shape;1227;p20"/>
            <p:cNvSpPr txBox="1"/>
            <p:nvPr/>
          </p:nvSpPr>
          <p:spPr>
            <a:xfrm>
              <a:off x="457203" y="31150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Open Data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8" name="Google Shape;1228;p20"/>
            <p:cNvSpPr txBox="1"/>
            <p:nvPr/>
          </p:nvSpPr>
          <p:spPr>
            <a:xfrm>
              <a:off x="457200" y="3456600"/>
              <a:ext cx="20610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Données fournies dans des fichiers téléchargeables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0" name="Google Shape;1230;p20"/>
          <p:cNvGrpSpPr/>
          <p:nvPr/>
        </p:nvGrpSpPr>
        <p:grpSpPr>
          <a:xfrm>
            <a:off x="3541505" y="3115000"/>
            <a:ext cx="2061008" cy="1610000"/>
            <a:chOff x="3541495" y="3115000"/>
            <a:chExt cx="2061008" cy="1610000"/>
          </a:xfrm>
        </p:grpSpPr>
        <p:sp>
          <p:nvSpPr>
            <p:cNvPr id="1231" name="Google Shape;1231;p20"/>
            <p:cNvSpPr txBox="1"/>
            <p:nvPr/>
          </p:nvSpPr>
          <p:spPr>
            <a:xfrm>
              <a:off x="3541503" y="31150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API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2" name="Google Shape;1232;p20"/>
            <p:cNvSpPr txBox="1"/>
            <p:nvPr/>
          </p:nvSpPr>
          <p:spPr>
            <a:xfrm>
              <a:off x="3541495" y="3456600"/>
              <a:ext cx="2061000" cy="12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Données disponibles via des requêtes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127;p16">
            <a:extLst>
              <a:ext uri="{FF2B5EF4-FFF2-40B4-BE49-F238E27FC236}">
                <a16:creationId xmlns:a16="http://schemas.microsoft.com/office/drawing/2014/main" id="{A64D5B99-146A-4DF3-AF70-90695DD94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907" y="369891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 de données</a:t>
            </a:r>
            <a:endParaRPr dirty="0"/>
          </a:p>
        </p:txBody>
      </p:sp>
      <p:sp>
        <p:nvSpPr>
          <p:cNvPr id="92" name="Google Shape;3455;p42">
            <a:extLst>
              <a:ext uri="{FF2B5EF4-FFF2-40B4-BE49-F238E27FC236}">
                <a16:creationId xmlns:a16="http://schemas.microsoft.com/office/drawing/2014/main" id="{B56A9ADB-8474-46CC-BF53-FC5ADC7F0848}"/>
              </a:ext>
            </a:extLst>
          </p:cNvPr>
          <p:cNvSpPr/>
          <p:nvPr/>
        </p:nvSpPr>
        <p:spPr>
          <a:xfrm>
            <a:off x="2484376" y="254404"/>
            <a:ext cx="629163" cy="602372"/>
          </a:xfrm>
          <a:prstGeom prst="ellipse">
            <a:avLst/>
          </a:prstGeom>
          <a:solidFill>
            <a:srgbClr val="E65A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3463;p42">
            <a:extLst>
              <a:ext uri="{FF2B5EF4-FFF2-40B4-BE49-F238E27FC236}">
                <a16:creationId xmlns:a16="http://schemas.microsoft.com/office/drawing/2014/main" id="{AFA8864E-C38A-43C2-B196-D1EDA5315AF9}"/>
              </a:ext>
            </a:extLst>
          </p:cNvPr>
          <p:cNvSpPr txBox="1"/>
          <p:nvPr/>
        </p:nvSpPr>
        <p:spPr>
          <a:xfrm>
            <a:off x="2414452" y="335846"/>
            <a:ext cx="769012" cy="43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3600" b="1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" name="Espace réservé du numéro de diapositive 1">
            <a:extLst>
              <a:ext uri="{FF2B5EF4-FFF2-40B4-BE49-F238E27FC236}">
                <a16:creationId xmlns:a16="http://schemas.microsoft.com/office/drawing/2014/main" id="{15E70D33-FC47-4482-92CC-7A3B3C06905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D1667D-E4E0-41F1-BDE4-C8936C11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68" y="2185843"/>
            <a:ext cx="430155" cy="4301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1366E4B-ACD4-4582-BB30-B0B1DE079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305" y="2185843"/>
            <a:ext cx="430156" cy="4301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F6E29AA-6DD2-4AA6-82FB-669372CB5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222" y="2185843"/>
            <a:ext cx="430156" cy="43015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heme/theme1.xml><?xml version="1.0" encoding="utf-8"?>
<a:theme xmlns:a="http://schemas.openxmlformats.org/drawingml/2006/main" name="Food Recipe Infographics by Slidesgo">
  <a:themeElements>
    <a:clrScheme name="Simple Light">
      <a:dk1>
        <a:srgbClr val="000000"/>
      </a:dk1>
      <a:lt1>
        <a:srgbClr val="EEEEEE"/>
      </a:lt1>
      <a:dk2>
        <a:srgbClr val="4E754E"/>
      </a:dk2>
      <a:lt2>
        <a:srgbClr val="C0D877"/>
      </a:lt2>
      <a:accent1>
        <a:srgbClr val="89DFD0"/>
      </a:accent1>
      <a:accent2>
        <a:srgbClr val="6BBFA7"/>
      </a:accent2>
      <a:accent3>
        <a:srgbClr val="7A42AB"/>
      </a:accent3>
      <a:accent4>
        <a:srgbClr val="E65A5A"/>
      </a:accent4>
      <a:accent5>
        <a:srgbClr val="FF8080"/>
      </a:accent5>
      <a:accent6>
        <a:srgbClr val="F2BC57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455</Words>
  <Application>Microsoft Office PowerPoint</Application>
  <PresentationFormat>Affichage à l'écran (16:9)</PresentationFormat>
  <Paragraphs>97</Paragraphs>
  <Slides>13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Roboto</vt:lpstr>
      <vt:lpstr>Fira Sans</vt:lpstr>
      <vt:lpstr>Prompt</vt:lpstr>
      <vt:lpstr>Fira Sans Extra Condensed Medium</vt:lpstr>
      <vt:lpstr>Fira Sans Extra Condensed</vt:lpstr>
      <vt:lpstr>Fira Sans Extra Condensed SemiBold</vt:lpstr>
      <vt:lpstr>Food Recipe Infographics by Slidesgo</vt:lpstr>
      <vt:lpstr>Avis Restau</vt:lpstr>
      <vt:lpstr>Sommaire</vt:lpstr>
      <vt:lpstr>Contexte</vt:lpstr>
      <vt:lpstr>Contexte</vt:lpstr>
      <vt:lpstr>Besoins</vt:lpstr>
      <vt:lpstr>Source</vt:lpstr>
      <vt:lpstr>Plan d’action</vt:lpstr>
      <vt:lpstr>Solution</vt:lpstr>
      <vt:lpstr>Sources de données</vt:lpstr>
      <vt:lpstr>API</vt:lpstr>
      <vt:lpstr>API</vt:lpstr>
      <vt:lpstr>Visualisation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Avis Restau</dc:title>
  <dc:creator>Moi</dc:creator>
  <cp:lastModifiedBy>Sofiane Derraz</cp:lastModifiedBy>
  <cp:revision>30</cp:revision>
  <dcterms:modified xsi:type="dcterms:W3CDTF">2022-02-14T00:22:24Z</dcterms:modified>
</cp:coreProperties>
</file>