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2" r:id="rId3"/>
  </p:sldMasterIdLst>
  <p:notesMasterIdLst>
    <p:notesMasterId r:id="rId22"/>
  </p:notesMasterIdLst>
  <p:sldIdLst>
    <p:sldId id="256" r:id="rId4"/>
    <p:sldId id="2147472052" r:id="rId5"/>
    <p:sldId id="2147472056" r:id="rId6"/>
    <p:sldId id="2147472057" r:id="rId7"/>
    <p:sldId id="2147472061" r:id="rId8"/>
    <p:sldId id="2147472058" r:id="rId9"/>
    <p:sldId id="2147472062" r:id="rId10"/>
    <p:sldId id="2147472059" r:id="rId11"/>
    <p:sldId id="2147472060" r:id="rId12"/>
    <p:sldId id="2147472063" r:id="rId13"/>
    <p:sldId id="2147472065" r:id="rId14"/>
    <p:sldId id="2147472064" r:id="rId15"/>
    <p:sldId id="2147472053" r:id="rId16"/>
    <p:sldId id="2147472047" r:id="rId17"/>
    <p:sldId id="2147472050" r:id="rId18"/>
    <p:sldId id="2147472051" r:id="rId19"/>
    <p:sldId id="2147472054" r:id="rId20"/>
    <p:sldId id="214747205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9F61C-EA9C-4160-A32F-25416E47C9DE}" v="214" dt="2025-05-18T23:59:40.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rick Hodges" userId="f4067e4b-0ef7-45be-8918-b0ef0c1f8f6c" providerId="ADAL" clId="{6B99F61C-EA9C-4160-A32F-25416E47C9DE}"/>
    <pc:docChg chg="custSel addSld delSld modSld">
      <pc:chgData name="Derrick Hodges" userId="f4067e4b-0ef7-45be-8918-b0ef0c1f8f6c" providerId="ADAL" clId="{6B99F61C-EA9C-4160-A32F-25416E47C9DE}" dt="2025-05-21T22:42:52.662" v="3027" actId="20577"/>
      <pc:docMkLst>
        <pc:docMk/>
      </pc:docMkLst>
      <pc:sldChg chg="addSp delSp modSp new mod modClrScheme chgLayout">
        <pc:chgData name="Derrick Hodges" userId="f4067e4b-0ef7-45be-8918-b0ef0c1f8f6c" providerId="ADAL" clId="{6B99F61C-EA9C-4160-A32F-25416E47C9DE}" dt="2025-05-08T06:50:29.008" v="1052" actId="20577"/>
        <pc:sldMkLst>
          <pc:docMk/>
          <pc:sldMk cId="1375188234" sldId="256"/>
        </pc:sldMkLst>
        <pc:spChg chg="add mod ord">
          <ac:chgData name="Derrick Hodges" userId="f4067e4b-0ef7-45be-8918-b0ef0c1f8f6c" providerId="ADAL" clId="{6B99F61C-EA9C-4160-A32F-25416E47C9DE}" dt="2025-05-08T06:24:16.502" v="8" actId="20577"/>
          <ac:spMkLst>
            <pc:docMk/>
            <pc:sldMk cId="1375188234" sldId="256"/>
            <ac:spMk id="4" creationId="{DD4C9037-374F-A213-FFCC-61918BBB79D2}"/>
          </ac:spMkLst>
        </pc:spChg>
        <pc:spChg chg="add mod ord">
          <ac:chgData name="Derrick Hodges" userId="f4067e4b-0ef7-45be-8918-b0ef0c1f8f6c" providerId="ADAL" clId="{6B99F61C-EA9C-4160-A32F-25416E47C9DE}" dt="2025-05-08T06:50:29.008" v="1052" actId="20577"/>
          <ac:spMkLst>
            <pc:docMk/>
            <pc:sldMk cId="1375188234" sldId="256"/>
            <ac:spMk id="5" creationId="{4183934D-7289-FACE-1B7E-95B8365EE931}"/>
          </ac:spMkLst>
        </pc:spChg>
      </pc:sldChg>
      <pc:sldChg chg="modSp add del mod">
        <pc:chgData name="Derrick Hodges" userId="f4067e4b-0ef7-45be-8918-b0ef0c1f8f6c" providerId="ADAL" clId="{6B99F61C-EA9C-4160-A32F-25416E47C9DE}" dt="2025-05-18T23:59:33.163" v="3011" actId="2696"/>
        <pc:sldMkLst>
          <pc:docMk/>
          <pc:sldMk cId="173989475" sldId="2147472047"/>
        </pc:sldMkLst>
      </pc:sldChg>
      <pc:sldChg chg="add del">
        <pc:chgData name="Derrick Hodges" userId="f4067e4b-0ef7-45be-8918-b0ef0c1f8f6c" providerId="ADAL" clId="{6B99F61C-EA9C-4160-A32F-25416E47C9DE}" dt="2025-05-08T06:50:46.556" v="1053" actId="2696"/>
        <pc:sldMkLst>
          <pc:docMk/>
          <pc:sldMk cId="474053611" sldId="2147472047"/>
        </pc:sldMkLst>
      </pc:sldChg>
      <pc:sldChg chg="add">
        <pc:chgData name="Derrick Hodges" userId="f4067e4b-0ef7-45be-8918-b0ef0c1f8f6c" providerId="ADAL" clId="{6B99F61C-EA9C-4160-A32F-25416E47C9DE}" dt="2025-05-18T23:59:40.529" v="3012"/>
        <pc:sldMkLst>
          <pc:docMk/>
          <pc:sldMk cId="3208042150" sldId="2147472047"/>
        </pc:sldMkLst>
      </pc:sldChg>
      <pc:sldChg chg="modSp add del mod">
        <pc:chgData name="Derrick Hodges" userId="f4067e4b-0ef7-45be-8918-b0ef0c1f8f6c" providerId="ADAL" clId="{6B99F61C-EA9C-4160-A32F-25416E47C9DE}" dt="2025-05-18T23:59:33.163" v="3011" actId="2696"/>
        <pc:sldMkLst>
          <pc:docMk/>
          <pc:sldMk cId="1310741745" sldId="2147472050"/>
        </pc:sldMkLst>
      </pc:sldChg>
      <pc:sldChg chg="add del">
        <pc:chgData name="Derrick Hodges" userId="f4067e4b-0ef7-45be-8918-b0ef0c1f8f6c" providerId="ADAL" clId="{6B99F61C-EA9C-4160-A32F-25416E47C9DE}" dt="2025-05-08T06:50:46.556" v="1053" actId="2696"/>
        <pc:sldMkLst>
          <pc:docMk/>
          <pc:sldMk cId="1624683710" sldId="2147472050"/>
        </pc:sldMkLst>
      </pc:sldChg>
      <pc:sldChg chg="add">
        <pc:chgData name="Derrick Hodges" userId="f4067e4b-0ef7-45be-8918-b0ef0c1f8f6c" providerId="ADAL" clId="{6B99F61C-EA9C-4160-A32F-25416E47C9DE}" dt="2025-05-18T23:59:40.529" v="3012"/>
        <pc:sldMkLst>
          <pc:docMk/>
          <pc:sldMk cId="3617072660" sldId="2147472050"/>
        </pc:sldMkLst>
      </pc:sldChg>
      <pc:sldChg chg="add">
        <pc:chgData name="Derrick Hodges" userId="f4067e4b-0ef7-45be-8918-b0ef0c1f8f6c" providerId="ADAL" clId="{6B99F61C-EA9C-4160-A32F-25416E47C9DE}" dt="2025-05-18T23:59:40.529" v="3012"/>
        <pc:sldMkLst>
          <pc:docMk/>
          <pc:sldMk cId="2807824198" sldId="2147472051"/>
        </pc:sldMkLst>
      </pc:sldChg>
      <pc:sldChg chg="add del">
        <pc:chgData name="Derrick Hodges" userId="f4067e4b-0ef7-45be-8918-b0ef0c1f8f6c" providerId="ADAL" clId="{6B99F61C-EA9C-4160-A32F-25416E47C9DE}" dt="2025-05-08T06:50:46.556" v="1053" actId="2696"/>
        <pc:sldMkLst>
          <pc:docMk/>
          <pc:sldMk cId="2872644115" sldId="2147472051"/>
        </pc:sldMkLst>
      </pc:sldChg>
      <pc:sldChg chg="modSp add del mod">
        <pc:chgData name="Derrick Hodges" userId="f4067e4b-0ef7-45be-8918-b0ef0c1f8f6c" providerId="ADAL" clId="{6B99F61C-EA9C-4160-A32F-25416E47C9DE}" dt="2025-05-18T23:59:33.163" v="3011" actId="2696"/>
        <pc:sldMkLst>
          <pc:docMk/>
          <pc:sldMk cId="3352358832" sldId="2147472051"/>
        </pc:sldMkLst>
      </pc:sldChg>
      <pc:sldChg chg="addSp modSp new del mod modClrScheme chgLayout">
        <pc:chgData name="Derrick Hodges" userId="f4067e4b-0ef7-45be-8918-b0ef0c1f8f6c" providerId="ADAL" clId="{6B99F61C-EA9C-4160-A32F-25416E47C9DE}" dt="2025-05-08T06:43:56.776" v="212" actId="47"/>
        <pc:sldMkLst>
          <pc:docMk/>
          <pc:sldMk cId="956440285" sldId="2147472052"/>
        </pc:sldMkLst>
      </pc:sldChg>
      <pc:sldChg chg="add del">
        <pc:chgData name="Derrick Hodges" userId="f4067e4b-0ef7-45be-8918-b0ef0c1f8f6c" providerId="ADAL" clId="{6B99F61C-EA9C-4160-A32F-25416E47C9DE}" dt="2025-05-08T06:44:11.976" v="214"/>
        <pc:sldMkLst>
          <pc:docMk/>
          <pc:sldMk cId="1811082055" sldId="2147472052"/>
        </pc:sldMkLst>
      </pc:sldChg>
      <pc:sldChg chg="add del">
        <pc:chgData name="Derrick Hodges" userId="f4067e4b-0ef7-45be-8918-b0ef0c1f8f6c" providerId="ADAL" clId="{6B99F61C-EA9C-4160-A32F-25416E47C9DE}" dt="2025-05-08T06:28:50.029" v="170"/>
        <pc:sldMkLst>
          <pc:docMk/>
          <pc:sldMk cId="2900976807" sldId="2147472052"/>
        </pc:sldMkLst>
      </pc:sldChg>
      <pc:sldChg chg="modSp add mod">
        <pc:chgData name="Derrick Hodges" userId="f4067e4b-0ef7-45be-8918-b0ef0c1f8f6c" providerId="ADAL" clId="{6B99F61C-EA9C-4160-A32F-25416E47C9DE}" dt="2025-05-08T06:54:17.396" v="1303" actId="1076"/>
        <pc:sldMkLst>
          <pc:docMk/>
          <pc:sldMk cId="3067501548" sldId="2147472052"/>
        </pc:sldMkLst>
        <pc:spChg chg="mod">
          <ac:chgData name="Derrick Hodges" userId="f4067e4b-0ef7-45be-8918-b0ef0c1f8f6c" providerId="ADAL" clId="{6B99F61C-EA9C-4160-A32F-25416E47C9DE}" dt="2025-05-08T06:44:21.734" v="218" actId="20577"/>
          <ac:spMkLst>
            <pc:docMk/>
            <pc:sldMk cId="3067501548" sldId="2147472052"/>
            <ac:spMk id="4" creationId="{8261876E-B8B2-03F9-6050-99657B83BDDC}"/>
          </ac:spMkLst>
        </pc:spChg>
        <pc:spChg chg="mod">
          <ac:chgData name="Derrick Hodges" userId="f4067e4b-0ef7-45be-8918-b0ef0c1f8f6c" providerId="ADAL" clId="{6B99F61C-EA9C-4160-A32F-25416E47C9DE}" dt="2025-05-08T06:54:17.396" v="1303" actId="1076"/>
          <ac:spMkLst>
            <pc:docMk/>
            <pc:sldMk cId="3067501548" sldId="2147472052"/>
            <ac:spMk id="5" creationId="{A5A9FDAE-ED13-AD4E-EC69-8F0099C1066A}"/>
          </ac:spMkLst>
        </pc:spChg>
      </pc:sldChg>
      <pc:sldChg chg="add">
        <pc:chgData name="Derrick Hodges" userId="f4067e4b-0ef7-45be-8918-b0ef0c1f8f6c" providerId="ADAL" clId="{6B99F61C-EA9C-4160-A32F-25416E47C9DE}" dt="2025-05-18T23:59:40.529" v="3012"/>
        <pc:sldMkLst>
          <pc:docMk/>
          <pc:sldMk cId="1909920590" sldId="2147472053"/>
        </pc:sldMkLst>
      </pc:sldChg>
      <pc:sldChg chg="modSp add del mod">
        <pc:chgData name="Derrick Hodges" userId="f4067e4b-0ef7-45be-8918-b0ef0c1f8f6c" providerId="ADAL" clId="{6B99F61C-EA9C-4160-A32F-25416E47C9DE}" dt="2025-05-18T23:59:33.163" v="3011" actId="2696"/>
        <pc:sldMkLst>
          <pc:docMk/>
          <pc:sldMk cId="3684755037" sldId="2147472053"/>
        </pc:sldMkLst>
      </pc:sldChg>
      <pc:sldChg chg="add del">
        <pc:chgData name="Derrick Hodges" userId="f4067e4b-0ef7-45be-8918-b0ef0c1f8f6c" providerId="ADAL" clId="{6B99F61C-EA9C-4160-A32F-25416E47C9DE}" dt="2025-05-08T06:51:04.707" v="1056"/>
        <pc:sldMkLst>
          <pc:docMk/>
          <pc:sldMk cId="4143298952" sldId="2147472053"/>
        </pc:sldMkLst>
      </pc:sldChg>
      <pc:sldChg chg="modSp add del mod modNotesTx">
        <pc:chgData name="Derrick Hodges" userId="f4067e4b-0ef7-45be-8918-b0ef0c1f8f6c" providerId="ADAL" clId="{6B99F61C-EA9C-4160-A32F-25416E47C9DE}" dt="2025-05-18T23:59:33.163" v="3011" actId="2696"/>
        <pc:sldMkLst>
          <pc:docMk/>
          <pc:sldMk cId="474053611" sldId="2147472054"/>
        </pc:sldMkLst>
      </pc:sldChg>
      <pc:sldChg chg="add">
        <pc:chgData name="Derrick Hodges" userId="f4067e4b-0ef7-45be-8918-b0ef0c1f8f6c" providerId="ADAL" clId="{6B99F61C-EA9C-4160-A32F-25416E47C9DE}" dt="2025-05-18T23:59:40.529" v="3012"/>
        <pc:sldMkLst>
          <pc:docMk/>
          <pc:sldMk cId="793239266" sldId="2147472054"/>
        </pc:sldMkLst>
      </pc:sldChg>
      <pc:sldChg chg="add">
        <pc:chgData name="Derrick Hodges" userId="f4067e4b-0ef7-45be-8918-b0ef0c1f8f6c" providerId="ADAL" clId="{6B99F61C-EA9C-4160-A32F-25416E47C9DE}" dt="2025-05-18T23:59:40.529" v="3012"/>
        <pc:sldMkLst>
          <pc:docMk/>
          <pc:sldMk cId="901141406" sldId="2147472055"/>
        </pc:sldMkLst>
      </pc:sldChg>
      <pc:sldChg chg="modSp add del mod">
        <pc:chgData name="Derrick Hodges" userId="f4067e4b-0ef7-45be-8918-b0ef0c1f8f6c" providerId="ADAL" clId="{6B99F61C-EA9C-4160-A32F-25416E47C9DE}" dt="2025-05-18T23:59:33.163" v="3011" actId="2696"/>
        <pc:sldMkLst>
          <pc:docMk/>
          <pc:sldMk cId="2267831760" sldId="2147472055"/>
        </pc:sldMkLst>
      </pc:sldChg>
      <pc:sldChg chg="addSp delSp modSp new mod modAnim">
        <pc:chgData name="Derrick Hodges" userId="f4067e4b-0ef7-45be-8918-b0ef0c1f8f6c" providerId="ADAL" clId="{6B99F61C-EA9C-4160-A32F-25416E47C9DE}" dt="2025-05-15T04:18:54.951" v="2575"/>
        <pc:sldMkLst>
          <pc:docMk/>
          <pc:sldMk cId="4184195227" sldId="2147472056"/>
        </pc:sldMkLst>
        <pc:spChg chg="mod">
          <ac:chgData name="Derrick Hodges" userId="f4067e4b-0ef7-45be-8918-b0ef0c1f8f6c" providerId="ADAL" clId="{6B99F61C-EA9C-4160-A32F-25416E47C9DE}" dt="2025-05-15T04:13:57.226" v="2574" actId="20577"/>
          <ac:spMkLst>
            <pc:docMk/>
            <pc:sldMk cId="4184195227" sldId="2147472056"/>
            <ac:spMk id="2" creationId="{724E2604-F6E1-5493-BA61-481324F8B37F}"/>
          </ac:spMkLst>
        </pc:spChg>
        <pc:spChg chg="add">
          <ac:chgData name="Derrick Hodges" userId="f4067e4b-0ef7-45be-8918-b0ef0c1f8f6c" providerId="ADAL" clId="{6B99F61C-EA9C-4160-A32F-25416E47C9DE}" dt="2025-05-15T04:12:36.375" v="2502"/>
          <ac:spMkLst>
            <pc:docMk/>
            <pc:sldMk cId="4184195227" sldId="2147472056"/>
            <ac:spMk id="6" creationId="{70B3D320-63E2-C5BB-26CC-E9C95E26B878}"/>
          </ac:spMkLst>
        </pc:spChg>
        <pc:spChg chg="add mod">
          <ac:chgData name="Derrick Hodges" userId="f4067e4b-0ef7-45be-8918-b0ef0c1f8f6c" providerId="ADAL" clId="{6B99F61C-EA9C-4160-A32F-25416E47C9DE}" dt="2025-05-15T04:13:38.349" v="2533" actId="20577"/>
          <ac:spMkLst>
            <pc:docMk/>
            <pc:sldMk cId="4184195227" sldId="2147472056"/>
            <ac:spMk id="11" creationId="{F9C8C0C2-BECD-ABA0-6064-88FA689E5C8F}"/>
          </ac:spMkLst>
        </pc:spChg>
        <pc:picChg chg="add mod">
          <ac:chgData name="Derrick Hodges" userId="f4067e4b-0ef7-45be-8918-b0ef0c1f8f6c" providerId="ADAL" clId="{6B99F61C-EA9C-4160-A32F-25416E47C9DE}" dt="2025-05-15T04:13:20.086" v="2509" actId="1076"/>
          <ac:picMkLst>
            <pc:docMk/>
            <pc:sldMk cId="4184195227" sldId="2147472056"/>
            <ac:picMk id="8" creationId="{6338BE1D-00E8-C87A-EC7C-15545E104D22}"/>
          </ac:picMkLst>
        </pc:picChg>
      </pc:sldChg>
      <pc:sldChg chg="addSp modSp new mod modClrScheme chgLayout">
        <pc:chgData name="Derrick Hodges" userId="f4067e4b-0ef7-45be-8918-b0ef0c1f8f6c" providerId="ADAL" clId="{6B99F61C-EA9C-4160-A32F-25416E47C9DE}" dt="2025-05-13T23:20:27.947" v="2315" actId="20577"/>
        <pc:sldMkLst>
          <pc:docMk/>
          <pc:sldMk cId="1354580848" sldId="2147472057"/>
        </pc:sldMkLst>
        <pc:spChg chg="mod ord">
          <ac:chgData name="Derrick Hodges" userId="f4067e4b-0ef7-45be-8918-b0ef0c1f8f6c" providerId="ADAL" clId="{6B99F61C-EA9C-4160-A32F-25416E47C9DE}" dt="2025-05-13T22:58:00.556" v="1414" actId="700"/>
          <ac:spMkLst>
            <pc:docMk/>
            <pc:sldMk cId="1354580848" sldId="2147472057"/>
            <ac:spMk id="2" creationId="{227203FA-B0D7-3441-5D7B-6FD6C89FD6FA}"/>
          </ac:spMkLst>
        </pc:spChg>
        <pc:spChg chg="mod ord">
          <ac:chgData name="Derrick Hodges" userId="f4067e4b-0ef7-45be-8918-b0ef0c1f8f6c" providerId="ADAL" clId="{6B99F61C-EA9C-4160-A32F-25416E47C9DE}" dt="2025-05-13T22:58:00.556" v="1414" actId="700"/>
          <ac:spMkLst>
            <pc:docMk/>
            <pc:sldMk cId="1354580848" sldId="2147472057"/>
            <ac:spMk id="3" creationId="{198DF11B-D67D-8FA4-D502-8C902092D869}"/>
          </ac:spMkLst>
        </pc:spChg>
        <pc:spChg chg="mod ord">
          <ac:chgData name="Derrick Hodges" userId="f4067e4b-0ef7-45be-8918-b0ef0c1f8f6c" providerId="ADAL" clId="{6B99F61C-EA9C-4160-A32F-25416E47C9DE}" dt="2025-05-13T22:58:00.556" v="1414" actId="700"/>
          <ac:spMkLst>
            <pc:docMk/>
            <pc:sldMk cId="1354580848" sldId="2147472057"/>
            <ac:spMk id="4" creationId="{ADF16B72-CB7C-4D76-42CD-0D4FC42B8DC1}"/>
          </ac:spMkLst>
        </pc:spChg>
        <pc:spChg chg="add mod ord">
          <ac:chgData name="Derrick Hodges" userId="f4067e4b-0ef7-45be-8918-b0ef0c1f8f6c" providerId="ADAL" clId="{6B99F61C-EA9C-4160-A32F-25416E47C9DE}" dt="2025-05-13T23:20:27.947" v="2315" actId="20577"/>
          <ac:spMkLst>
            <pc:docMk/>
            <pc:sldMk cId="1354580848" sldId="2147472057"/>
            <ac:spMk id="5" creationId="{B76A5D60-F520-96B7-C58A-3CADDCD048E8}"/>
          </ac:spMkLst>
        </pc:spChg>
      </pc:sldChg>
      <pc:sldChg chg="delSp modSp new mod">
        <pc:chgData name="Derrick Hodges" userId="f4067e4b-0ef7-45be-8918-b0ef0c1f8f6c" providerId="ADAL" clId="{6B99F61C-EA9C-4160-A32F-25416E47C9DE}" dt="2025-05-13T23:04:32.705" v="2000" actId="478"/>
        <pc:sldMkLst>
          <pc:docMk/>
          <pc:sldMk cId="1327728157" sldId="2147472058"/>
        </pc:sldMkLst>
        <pc:spChg chg="mod">
          <ac:chgData name="Derrick Hodges" userId="f4067e4b-0ef7-45be-8918-b0ef0c1f8f6c" providerId="ADAL" clId="{6B99F61C-EA9C-4160-A32F-25416E47C9DE}" dt="2025-05-13T23:00:05.226" v="1643" actId="20577"/>
          <ac:spMkLst>
            <pc:docMk/>
            <pc:sldMk cId="1327728157" sldId="2147472058"/>
            <ac:spMk id="2" creationId="{3031B52C-7A87-B60C-6E73-6CA5B08D077A}"/>
          </ac:spMkLst>
        </pc:spChg>
        <pc:spChg chg="mod">
          <ac:chgData name="Derrick Hodges" userId="f4067e4b-0ef7-45be-8918-b0ef0c1f8f6c" providerId="ADAL" clId="{6B99F61C-EA9C-4160-A32F-25416E47C9DE}" dt="2025-05-13T23:04:28.498" v="1999" actId="14100"/>
          <ac:spMkLst>
            <pc:docMk/>
            <pc:sldMk cId="1327728157" sldId="2147472058"/>
            <ac:spMk id="3" creationId="{1420D060-EA23-7D21-5BD6-777C2596FD74}"/>
          </ac:spMkLst>
        </pc:spChg>
      </pc:sldChg>
      <pc:sldChg chg="modSp new mod">
        <pc:chgData name="Derrick Hodges" userId="f4067e4b-0ef7-45be-8918-b0ef0c1f8f6c" providerId="ADAL" clId="{6B99F61C-EA9C-4160-A32F-25416E47C9DE}" dt="2025-05-18T23:57:49.596" v="3009" actId="33524"/>
        <pc:sldMkLst>
          <pc:docMk/>
          <pc:sldMk cId="3852385443" sldId="2147472059"/>
        </pc:sldMkLst>
        <pc:spChg chg="mod">
          <ac:chgData name="Derrick Hodges" userId="f4067e4b-0ef7-45be-8918-b0ef0c1f8f6c" providerId="ADAL" clId="{6B99F61C-EA9C-4160-A32F-25416E47C9DE}" dt="2025-05-13T23:08:10.547" v="2190" actId="20577"/>
          <ac:spMkLst>
            <pc:docMk/>
            <pc:sldMk cId="3852385443" sldId="2147472059"/>
            <ac:spMk id="2" creationId="{17B4796B-BB42-A222-3CEB-BF2A46DA0909}"/>
          </ac:spMkLst>
        </pc:spChg>
        <pc:spChg chg="mod">
          <ac:chgData name="Derrick Hodges" userId="f4067e4b-0ef7-45be-8918-b0ef0c1f8f6c" providerId="ADAL" clId="{6B99F61C-EA9C-4160-A32F-25416E47C9DE}" dt="2025-05-13T23:08:47.849" v="2200" actId="20577"/>
          <ac:spMkLst>
            <pc:docMk/>
            <pc:sldMk cId="3852385443" sldId="2147472059"/>
            <ac:spMk id="3" creationId="{5C7302AE-0490-A547-196C-08CEFA6645A9}"/>
          </ac:spMkLst>
        </pc:spChg>
        <pc:spChg chg="mod">
          <ac:chgData name="Derrick Hodges" userId="f4067e4b-0ef7-45be-8918-b0ef0c1f8f6c" providerId="ADAL" clId="{6B99F61C-EA9C-4160-A32F-25416E47C9DE}" dt="2025-05-18T23:57:49.596" v="3009" actId="33524"/>
          <ac:spMkLst>
            <pc:docMk/>
            <pc:sldMk cId="3852385443" sldId="2147472059"/>
            <ac:spMk id="4" creationId="{6425B498-0235-D296-7ADA-93B138927436}"/>
          </ac:spMkLst>
        </pc:spChg>
      </pc:sldChg>
      <pc:sldChg chg="modSp new mod">
        <pc:chgData name="Derrick Hodges" userId="f4067e4b-0ef7-45be-8918-b0ef0c1f8f6c" providerId="ADAL" clId="{6B99F61C-EA9C-4160-A32F-25416E47C9DE}" dt="2025-05-13T23:04:51.573" v="2005" actId="20577"/>
        <pc:sldMkLst>
          <pc:docMk/>
          <pc:sldMk cId="3963325591" sldId="2147472060"/>
        </pc:sldMkLst>
        <pc:spChg chg="mod">
          <ac:chgData name="Derrick Hodges" userId="f4067e4b-0ef7-45be-8918-b0ef0c1f8f6c" providerId="ADAL" clId="{6B99F61C-EA9C-4160-A32F-25416E47C9DE}" dt="2025-05-13T23:04:51.573" v="2005" actId="20577"/>
          <ac:spMkLst>
            <pc:docMk/>
            <pc:sldMk cId="3963325591" sldId="2147472060"/>
            <ac:spMk id="2" creationId="{DD440786-2C44-C2E4-338B-4CBE8705F8ED}"/>
          </ac:spMkLst>
        </pc:spChg>
      </pc:sldChg>
      <pc:sldChg chg="addSp delSp modSp new mod">
        <pc:chgData name="Derrick Hodges" userId="f4067e4b-0ef7-45be-8918-b0ef0c1f8f6c" providerId="ADAL" clId="{6B99F61C-EA9C-4160-A32F-25416E47C9DE}" dt="2025-05-14T05:31:14.664" v="2500" actId="1076"/>
        <pc:sldMkLst>
          <pc:docMk/>
          <pc:sldMk cId="3414189977" sldId="2147472061"/>
        </pc:sldMkLst>
        <pc:spChg chg="mod">
          <ac:chgData name="Derrick Hodges" userId="f4067e4b-0ef7-45be-8918-b0ef0c1f8f6c" providerId="ADAL" clId="{6B99F61C-EA9C-4160-A32F-25416E47C9DE}" dt="2025-05-14T05:30:31.282" v="2476" actId="20578"/>
          <ac:spMkLst>
            <pc:docMk/>
            <pc:sldMk cId="3414189977" sldId="2147472061"/>
            <ac:spMk id="3" creationId="{610012A7-1597-E82A-01F4-78E2B67FC104}"/>
          </ac:spMkLst>
        </pc:spChg>
        <pc:spChg chg="add mod">
          <ac:chgData name="Derrick Hodges" userId="f4067e4b-0ef7-45be-8918-b0ef0c1f8f6c" providerId="ADAL" clId="{6B99F61C-EA9C-4160-A32F-25416E47C9DE}" dt="2025-05-14T05:30:31.282" v="2476" actId="20578"/>
          <ac:spMkLst>
            <pc:docMk/>
            <pc:sldMk cId="3414189977" sldId="2147472061"/>
            <ac:spMk id="12" creationId="{CC86975A-5381-BDE0-23F3-DB9FE5F502AF}"/>
          </ac:spMkLst>
        </pc:spChg>
        <pc:spChg chg="add mod">
          <ac:chgData name="Derrick Hodges" userId="f4067e4b-0ef7-45be-8918-b0ef0c1f8f6c" providerId="ADAL" clId="{6B99F61C-EA9C-4160-A32F-25416E47C9DE}" dt="2025-05-14T05:31:14.664" v="2500" actId="1076"/>
          <ac:spMkLst>
            <pc:docMk/>
            <pc:sldMk cId="3414189977" sldId="2147472061"/>
            <ac:spMk id="13" creationId="{812775C4-B67C-AC8C-2747-658068A1A164}"/>
          </ac:spMkLst>
        </pc:spChg>
        <pc:graphicFrameChg chg="add mod modGraphic">
          <ac:chgData name="Derrick Hodges" userId="f4067e4b-0ef7-45be-8918-b0ef0c1f8f6c" providerId="ADAL" clId="{6B99F61C-EA9C-4160-A32F-25416E47C9DE}" dt="2025-05-14T05:18:09.142" v="2461" actId="313"/>
          <ac:graphicFrameMkLst>
            <pc:docMk/>
            <pc:sldMk cId="3414189977" sldId="2147472061"/>
            <ac:graphicFrameMk id="11" creationId="{C86C1555-9C86-3C53-3088-AEFCA66247E9}"/>
          </ac:graphicFrameMkLst>
        </pc:graphicFrameChg>
        <pc:picChg chg="add mod">
          <ac:chgData name="Derrick Hodges" userId="f4067e4b-0ef7-45be-8918-b0ef0c1f8f6c" providerId="ADAL" clId="{6B99F61C-EA9C-4160-A32F-25416E47C9DE}" dt="2025-05-14T05:21:58.920" v="2474" actId="1076"/>
          <ac:picMkLst>
            <pc:docMk/>
            <pc:sldMk cId="3414189977" sldId="2147472061"/>
            <ac:picMk id="8" creationId="{37974245-DB12-38E6-E53D-CE2A371CCBBF}"/>
          </ac:picMkLst>
        </pc:picChg>
        <pc:picChg chg="add mod">
          <ac:chgData name="Derrick Hodges" userId="f4067e4b-0ef7-45be-8918-b0ef0c1f8f6c" providerId="ADAL" clId="{6B99F61C-EA9C-4160-A32F-25416E47C9DE}" dt="2025-05-14T05:21:41.682" v="2472" actId="339"/>
          <ac:picMkLst>
            <pc:docMk/>
            <pc:sldMk cId="3414189977" sldId="2147472061"/>
            <ac:picMk id="10" creationId="{D346C492-635F-F380-3728-236EA59D6EB9}"/>
          </ac:picMkLst>
        </pc:picChg>
      </pc:sldChg>
      <pc:sldChg chg="addSp delSp modSp new mod">
        <pc:chgData name="Derrick Hodges" userId="f4067e4b-0ef7-45be-8918-b0ef0c1f8f6c" providerId="ADAL" clId="{6B99F61C-EA9C-4160-A32F-25416E47C9DE}" dt="2025-05-18T23:57:24.739" v="3002" actId="1076"/>
        <pc:sldMkLst>
          <pc:docMk/>
          <pc:sldMk cId="2924798680" sldId="2147472062"/>
        </pc:sldMkLst>
        <pc:spChg chg="mod">
          <ac:chgData name="Derrick Hodges" userId="f4067e4b-0ef7-45be-8918-b0ef0c1f8f6c" providerId="ADAL" clId="{6B99F61C-EA9C-4160-A32F-25416E47C9DE}" dt="2025-05-18T23:54:27.510" v="2715" actId="20577"/>
          <ac:spMkLst>
            <pc:docMk/>
            <pc:sldMk cId="2924798680" sldId="2147472062"/>
            <ac:spMk id="2" creationId="{AFF287E0-D159-36B1-1D00-1A93BA8B7DB6}"/>
          </ac:spMkLst>
        </pc:spChg>
        <pc:spChg chg="mod">
          <ac:chgData name="Derrick Hodges" userId="f4067e4b-0ef7-45be-8918-b0ef0c1f8f6c" providerId="ADAL" clId="{6B99F61C-EA9C-4160-A32F-25416E47C9DE}" dt="2025-05-18T23:57:24.739" v="3002" actId="1076"/>
          <ac:spMkLst>
            <pc:docMk/>
            <pc:sldMk cId="2924798680" sldId="2147472062"/>
            <ac:spMk id="3" creationId="{406D34D7-59B4-9368-348C-3B0F13AE4C80}"/>
          </ac:spMkLst>
        </pc:spChg>
        <pc:graphicFrameChg chg="add mod modGraphic">
          <ac:chgData name="Derrick Hodges" userId="f4067e4b-0ef7-45be-8918-b0ef0c1f8f6c" providerId="ADAL" clId="{6B99F61C-EA9C-4160-A32F-25416E47C9DE}" dt="2025-05-18T23:54:14.008" v="2699" actId="12100"/>
          <ac:graphicFrameMkLst>
            <pc:docMk/>
            <pc:sldMk cId="2924798680" sldId="2147472062"/>
            <ac:graphicFrameMk id="7" creationId="{48F0C6EF-1AD9-8A64-A9AF-AF1DD927D307}"/>
          </ac:graphicFrameMkLst>
        </pc:graphicFrameChg>
      </pc:sldChg>
      <pc:sldChg chg="modSp add mod">
        <pc:chgData name="Derrick Hodges" userId="f4067e4b-0ef7-45be-8918-b0ef0c1f8f6c" providerId="ADAL" clId="{6B99F61C-EA9C-4160-A32F-25416E47C9DE}" dt="2025-05-21T22:42:52.662" v="3027" actId="20577"/>
        <pc:sldMkLst>
          <pc:docMk/>
          <pc:sldMk cId="1125854344" sldId="2147472063"/>
        </pc:sldMkLst>
        <pc:spChg chg="mod">
          <ac:chgData name="Derrick Hodges" userId="f4067e4b-0ef7-45be-8918-b0ef0c1f8f6c" providerId="ADAL" clId="{6B99F61C-EA9C-4160-A32F-25416E47C9DE}" dt="2025-05-21T22:42:52.662" v="3027" actId="20577"/>
          <ac:spMkLst>
            <pc:docMk/>
            <pc:sldMk cId="1125854344" sldId="2147472063"/>
            <ac:spMk id="2" creationId="{F7195184-E0F7-D9F0-F609-59A6DA7F16B6}"/>
          </ac:spMkLst>
        </pc:spChg>
      </pc:sldChg>
      <pc:sldChg chg="modSp new mod">
        <pc:chgData name="Derrick Hodges" userId="f4067e4b-0ef7-45be-8918-b0ef0c1f8f6c" providerId="ADAL" clId="{6B99F61C-EA9C-4160-A32F-25416E47C9DE}" dt="2025-05-18T23:59:56.755" v="3019" actId="20577"/>
        <pc:sldMkLst>
          <pc:docMk/>
          <pc:sldMk cId="3376043727" sldId="2147472064"/>
        </pc:sldMkLst>
        <pc:spChg chg="mod">
          <ac:chgData name="Derrick Hodges" userId="f4067e4b-0ef7-45be-8918-b0ef0c1f8f6c" providerId="ADAL" clId="{6B99F61C-EA9C-4160-A32F-25416E47C9DE}" dt="2025-05-18T23:59:56.755" v="3019" actId="20577"/>
          <ac:spMkLst>
            <pc:docMk/>
            <pc:sldMk cId="3376043727" sldId="2147472064"/>
            <ac:spMk id="2" creationId="{6317C43A-AE29-8BA1-6FBC-F388ECBE1A2B}"/>
          </ac:spMkLst>
        </pc:spChg>
      </pc:sldChg>
      <pc:sldChg chg="addSp delSp modSp new mod chgLayout">
        <pc:chgData name="Derrick Hodges" userId="f4067e4b-0ef7-45be-8918-b0ef0c1f8f6c" providerId="ADAL" clId="{6B99F61C-EA9C-4160-A32F-25416E47C9DE}" dt="2025-05-19T00:00:11.025" v="3021" actId="700"/>
        <pc:sldMkLst>
          <pc:docMk/>
          <pc:sldMk cId="3301803336" sldId="2147472065"/>
        </pc:sldMkLst>
        <pc:spChg chg="mod ord">
          <ac:chgData name="Derrick Hodges" userId="f4067e4b-0ef7-45be-8918-b0ef0c1f8f6c" providerId="ADAL" clId="{6B99F61C-EA9C-4160-A32F-25416E47C9DE}" dt="2025-05-19T00:00:11.025" v="3021" actId="700"/>
          <ac:spMkLst>
            <pc:docMk/>
            <pc:sldMk cId="3301803336" sldId="2147472065"/>
            <ac:spMk id="3" creationId="{98657D0E-FCC5-B816-0E84-20EC5FCBB479}"/>
          </ac:spMkLst>
        </pc:spChg>
        <pc:spChg chg="mod ord">
          <ac:chgData name="Derrick Hodges" userId="f4067e4b-0ef7-45be-8918-b0ef0c1f8f6c" providerId="ADAL" clId="{6B99F61C-EA9C-4160-A32F-25416E47C9DE}" dt="2025-05-19T00:00:11.025" v="3021" actId="700"/>
          <ac:spMkLst>
            <pc:docMk/>
            <pc:sldMk cId="3301803336" sldId="2147472065"/>
            <ac:spMk id="4" creationId="{A123E34F-1E35-3B59-766C-5E96DFF156E9}"/>
          </ac:spMkLst>
        </pc:spChg>
        <pc:spChg chg="add mod ord">
          <ac:chgData name="Derrick Hodges" userId="f4067e4b-0ef7-45be-8918-b0ef0c1f8f6c" providerId="ADAL" clId="{6B99F61C-EA9C-4160-A32F-25416E47C9DE}" dt="2025-05-19T00:00:11.025" v="3021" actId="700"/>
          <ac:spMkLst>
            <pc:docMk/>
            <pc:sldMk cId="3301803336" sldId="2147472065"/>
            <ac:spMk id="5" creationId="{755DAB18-6D4B-EF89-6E2D-A877A4FF319A}"/>
          </ac:spMkLst>
        </pc:spChg>
      </pc:sldChg>
      <pc:sldMasterChg chg="delSldLayout">
        <pc:chgData name="Derrick Hodges" userId="f4067e4b-0ef7-45be-8918-b0ef0c1f8f6c" providerId="ADAL" clId="{6B99F61C-EA9C-4160-A32F-25416E47C9DE}" dt="2025-05-08T06:50:46.556" v="1053" actId="2696"/>
        <pc:sldMasterMkLst>
          <pc:docMk/>
          <pc:sldMasterMk cId="1006142014" sldId="2147483660"/>
        </pc:sldMasterMkLst>
        <pc:sldLayoutChg chg="del">
          <pc:chgData name="Derrick Hodges" userId="f4067e4b-0ef7-45be-8918-b0ef0c1f8f6c" providerId="ADAL" clId="{6B99F61C-EA9C-4160-A32F-25416E47C9DE}" dt="2025-05-08T06:50:46.556" v="1053" actId="2696"/>
          <pc:sldLayoutMkLst>
            <pc:docMk/>
            <pc:sldMasterMk cId="1006142014" sldId="2147483660"/>
            <pc:sldLayoutMk cId="802601767"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E24E1-20E8-4BAC-B7DA-553C772DBC3E}"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AU"/>
        </a:p>
      </dgm:t>
    </dgm:pt>
    <dgm:pt modelId="{C15F98AA-8F2E-49DB-A03C-40EC2DDC6C15}">
      <dgm:prSet phldrT="[Text]"/>
      <dgm:spPr/>
      <dgm:t>
        <a:bodyPr/>
        <a:lstStyle/>
        <a:p>
          <a:r>
            <a:rPr lang="en-US" dirty="0"/>
            <a:t>Business Context</a:t>
          </a:r>
          <a:endParaRPr lang="en-AU" dirty="0"/>
        </a:p>
      </dgm:t>
    </dgm:pt>
    <dgm:pt modelId="{451C2058-7F59-4559-8150-756F5E289B68}" type="parTrans" cxnId="{C6763919-4BFE-407E-9238-13EB2A366B28}">
      <dgm:prSet/>
      <dgm:spPr/>
      <dgm:t>
        <a:bodyPr/>
        <a:lstStyle/>
        <a:p>
          <a:endParaRPr lang="en-AU"/>
        </a:p>
      </dgm:t>
    </dgm:pt>
    <dgm:pt modelId="{6C1AB4A3-79A9-4739-9929-C107F14E4348}" type="sibTrans" cxnId="{C6763919-4BFE-407E-9238-13EB2A366B28}">
      <dgm:prSet/>
      <dgm:spPr/>
      <dgm:t>
        <a:bodyPr/>
        <a:lstStyle/>
        <a:p>
          <a:endParaRPr lang="en-AU"/>
        </a:p>
      </dgm:t>
    </dgm:pt>
    <dgm:pt modelId="{1186BE79-A514-4BC7-A3CD-04DCE321D2CC}">
      <dgm:prSet phldrT="[Text]"/>
      <dgm:spPr/>
      <dgm:t>
        <a:bodyPr/>
        <a:lstStyle/>
        <a:p>
          <a:r>
            <a:rPr lang="en-US" dirty="0"/>
            <a:t>E=NVP</a:t>
          </a:r>
          <a:endParaRPr lang="en-AU" dirty="0"/>
        </a:p>
      </dgm:t>
    </dgm:pt>
    <dgm:pt modelId="{ACBE0B03-67BE-47A0-B1AD-93FC2A018E36}" type="parTrans" cxnId="{72A3D427-64D8-492B-AA43-70DF831298EA}">
      <dgm:prSet/>
      <dgm:spPr/>
      <dgm:t>
        <a:bodyPr/>
        <a:lstStyle/>
        <a:p>
          <a:endParaRPr lang="en-AU"/>
        </a:p>
      </dgm:t>
    </dgm:pt>
    <dgm:pt modelId="{B29FD4D1-6D5D-445B-92D2-76D99E2CEA73}" type="sibTrans" cxnId="{72A3D427-64D8-492B-AA43-70DF831298EA}">
      <dgm:prSet/>
      <dgm:spPr/>
      <dgm:t>
        <a:bodyPr/>
        <a:lstStyle/>
        <a:p>
          <a:endParaRPr lang="en-AU"/>
        </a:p>
      </dgm:t>
    </dgm:pt>
    <dgm:pt modelId="{CC782117-BE29-4808-AA67-FDAFCABB4D5F}">
      <dgm:prSet phldrT="[Text]"/>
      <dgm:spPr/>
      <dgm:t>
        <a:bodyPr/>
        <a:lstStyle/>
        <a:p>
          <a:r>
            <a:rPr lang="en-US" dirty="0"/>
            <a:t>Event Management</a:t>
          </a:r>
          <a:endParaRPr lang="en-AU" dirty="0"/>
        </a:p>
      </dgm:t>
    </dgm:pt>
    <dgm:pt modelId="{B66D2221-D497-42CE-AEED-2445E2393156}" type="parTrans" cxnId="{C3BE9E84-DA54-4069-AE90-A60DFB84ACE2}">
      <dgm:prSet/>
      <dgm:spPr/>
      <dgm:t>
        <a:bodyPr/>
        <a:lstStyle/>
        <a:p>
          <a:endParaRPr lang="en-AU"/>
        </a:p>
      </dgm:t>
    </dgm:pt>
    <dgm:pt modelId="{81C3DD0F-B795-4CDB-A7D7-C50B56ECDE24}" type="sibTrans" cxnId="{C3BE9E84-DA54-4069-AE90-A60DFB84ACE2}">
      <dgm:prSet/>
      <dgm:spPr/>
      <dgm:t>
        <a:bodyPr/>
        <a:lstStyle/>
        <a:p>
          <a:endParaRPr lang="en-AU"/>
        </a:p>
      </dgm:t>
    </dgm:pt>
    <dgm:pt modelId="{40A9FCA4-F29A-4375-933F-7DF2B38CA542}">
      <dgm:prSet phldrT="[Text]"/>
      <dgm:spPr/>
      <dgm:t>
        <a:bodyPr/>
        <a:lstStyle/>
        <a:p>
          <a:r>
            <a:rPr lang="en-US" dirty="0"/>
            <a:t>Event Mesh</a:t>
          </a:r>
          <a:endParaRPr lang="en-AU" dirty="0"/>
        </a:p>
      </dgm:t>
    </dgm:pt>
    <dgm:pt modelId="{FBCCBB9C-24C8-44DC-BE07-0B436FF7DF42}" type="parTrans" cxnId="{685862D3-61DA-44F5-AADD-4FEA5865B8E9}">
      <dgm:prSet/>
      <dgm:spPr/>
      <dgm:t>
        <a:bodyPr/>
        <a:lstStyle/>
        <a:p>
          <a:endParaRPr lang="en-AU"/>
        </a:p>
      </dgm:t>
    </dgm:pt>
    <dgm:pt modelId="{F26D937B-9D55-46B5-9ABF-80485A5BEBD0}" type="sibTrans" cxnId="{685862D3-61DA-44F5-AADD-4FEA5865B8E9}">
      <dgm:prSet/>
      <dgm:spPr/>
      <dgm:t>
        <a:bodyPr/>
        <a:lstStyle/>
        <a:p>
          <a:endParaRPr lang="en-AU"/>
        </a:p>
      </dgm:t>
    </dgm:pt>
    <dgm:pt modelId="{CC2A25F1-3F83-483A-9FEE-107C5369265C}">
      <dgm:prSet phldrT="[Text]"/>
      <dgm:spPr/>
      <dgm:t>
        <a:bodyPr/>
        <a:lstStyle/>
        <a:p>
          <a:r>
            <a:rPr lang="en-US" dirty="0"/>
            <a:t>Observability</a:t>
          </a:r>
          <a:endParaRPr lang="en-AU" dirty="0"/>
        </a:p>
      </dgm:t>
    </dgm:pt>
    <dgm:pt modelId="{46645566-8527-45E0-8AC5-C9021F99C119}" type="parTrans" cxnId="{6269AC74-ACC9-47F2-A574-8F74CA2B7A15}">
      <dgm:prSet/>
      <dgm:spPr/>
      <dgm:t>
        <a:bodyPr/>
        <a:lstStyle/>
        <a:p>
          <a:endParaRPr lang="en-AU"/>
        </a:p>
      </dgm:t>
    </dgm:pt>
    <dgm:pt modelId="{B7E10F77-D064-4CAE-93AC-A39EB738DBFD}" type="sibTrans" cxnId="{6269AC74-ACC9-47F2-A574-8F74CA2B7A15}">
      <dgm:prSet/>
      <dgm:spPr/>
      <dgm:t>
        <a:bodyPr/>
        <a:lstStyle/>
        <a:p>
          <a:endParaRPr lang="en-AU"/>
        </a:p>
      </dgm:t>
    </dgm:pt>
    <dgm:pt modelId="{17D280C6-A19B-4F08-83BD-D8EC95B0C877}" type="pres">
      <dgm:prSet presAssocID="{976E24E1-20E8-4BAC-B7DA-553C772DBC3E}" presName="Name0" presStyleCnt="0">
        <dgm:presLayoutVars>
          <dgm:chMax val="7"/>
          <dgm:chPref val="5"/>
        </dgm:presLayoutVars>
      </dgm:prSet>
      <dgm:spPr/>
    </dgm:pt>
    <dgm:pt modelId="{04801592-5BFE-419F-A129-C2D450F5105D}" type="pres">
      <dgm:prSet presAssocID="{976E24E1-20E8-4BAC-B7DA-553C772DBC3E}" presName="arrowNode" presStyleLbl="node1" presStyleIdx="0" presStyleCnt="1"/>
      <dgm:spPr>
        <a:solidFill>
          <a:schemeClr val="accent3"/>
        </a:solidFill>
      </dgm:spPr>
    </dgm:pt>
    <dgm:pt modelId="{DAA9B2A0-D39E-41CE-AE0F-283D2F5EFD9B}" type="pres">
      <dgm:prSet presAssocID="{C15F98AA-8F2E-49DB-A03C-40EC2DDC6C15}" presName="txNode1" presStyleLbl="revTx" presStyleIdx="0" presStyleCnt="5">
        <dgm:presLayoutVars>
          <dgm:bulletEnabled val="1"/>
        </dgm:presLayoutVars>
      </dgm:prSet>
      <dgm:spPr/>
    </dgm:pt>
    <dgm:pt modelId="{9BCD0016-B877-41C8-97E8-F8F36BEC57DC}" type="pres">
      <dgm:prSet presAssocID="{1186BE79-A514-4BC7-A3CD-04DCE321D2CC}" presName="txNode2" presStyleLbl="revTx" presStyleIdx="1" presStyleCnt="5">
        <dgm:presLayoutVars>
          <dgm:bulletEnabled val="1"/>
        </dgm:presLayoutVars>
      </dgm:prSet>
      <dgm:spPr/>
    </dgm:pt>
    <dgm:pt modelId="{540CBA27-C409-4244-B0EF-468A9C7D5636}" type="pres">
      <dgm:prSet presAssocID="{B29FD4D1-6D5D-445B-92D2-76D99E2CEA73}" presName="dotNode2" presStyleCnt="0"/>
      <dgm:spPr/>
    </dgm:pt>
    <dgm:pt modelId="{B4DA1224-33EB-4C99-BD7D-BC24BB7E9533}" type="pres">
      <dgm:prSet presAssocID="{B29FD4D1-6D5D-445B-92D2-76D99E2CEA73}" presName="dotRepeatNode" presStyleLbl="fgShp" presStyleIdx="0" presStyleCnt="3"/>
      <dgm:spPr/>
    </dgm:pt>
    <dgm:pt modelId="{1F1842B7-77E2-471F-B4DF-AD23BEC68E9F}" type="pres">
      <dgm:prSet presAssocID="{CC782117-BE29-4808-AA67-FDAFCABB4D5F}" presName="txNode3" presStyleLbl="revTx" presStyleIdx="2" presStyleCnt="5">
        <dgm:presLayoutVars>
          <dgm:bulletEnabled val="1"/>
        </dgm:presLayoutVars>
      </dgm:prSet>
      <dgm:spPr/>
    </dgm:pt>
    <dgm:pt modelId="{5C53D813-4B97-4C39-8E54-695F84444844}" type="pres">
      <dgm:prSet presAssocID="{81C3DD0F-B795-4CDB-A7D7-C50B56ECDE24}" presName="dotNode3" presStyleCnt="0"/>
      <dgm:spPr/>
    </dgm:pt>
    <dgm:pt modelId="{F9F72181-9D93-46AB-872D-54388EEC3DB3}" type="pres">
      <dgm:prSet presAssocID="{81C3DD0F-B795-4CDB-A7D7-C50B56ECDE24}" presName="dotRepeatNode" presStyleLbl="fgShp" presStyleIdx="1" presStyleCnt="3"/>
      <dgm:spPr/>
    </dgm:pt>
    <dgm:pt modelId="{11CB941B-36CC-4E99-ACB4-6C67173455A7}" type="pres">
      <dgm:prSet presAssocID="{40A9FCA4-F29A-4375-933F-7DF2B38CA542}" presName="txNode4" presStyleLbl="revTx" presStyleIdx="3" presStyleCnt="5">
        <dgm:presLayoutVars>
          <dgm:bulletEnabled val="1"/>
        </dgm:presLayoutVars>
      </dgm:prSet>
      <dgm:spPr/>
    </dgm:pt>
    <dgm:pt modelId="{9B22F868-F6B0-4F22-88FB-F9E3366AEF45}" type="pres">
      <dgm:prSet presAssocID="{F26D937B-9D55-46B5-9ABF-80485A5BEBD0}" presName="dotNode4" presStyleCnt="0"/>
      <dgm:spPr/>
    </dgm:pt>
    <dgm:pt modelId="{CEED2156-0F1B-47F9-8C96-8250B8C7A96A}" type="pres">
      <dgm:prSet presAssocID="{F26D937B-9D55-46B5-9ABF-80485A5BEBD0}" presName="dotRepeatNode" presStyleLbl="fgShp" presStyleIdx="2" presStyleCnt="3"/>
      <dgm:spPr/>
    </dgm:pt>
    <dgm:pt modelId="{2843704F-E632-4193-A6D9-A84CD6BE2665}" type="pres">
      <dgm:prSet presAssocID="{CC2A25F1-3F83-483A-9FEE-107C5369265C}" presName="txNode5" presStyleLbl="revTx" presStyleIdx="4" presStyleCnt="5">
        <dgm:presLayoutVars>
          <dgm:bulletEnabled val="1"/>
        </dgm:presLayoutVars>
      </dgm:prSet>
      <dgm:spPr/>
    </dgm:pt>
  </dgm:ptLst>
  <dgm:cxnLst>
    <dgm:cxn modelId="{F06CF713-275E-4205-9A53-2F3A13495742}" type="presOf" srcId="{CC2A25F1-3F83-483A-9FEE-107C5369265C}" destId="{2843704F-E632-4193-A6D9-A84CD6BE2665}" srcOrd="0" destOrd="0" presId="urn:microsoft.com/office/officeart/2009/3/layout/DescendingProcess"/>
    <dgm:cxn modelId="{C6763919-4BFE-407E-9238-13EB2A366B28}" srcId="{976E24E1-20E8-4BAC-B7DA-553C772DBC3E}" destId="{C15F98AA-8F2E-49DB-A03C-40EC2DDC6C15}" srcOrd="0" destOrd="0" parTransId="{451C2058-7F59-4559-8150-756F5E289B68}" sibTransId="{6C1AB4A3-79A9-4739-9929-C107F14E4348}"/>
    <dgm:cxn modelId="{72A3D427-64D8-492B-AA43-70DF831298EA}" srcId="{976E24E1-20E8-4BAC-B7DA-553C772DBC3E}" destId="{1186BE79-A514-4BC7-A3CD-04DCE321D2CC}" srcOrd="1" destOrd="0" parTransId="{ACBE0B03-67BE-47A0-B1AD-93FC2A018E36}" sibTransId="{B29FD4D1-6D5D-445B-92D2-76D99E2CEA73}"/>
    <dgm:cxn modelId="{21AF1231-E681-4BDE-A451-327EACD34F0D}" type="presOf" srcId="{CC782117-BE29-4808-AA67-FDAFCABB4D5F}" destId="{1F1842B7-77E2-471F-B4DF-AD23BEC68E9F}" srcOrd="0" destOrd="0" presId="urn:microsoft.com/office/officeart/2009/3/layout/DescendingProcess"/>
    <dgm:cxn modelId="{795CD671-86B5-4361-ACE4-8973D9AF11E0}" type="presOf" srcId="{C15F98AA-8F2E-49DB-A03C-40EC2DDC6C15}" destId="{DAA9B2A0-D39E-41CE-AE0F-283D2F5EFD9B}" srcOrd="0" destOrd="0" presId="urn:microsoft.com/office/officeart/2009/3/layout/DescendingProcess"/>
    <dgm:cxn modelId="{6269AC74-ACC9-47F2-A574-8F74CA2B7A15}" srcId="{976E24E1-20E8-4BAC-B7DA-553C772DBC3E}" destId="{CC2A25F1-3F83-483A-9FEE-107C5369265C}" srcOrd="4" destOrd="0" parTransId="{46645566-8527-45E0-8AC5-C9021F99C119}" sibTransId="{B7E10F77-D064-4CAE-93AC-A39EB738DBFD}"/>
    <dgm:cxn modelId="{B9007355-03F9-4880-8BB4-B5CA72F5A038}" type="presOf" srcId="{81C3DD0F-B795-4CDB-A7D7-C50B56ECDE24}" destId="{F9F72181-9D93-46AB-872D-54388EEC3DB3}" srcOrd="0" destOrd="0" presId="urn:microsoft.com/office/officeart/2009/3/layout/DescendingProcess"/>
    <dgm:cxn modelId="{3DD20484-240E-409F-8AC3-50D9D36727E7}" type="presOf" srcId="{1186BE79-A514-4BC7-A3CD-04DCE321D2CC}" destId="{9BCD0016-B877-41C8-97E8-F8F36BEC57DC}" srcOrd="0" destOrd="0" presId="urn:microsoft.com/office/officeart/2009/3/layout/DescendingProcess"/>
    <dgm:cxn modelId="{C3BE9E84-DA54-4069-AE90-A60DFB84ACE2}" srcId="{976E24E1-20E8-4BAC-B7DA-553C772DBC3E}" destId="{CC782117-BE29-4808-AA67-FDAFCABB4D5F}" srcOrd="2" destOrd="0" parTransId="{B66D2221-D497-42CE-AEED-2445E2393156}" sibTransId="{81C3DD0F-B795-4CDB-A7D7-C50B56ECDE24}"/>
    <dgm:cxn modelId="{685862D3-61DA-44F5-AADD-4FEA5865B8E9}" srcId="{976E24E1-20E8-4BAC-B7DA-553C772DBC3E}" destId="{40A9FCA4-F29A-4375-933F-7DF2B38CA542}" srcOrd="3" destOrd="0" parTransId="{FBCCBB9C-24C8-44DC-BE07-0B436FF7DF42}" sibTransId="{F26D937B-9D55-46B5-9ABF-80485A5BEBD0}"/>
    <dgm:cxn modelId="{78174DE2-6D1A-4120-8A0E-894699C217EA}" type="presOf" srcId="{B29FD4D1-6D5D-445B-92D2-76D99E2CEA73}" destId="{B4DA1224-33EB-4C99-BD7D-BC24BB7E9533}" srcOrd="0" destOrd="0" presId="urn:microsoft.com/office/officeart/2009/3/layout/DescendingProcess"/>
    <dgm:cxn modelId="{291A81EE-1096-42D2-9EE7-E00DD55928A8}" type="presOf" srcId="{40A9FCA4-F29A-4375-933F-7DF2B38CA542}" destId="{11CB941B-36CC-4E99-ACB4-6C67173455A7}" srcOrd="0" destOrd="0" presId="urn:microsoft.com/office/officeart/2009/3/layout/DescendingProcess"/>
    <dgm:cxn modelId="{E1EEE9F6-F983-40CB-8A84-A756BB8E57A5}" type="presOf" srcId="{F26D937B-9D55-46B5-9ABF-80485A5BEBD0}" destId="{CEED2156-0F1B-47F9-8C96-8250B8C7A96A}" srcOrd="0" destOrd="0" presId="urn:microsoft.com/office/officeart/2009/3/layout/DescendingProcess"/>
    <dgm:cxn modelId="{93E282FB-2C1A-4674-B38D-6AB117B85413}" type="presOf" srcId="{976E24E1-20E8-4BAC-B7DA-553C772DBC3E}" destId="{17D280C6-A19B-4F08-83BD-D8EC95B0C877}" srcOrd="0" destOrd="0" presId="urn:microsoft.com/office/officeart/2009/3/layout/DescendingProcess"/>
    <dgm:cxn modelId="{18A1334A-BEC5-4542-B0D7-5275EA792925}" type="presParOf" srcId="{17D280C6-A19B-4F08-83BD-D8EC95B0C877}" destId="{04801592-5BFE-419F-A129-C2D450F5105D}" srcOrd="0" destOrd="0" presId="urn:microsoft.com/office/officeart/2009/3/layout/DescendingProcess"/>
    <dgm:cxn modelId="{655626A5-4A70-424B-94E0-C605F244F4E5}" type="presParOf" srcId="{17D280C6-A19B-4F08-83BD-D8EC95B0C877}" destId="{DAA9B2A0-D39E-41CE-AE0F-283D2F5EFD9B}" srcOrd="1" destOrd="0" presId="urn:microsoft.com/office/officeart/2009/3/layout/DescendingProcess"/>
    <dgm:cxn modelId="{2A70552E-6707-4F0A-A840-C72FF35093FA}" type="presParOf" srcId="{17D280C6-A19B-4F08-83BD-D8EC95B0C877}" destId="{9BCD0016-B877-41C8-97E8-F8F36BEC57DC}" srcOrd="2" destOrd="0" presId="urn:microsoft.com/office/officeart/2009/3/layout/DescendingProcess"/>
    <dgm:cxn modelId="{19168B85-EF90-420C-ABC0-EA9FED760D50}" type="presParOf" srcId="{17D280C6-A19B-4F08-83BD-D8EC95B0C877}" destId="{540CBA27-C409-4244-B0EF-468A9C7D5636}" srcOrd="3" destOrd="0" presId="urn:microsoft.com/office/officeart/2009/3/layout/DescendingProcess"/>
    <dgm:cxn modelId="{FA2B4476-BD33-4B4B-B85D-367ABEBD8D37}" type="presParOf" srcId="{540CBA27-C409-4244-B0EF-468A9C7D5636}" destId="{B4DA1224-33EB-4C99-BD7D-BC24BB7E9533}" srcOrd="0" destOrd="0" presId="urn:microsoft.com/office/officeart/2009/3/layout/DescendingProcess"/>
    <dgm:cxn modelId="{B65F72BA-2155-4B36-8AA7-BA78BEB0763C}" type="presParOf" srcId="{17D280C6-A19B-4F08-83BD-D8EC95B0C877}" destId="{1F1842B7-77E2-471F-B4DF-AD23BEC68E9F}" srcOrd="4" destOrd="0" presId="urn:microsoft.com/office/officeart/2009/3/layout/DescendingProcess"/>
    <dgm:cxn modelId="{1A822366-5EB9-4E40-A46E-80911DF75632}" type="presParOf" srcId="{17D280C6-A19B-4F08-83BD-D8EC95B0C877}" destId="{5C53D813-4B97-4C39-8E54-695F84444844}" srcOrd="5" destOrd="0" presId="urn:microsoft.com/office/officeart/2009/3/layout/DescendingProcess"/>
    <dgm:cxn modelId="{E8000FA2-2A27-44F0-B578-2D31BA8A7FA8}" type="presParOf" srcId="{5C53D813-4B97-4C39-8E54-695F84444844}" destId="{F9F72181-9D93-46AB-872D-54388EEC3DB3}" srcOrd="0" destOrd="0" presId="urn:microsoft.com/office/officeart/2009/3/layout/DescendingProcess"/>
    <dgm:cxn modelId="{0E0B46DE-31AB-42D4-B241-CB1DA41B81DB}" type="presParOf" srcId="{17D280C6-A19B-4F08-83BD-D8EC95B0C877}" destId="{11CB941B-36CC-4E99-ACB4-6C67173455A7}" srcOrd="6" destOrd="0" presId="urn:microsoft.com/office/officeart/2009/3/layout/DescendingProcess"/>
    <dgm:cxn modelId="{ED4433C5-101A-4E21-80C2-D3025B37115C}" type="presParOf" srcId="{17D280C6-A19B-4F08-83BD-D8EC95B0C877}" destId="{9B22F868-F6B0-4F22-88FB-F9E3366AEF45}" srcOrd="7" destOrd="0" presId="urn:microsoft.com/office/officeart/2009/3/layout/DescendingProcess"/>
    <dgm:cxn modelId="{38A12732-4D59-41FD-B0BB-C5AA53E38AAF}" type="presParOf" srcId="{9B22F868-F6B0-4F22-88FB-F9E3366AEF45}" destId="{CEED2156-0F1B-47F9-8C96-8250B8C7A96A}" srcOrd="0" destOrd="0" presId="urn:microsoft.com/office/officeart/2009/3/layout/DescendingProcess"/>
    <dgm:cxn modelId="{EC145C8F-67FF-4729-BA71-A2948A1FCD92}" type="presParOf" srcId="{17D280C6-A19B-4F08-83BD-D8EC95B0C877}" destId="{2843704F-E632-4193-A6D9-A84CD6BE2665}"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9766B-2F6D-41C4-A355-A46B3D87C29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AU"/>
        </a:p>
      </dgm:t>
    </dgm:pt>
    <dgm:pt modelId="{09E16C99-E911-46A2-BF01-3F4938190FDA}">
      <dgm:prSet phldrT="[Text]"/>
      <dgm:spPr/>
      <dgm:t>
        <a:bodyPr/>
        <a:lstStyle/>
        <a:p>
          <a:r>
            <a:rPr lang="en-AU" dirty="0"/>
            <a:t>Discovery</a:t>
          </a:r>
        </a:p>
      </dgm:t>
    </dgm:pt>
    <dgm:pt modelId="{92D74A25-C029-4B7B-B04E-159BACEB58B1}" type="parTrans" cxnId="{F80520A2-4D19-4827-9D53-BC5DDB64BAD0}">
      <dgm:prSet/>
      <dgm:spPr/>
      <dgm:t>
        <a:bodyPr/>
        <a:lstStyle/>
        <a:p>
          <a:endParaRPr lang="en-AU"/>
        </a:p>
      </dgm:t>
    </dgm:pt>
    <dgm:pt modelId="{C1A51E35-5864-4558-8B07-3CD05213FE7F}" type="sibTrans" cxnId="{F80520A2-4D19-4827-9D53-BC5DDB64BAD0}">
      <dgm:prSet/>
      <dgm:spPr/>
      <dgm:t>
        <a:bodyPr/>
        <a:lstStyle/>
        <a:p>
          <a:endParaRPr lang="en-AU"/>
        </a:p>
      </dgm:t>
    </dgm:pt>
    <dgm:pt modelId="{7B0EE685-9DCE-4294-B575-2874DEB7B482}">
      <dgm:prSet phldrT="[Text]"/>
      <dgm:spPr/>
      <dgm:t>
        <a:bodyPr/>
        <a:lstStyle/>
        <a:p>
          <a:r>
            <a:rPr lang="en-AU" dirty="0"/>
            <a:t>Model</a:t>
          </a:r>
        </a:p>
      </dgm:t>
    </dgm:pt>
    <dgm:pt modelId="{84825879-BFDF-44A7-92BE-E76AC005E2C0}" type="parTrans" cxnId="{5F18301B-1E31-432C-89AA-DC69D69801DC}">
      <dgm:prSet/>
      <dgm:spPr/>
      <dgm:t>
        <a:bodyPr/>
        <a:lstStyle/>
        <a:p>
          <a:endParaRPr lang="en-AU"/>
        </a:p>
      </dgm:t>
    </dgm:pt>
    <dgm:pt modelId="{AEB35807-2A14-4B42-8633-3DCEE28F7E73}" type="sibTrans" cxnId="{5F18301B-1E31-432C-89AA-DC69D69801DC}">
      <dgm:prSet/>
      <dgm:spPr/>
      <dgm:t>
        <a:bodyPr/>
        <a:lstStyle/>
        <a:p>
          <a:endParaRPr lang="en-AU"/>
        </a:p>
      </dgm:t>
    </dgm:pt>
    <dgm:pt modelId="{45DCBBF1-D755-4C11-A231-40EF0BB023B1}">
      <dgm:prSet phldrT="[Text]"/>
      <dgm:spPr/>
      <dgm:t>
        <a:bodyPr/>
        <a:lstStyle/>
        <a:p>
          <a:r>
            <a:rPr lang="en-AU" dirty="0"/>
            <a:t>Deploy</a:t>
          </a:r>
        </a:p>
      </dgm:t>
    </dgm:pt>
    <dgm:pt modelId="{0DBD0439-DC9D-456B-88B7-C46D325977ED}" type="parTrans" cxnId="{35B96BC6-391F-4167-911D-85CDF52624D2}">
      <dgm:prSet/>
      <dgm:spPr/>
      <dgm:t>
        <a:bodyPr/>
        <a:lstStyle/>
        <a:p>
          <a:endParaRPr lang="en-AU"/>
        </a:p>
      </dgm:t>
    </dgm:pt>
    <dgm:pt modelId="{4785780B-7003-4EA0-A609-CF2DD1E90BD1}" type="sibTrans" cxnId="{35B96BC6-391F-4167-911D-85CDF52624D2}">
      <dgm:prSet/>
      <dgm:spPr/>
      <dgm:t>
        <a:bodyPr/>
        <a:lstStyle/>
        <a:p>
          <a:endParaRPr lang="en-AU"/>
        </a:p>
      </dgm:t>
    </dgm:pt>
    <dgm:pt modelId="{890D2F4F-45DA-4797-B037-5A1698E1F96B}">
      <dgm:prSet/>
      <dgm:spPr/>
      <dgm:t>
        <a:bodyPr/>
        <a:lstStyle/>
        <a:p>
          <a:r>
            <a:rPr lang="en-AU" dirty="0"/>
            <a:t>Configure</a:t>
          </a:r>
        </a:p>
      </dgm:t>
    </dgm:pt>
    <dgm:pt modelId="{89DC2793-3F82-4FE2-8026-5B010FB3513C}" type="parTrans" cxnId="{6306F9AF-1D34-4946-9632-332005F45A97}">
      <dgm:prSet/>
      <dgm:spPr/>
      <dgm:t>
        <a:bodyPr/>
        <a:lstStyle/>
        <a:p>
          <a:endParaRPr lang="en-AU"/>
        </a:p>
      </dgm:t>
    </dgm:pt>
    <dgm:pt modelId="{B0EB13D4-C32D-40E5-A1CF-B22EB886BF6C}" type="sibTrans" cxnId="{6306F9AF-1D34-4946-9632-332005F45A97}">
      <dgm:prSet/>
      <dgm:spPr/>
      <dgm:t>
        <a:bodyPr/>
        <a:lstStyle/>
        <a:p>
          <a:endParaRPr lang="en-AU"/>
        </a:p>
      </dgm:t>
    </dgm:pt>
    <dgm:pt modelId="{810101F4-1BBF-411C-B0D1-578CCF157E65}">
      <dgm:prSet/>
      <dgm:spPr/>
      <dgm:t>
        <a:bodyPr/>
        <a:lstStyle/>
        <a:p>
          <a:r>
            <a:rPr lang="en-AU" dirty="0"/>
            <a:t>Run</a:t>
          </a:r>
        </a:p>
      </dgm:t>
    </dgm:pt>
    <dgm:pt modelId="{6DBC7420-25AD-4D9F-AEA3-975374988178}" type="parTrans" cxnId="{7FB36B23-A2F4-44AE-BEA0-2A53011D7D1F}">
      <dgm:prSet/>
      <dgm:spPr/>
      <dgm:t>
        <a:bodyPr/>
        <a:lstStyle/>
        <a:p>
          <a:endParaRPr lang="en-AU"/>
        </a:p>
      </dgm:t>
    </dgm:pt>
    <dgm:pt modelId="{00550D2B-66B7-4A03-8D2C-52BD082F7469}" type="sibTrans" cxnId="{7FB36B23-A2F4-44AE-BEA0-2A53011D7D1F}">
      <dgm:prSet/>
      <dgm:spPr/>
      <dgm:t>
        <a:bodyPr/>
        <a:lstStyle/>
        <a:p>
          <a:endParaRPr lang="en-AU"/>
        </a:p>
      </dgm:t>
    </dgm:pt>
    <dgm:pt modelId="{21A9CB88-4583-42E7-8482-12B70744C055}" type="pres">
      <dgm:prSet presAssocID="{98C9766B-2F6D-41C4-A355-A46B3D87C293}" presName="outerComposite" presStyleCnt="0">
        <dgm:presLayoutVars>
          <dgm:chMax val="5"/>
          <dgm:dir/>
          <dgm:resizeHandles val="exact"/>
        </dgm:presLayoutVars>
      </dgm:prSet>
      <dgm:spPr/>
    </dgm:pt>
    <dgm:pt modelId="{8717C9EB-3764-4F79-A9F1-0AFACD39FC95}" type="pres">
      <dgm:prSet presAssocID="{98C9766B-2F6D-41C4-A355-A46B3D87C293}" presName="dummyMaxCanvas" presStyleCnt="0">
        <dgm:presLayoutVars/>
      </dgm:prSet>
      <dgm:spPr/>
    </dgm:pt>
    <dgm:pt modelId="{2E7F9277-327E-4EF3-8EA9-95CD37327C12}" type="pres">
      <dgm:prSet presAssocID="{98C9766B-2F6D-41C4-A355-A46B3D87C293}" presName="FiveNodes_1" presStyleLbl="node1" presStyleIdx="0" presStyleCnt="5" custLinFactNeighborX="-78296" custLinFactNeighborY="8">
        <dgm:presLayoutVars>
          <dgm:bulletEnabled val="1"/>
        </dgm:presLayoutVars>
      </dgm:prSet>
      <dgm:spPr/>
    </dgm:pt>
    <dgm:pt modelId="{53F803EE-4F65-4C39-9722-0844D28DDA0E}" type="pres">
      <dgm:prSet presAssocID="{98C9766B-2F6D-41C4-A355-A46B3D87C293}" presName="FiveNodes_2" presStyleLbl="node1" presStyleIdx="1" presStyleCnt="5">
        <dgm:presLayoutVars>
          <dgm:bulletEnabled val="1"/>
        </dgm:presLayoutVars>
      </dgm:prSet>
      <dgm:spPr/>
    </dgm:pt>
    <dgm:pt modelId="{7CC8DBB5-2DD2-473B-B040-F84EEBFC630F}" type="pres">
      <dgm:prSet presAssocID="{98C9766B-2F6D-41C4-A355-A46B3D87C293}" presName="FiveNodes_3" presStyleLbl="node1" presStyleIdx="2" presStyleCnt="5">
        <dgm:presLayoutVars>
          <dgm:bulletEnabled val="1"/>
        </dgm:presLayoutVars>
      </dgm:prSet>
      <dgm:spPr/>
    </dgm:pt>
    <dgm:pt modelId="{6B23A2F2-7C45-4CB2-961D-5A6F953BFCFF}" type="pres">
      <dgm:prSet presAssocID="{98C9766B-2F6D-41C4-A355-A46B3D87C293}" presName="FiveNodes_4" presStyleLbl="node1" presStyleIdx="3" presStyleCnt="5">
        <dgm:presLayoutVars>
          <dgm:bulletEnabled val="1"/>
        </dgm:presLayoutVars>
      </dgm:prSet>
      <dgm:spPr/>
    </dgm:pt>
    <dgm:pt modelId="{6754F31E-77C0-4BEC-8B5A-CE6336ED240B}" type="pres">
      <dgm:prSet presAssocID="{98C9766B-2F6D-41C4-A355-A46B3D87C293}" presName="FiveNodes_5" presStyleLbl="node1" presStyleIdx="4" presStyleCnt="5">
        <dgm:presLayoutVars>
          <dgm:bulletEnabled val="1"/>
        </dgm:presLayoutVars>
      </dgm:prSet>
      <dgm:spPr/>
    </dgm:pt>
    <dgm:pt modelId="{EE08FA81-1B4E-443A-B291-3A3BC568F662}" type="pres">
      <dgm:prSet presAssocID="{98C9766B-2F6D-41C4-A355-A46B3D87C293}" presName="FiveConn_1-2" presStyleLbl="fgAccFollowNode1" presStyleIdx="0" presStyleCnt="4">
        <dgm:presLayoutVars>
          <dgm:bulletEnabled val="1"/>
        </dgm:presLayoutVars>
      </dgm:prSet>
      <dgm:spPr/>
    </dgm:pt>
    <dgm:pt modelId="{FF308993-85C2-43B5-8FE4-CE80E9C0EB78}" type="pres">
      <dgm:prSet presAssocID="{98C9766B-2F6D-41C4-A355-A46B3D87C293}" presName="FiveConn_2-3" presStyleLbl="fgAccFollowNode1" presStyleIdx="1" presStyleCnt="4">
        <dgm:presLayoutVars>
          <dgm:bulletEnabled val="1"/>
        </dgm:presLayoutVars>
      </dgm:prSet>
      <dgm:spPr/>
    </dgm:pt>
    <dgm:pt modelId="{1C333089-86DA-4BDF-BA92-EC33580DFDBA}" type="pres">
      <dgm:prSet presAssocID="{98C9766B-2F6D-41C4-A355-A46B3D87C293}" presName="FiveConn_3-4" presStyleLbl="fgAccFollowNode1" presStyleIdx="2" presStyleCnt="4">
        <dgm:presLayoutVars>
          <dgm:bulletEnabled val="1"/>
        </dgm:presLayoutVars>
      </dgm:prSet>
      <dgm:spPr/>
    </dgm:pt>
    <dgm:pt modelId="{BB1802B1-2E97-4DEC-9438-C56E706C7A6A}" type="pres">
      <dgm:prSet presAssocID="{98C9766B-2F6D-41C4-A355-A46B3D87C293}" presName="FiveConn_4-5" presStyleLbl="fgAccFollowNode1" presStyleIdx="3" presStyleCnt="4">
        <dgm:presLayoutVars>
          <dgm:bulletEnabled val="1"/>
        </dgm:presLayoutVars>
      </dgm:prSet>
      <dgm:spPr/>
    </dgm:pt>
    <dgm:pt modelId="{3525C54E-C7B8-4653-80D0-ACAC9BA0D99F}" type="pres">
      <dgm:prSet presAssocID="{98C9766B-2F6D-41C4-A355-A46B3D87C293}" presName="FiveNodes_1_text" presStyleLbl="node1" presStyleIdx="4" presStyleCnt="5">
        <dgm:presLayoutVars>
          <dgm:bulletEnabled val="1"/>
        </dgm:presLayoutVars>
      </dgm:prSet>
      <dgm:spPr/>
    </dgm:pt>
    <dgm:pt modelId="{5EC290C9-F097-4EA9-8117-B91FEFD399EC}" type="pres">
      <dgm:prSet presAssocID="{98C9766B-2F6D-41C4-A355-A46B3D87C293}" presName="FiveNodes_2_text" presStyleLbl="node1" presStyleIdx="4" presStyleCnt="5">
        <dgm:presLayoutVars>
          <dgm:bulletEnabled val="1"/>
        </dgm:presLayoutVars>
      </dgm:prSet>
      <dgm:spPr/>
    </dgm:pt>
    <dgm:pt modelId="{4603C491-A453-4A50-992A-818E21932CDE}" type="pres">
      <dgm:prSet presAssocID="{98C9766B-2F6D-41C4-A355-A46B3D87C293}" presName="FiveNodes_3_text" presStyleLbl="node1" presStyleIdx="4" presStyleCnt="5">
        <dgm:presLayoutVars>
          <dgm:bulletEnabled val="1"/>
        </dgm:presLayoutVars>
      </dgm:prSet>
      <dgm:spPr/>
    </dgm:pt>
    <dgm:pt modelId="{3519EED8-5941-4EC9-AD6A-83A80EE27EE0}" type="pres">
      <dgm:prSet presAssocID="{98C9766B-2F6D-41C4-A355-A46B3D87C293}" presName="FiveNodes_4_text" presStyleLbl="node1" presStyleIdx="4" presStyleCnt="5">
        <dgm:presLayoutVars>
          <dgm:bulletEnabled val="1"/>
        </dgm:presLayoutVars>
      </dgm:prSet>
      <dgm:spPr/>
    </dgm:pt>
    <dgm:pt modelId="{604B2684-5FAC-4B01-BABE-5DCFD81907A8}" type="pres">
      <dgm:prSet presAssocID="{98C9766B-2F6D-41C4-A355-A46B3D87C293}" presName="FiveNodes_5_text" presStyleLbl="node1" presStyleIdx="4" presStyleCnt="5">
        <dgm:presLayoutVars>
          <dgm:bulletEnabled val="1"/>
        </dgm:presLayoutVars>
      </dgm:prSet>
      <dgm:spPr/>
    </dgm:pt>
  </dgm:ptLst>
  <dgm:cxnLst>
    <dgm:cxn modelId="{6816F802-6828-40B9-B102-E1BF614D1C3C}" type="presOf" srcId="{890D2F4F-45DA-4797-B037-5A1698E1F96B}" destId="{3519EED8-5941-4EC9-AD6A-83A80EE27EE0}" srcOrd="1" destOrd="0" presId="urn:microsoft.com/office/officeart/2005/8/layout/vProcess5"/>
    <dgm:cxn modelId="{2011F50A-975A-46FE-BBBE-933755DA913D}" type="presOf" srcId="{7B0EE685-9DCE-4294-B575-2874DEB7B482}" destId="{53F803EE-4F65-4C39-9722-0844D28DDA0E}" srcOrd="0" destOrd="0" presId="urn:microsoft.com/office/officeart/2005/8/layout/vProcess5"/>
    <dgm:cxn modelId="{5F18301B-1E31-432C-89AA-DC69D69801DC}" srcId="{98C9766B-2F6D-41C4-A355-A46B3D87C293}" destId="{7B0EE685-9DCE-4294-B575-2874DEB7B482}" srcOrd="1" destOrd="0" parTransId="{84825879-BFDF-44A7-92BE-E76AC005E2C0}" sibTransId="{AEB35807-2A14-4B42-8633-3DCEE28F7E73}"/>
    <dgm:cxn modelId="{7FB36B23-A2F4-44AE-BEA0-2A53011D7D1F}" srcId="{98C9766B-2F6D-41C4-A355-A46B3D87C293}" destId="{810101F4-1BBF-411C-B0D1-578CCF157E65}" srcOrd="4" destOrd="0" parTransId="{6DBC7420-25AD-4D9F-AEA3-975374988178}" sibTransId="{00550D2B-66B7-4A03-8D2C-52BD082F7469}"/>
    <dgm:cxn modelId="{5C99DC48-9685-4831-B7A4-A9491324620C}" type="presOf" srcId="{7B0EE685-9DCE-4294-B575-2874DEB7B482}" destId="{5EC290C9-F097-4EA9-8117-B91FEFD399EC}" srcOrd="1" destOrd="0" presId="urn:microsoft.com/office/officeart/2005/8/layout/vProcess5"/>
    <dgm:cxn modelId="{6C61B650-2BDF-4E10-AA0F-37F9FBCB75E5}" type="presOf" srcId="{09E16C99-E911-46A2-BF01-3F4938190FDA}" destId="{3525C54E-C7B8-4653-80D0-ACAC9BA0D99F}" srcOrd="1" destOrd="0" presId="urn:microsoft.com/office/officeart/2005/8/layout/vProcess5"/>
    <dgm:cxn modelId="{86237782-4297-4B34-97A3-137AB3EC7D36}" type="presOf" srcId="{810101F4-1BBF-411C-B0D1-578CCF157E65}" destId="{6754F31E-77C0-4BEC-8B5A-CE6336ED240B}" srcOrd="0" destOrd="0" presId="urn:microsoft.com/office/officeart/2005/8/layout/vProcess5"/>
    <dgm:cxn modelId="{C9BA2C83-9852-44B7-9B98-1CD7445E2CE6}" type="presOf" srcId="{45DCBBF1-D755-4C11-A231-40EF0BB023B1}" destId="{4603C491-A453-4A50-992A-818E21932CDE}" srcOrd="1" destOrd="0" presId="urn:microsoft.com/office/officeart/2005/8/layout/vProcess5"/>
    <dgm:cxn modelId="{BE12CA8A-49BE-4024-89B9-E7F868FBAE42}" type="presOf" srcId="{810101F4-1BBF-411C-B0D1-578CCF157E65}" destId="{604B2684-5FAC-4B01-BABE-5DCFD81907A8}" srcOrd="1" destOrd="0" presId="urn:microsoft.com/office/officeart/2005/8/layout/vProcess5"/>
    <dgm:cxn modelId="{7D19E19B-B949-4864-BC11-FFAC52E05AD1}" type="presOf" srcId="{890D2F4F-45DA-4797-B037-5A1698E1F96B}" destId="{6B23A2F2-7C45-4CB2-961D-5A6F953BFCFF}" srcOrd="0" destOrd="0" presId="urn:microsoft.com/office/officeart/2005/8/layout/vProcess5"/>
    <dgm:cxn modelId="{DBB1F4A0-6235-446E-8801-1DE560FB100A}" type="presOf" srcId="{45DCBBF1-D755-4C11-A231-40EF0BB023B1}" destId="{7CC8DBB5-2DD2-473B-B040-F84EEBFC630F}" srcOrd="0" destOrd="0" presId="urn:microsoft.com/office/officeart/2005/8/layout/vProcess5"/>
    <dgm:cxn modelId="{F80520A2-4D19-4827-9D53-BC5DDB64BAD0}" srcId="{98C9766B-2F6D-41C4-A355-A46B3D87C293}" destId="{09E16C99-E911-46A2-BF01-3F4938190FDA}" srcOrd="0" destOrd="0" parTransId="{92D74A25-C029-4B7B-B04E-159BACEB58B1}" sibTransId="{C1A51E35-5864-4558-8B07-3CD05213FE7F}"/>
    <dgm:cxn modelId="{6306F9AF-1D34-4946-9632-332005F45A97}" srcId="{98C9766B-2F6D-41C4-A355-A46B3D87C293}" destId="{890D2F4F-45DA-4797-B037-5A1698E1F96B}" srcOrd="3" destOrd="0" parTransId="{89DC2793-3F82-4FE2-8026-5B010FB3513C}" sibTransId="{B0EB13D4-C32D-40E5-A1CF-B22EB886BF6C}"/>
    <dgm:cxn modelId="{1F26FFB5-2B4D-455E-9885-12385239A6E7}" type="presOf" srcId="{C1A51E35-5864-4558-8B07-3CD05213FE7F}" destId="{EE08FA81-1B4E-443A-B291-3A3BC568F662}" srcOrd="0" destOrd="0" presId="urn:microsoft.com/office/officeart/2005/8/layout/vProcess5"/>
    <dgm:cxn modelId="{43AA02BC-4C97-4419-87FE-C803306D567F}" type="presOf" srcId="{AEB35807-2A14-4B42-8633-3DCEE28F7E73}" destId="{FF308993-85C2-43B5-8FE4-CE80E9C0EB78}" srcOrd="0" destOrd="0" presId="urn:microsoft.com/office/officeart/2005/8/layout/vProcess5"/>
    <dgm:cxn modelId="{CFAB3EBC-B475-4E03-AF5F-474B802BC9AE}" type="presOf" srcId="{09E16C99-E911-46A2-BF01-3F4938190FDA}" destId="{2E7F9277-327E-4EF3-8EA9-95CD37327C12}" srcOrd="0" destOrd="0" presId="urn:microsoft.com/office/officeart/2005/8/layout/vProcess5"/>
    <dgm:cxn modelId="{F91306C2-006D-4F9D-A565-620A56391C53}" type="presOf" srcId="{4785780B-7003-4EA0-A609-CF2DD1E90BD1}" destId="{1C333089-86DA-4BDF-BA92-EC33580DFDBA}" srcOrd="0" destOrd="0" presId="urn:microsoft.com/office/officeart/2005/8/layout/vProcess5"/>
    <dgm:cxn modelId="{B54514C2-F1D2-48B7-8D12-34991BE650D2}" type="presOf" srcId="{98C9766B-2F6D-41C4-A355-A46B3D87C293}" destId="{21A9CB88-4583-42E7-8482-12B70744C055}" srcOrd="0" destOrd="0" presId="urn:microsoft.com/office/officeart/2005/8/layout/vProcess5"/>
    <dgm:cxn modelId="{35B96BC6-391F-4167-911D-85CDF52624D2}" srcId="{98C9766B-2F6D-41C4-A355-A46B3D87C293}" destId="{45DCBBF1-D755-4C11-A231-40EF0BB023B1}" srcOrd="2" destOrd="0" parTransId="{0DBD0439-DC9D-456B-88B7-C46D325977ED}" sibTransId="{4785780B-7003-4EA0-A609-CF2DD1E90BD1}"/>
    <dgm:cxn modelId="{9E8005E7-F17C-4A4A-86D8-C7B9E4684E52}" type="presOf" srcId="{B0EB13D4-C32D-40E5-A1CF-B22EB886BF6C}" destId="{BB1802B1-2E97-4DEC-9438-C56E706C7A6A}" srcOrd="0" destOrd="0" presId="urn:microsoft.com/office/officeart/2005/8/layout/vProcess5"/>
    <dgm:cxn modelId="{14A91D14-4BDB-4FF9-97F9-59066A521551}" type="presParOf" srcId="{21A9CB88-4583-42E7-8482-12B70744C055}" destId="{8717C9EB-3764-4F79-A9F1-0AFACD39FC95}" srcOrd="0" destOrd="0" presId="urn:microsoft.com/office/officeart/2005/8/layout/vProcess5"/>
    <dgm:cxn modelId="{2CBD898F-DE17-4C6F-A636-684C65A9F46E}" type="presParOf" srcId="{21A9CB88-4583-42E7-8482-12B70744C055}" destId="{2E7F9277-327E-4EF3-8EA9-95CD37327C12}" srcOrd="1" destOrd="0" presId="urn:microsoft.com/office/officeart/2005/8/layout/vProcess5"/>
    <dgm:cxn modelId="{1BA65110-5008-4D86-87A2-980A6BB84DE8}" type="presParOf" srcId="{21A9CB88-4583-42E7-8482-12B70744C055}" destId="{53F803EE-4F65-4C39-9722-0844D28DDA0E}" srcOrd="2" destOrd="0" presId="urn:microsoft.com/office/officeart/2005/8/layout/vProcess5"/>
    <dgm:cxn modelId="{37323531-97EC-43E3-97CA-F98ABF553247}" type="presParOf" srcId="{21A9CB88-4583-42E7-8482-12B70744C055}" destId="{7CC8DBB5-2DD2-473B-B040-F84EEBFC630F}" srcOrd="3" destOrd="0" presId="urn:microsoft.com/office/officeart/2005/8/layout/vProcess5"/>
    <dgm:cxn modelId="{5EF7F7E2-01BA-4F6F-AAF9-082E1E1B9397}" type="presParOf" srcId="{21A9CB88-4583-42E7-8482-12B70744C055}" destId="{6B23A2F2-7C45-4CB2-961D-5A6F953BFCFF}" srcOrd="4" destOrd="0" presId="urn:microsoft.com/office/officeart/2005/8/layout/vProcess5"/>
    <dgm:cxn modelId="{A357E701-0B77-4C0B-B993-782100733777}" type="presParOf" srcId="{21A9CB88-4583-42E7-8482-12B70744C055}" destId="{6754F31E-77C0-4BEC-8B5A-CE6336ED240B}" srcOrd="5" destOrd="0" presId="urn:microsoft.com/office/officeart/2005/8/layout/vProcess5"/>
    <dgm:cxn modelId="{86FB18B3-3589-47AF-A7A4-74EBB8EA240C}" type="presParOf" srcId="{21A9CB88-4583-42E7-8482-12B70744C055}" destId="{EE08FA81-1B4E-443A-B291-3A3BC568F662}" srcOrd="6" destOrd="0" presId="urn:microsoft.com/office/officeart/2005/8/layout/vProcess5"/>
    <dgm:cxn modelId="{C27E332D-FB03-4D9F-A211-C9153B7AC237}" type="presParOf" srcId="{21A9CB88-4583-42E7-8482-12B70744C055}" destId="{FF308993-85C2-43B5-8FE4-CE80E9C0EB78}" srcOrd="7" destOrd="0" presId="urn:microsoft.com/office/officeart/2005/8/layout/vProcess5"/>
    <dgm:cxn modelId="{675869FE-C1DB-41B3-9070-30632F10BE39}" type="presParOf" srcId="{21A9CB88-4583-42E7-8482-12B70744C055}" destId="{1C333089-86DA-4BDF-BA92-EC33580DFDBA}" srcOrd="8" destOrd="0" presId="urn:microsoft.com/office/officeart/2005/8/layout/vProcess5"/>
    <dgm:cxn modelId="{F13D7591-7765-4D84-9264-7E740EED3507}" type="presParOf" srcId="{21A9CB88-4583-42E7-8482-12B70744C055}" destId="{BB1802B1-2E97-4DEC-9438-C56E706C7A6A}" srcOrd="9" destOrd="0" presId="urn:microsoft.com/office/officeart/2005/8/layout/vProcess5"/>
    <dgm:cxn modelId="{FA91C710-E7B5-463F-89A2-0B2E09C8CCEB}" type="presParOf" srcId="{21A9CB88-4583-42E7-8482-12B70744C055}" destId="{3525C54E-C7B8-4653-80D0-ACAC9BA0D99F}" srcOrd="10" destOrd="0" presId="urn:microsoft.com/office/officeart/2005/8/layout/vProcess5"/>
    <dgm:cxn modelId="{CE245BB6-75DF-404C-ABE7-703FB81FE19E}" type="presParOf" srcId="{21A9CB88-4583-42E7-8482-12B70744C055}" destId="{5EC290C9-F097-4EA9-8117-B91FEFD399EC}" srcOrd="11" destOrd="0" presId="urn:microsoft.com/office/officeart/2005/8/layout/vProcess5"/>
    <dgm:cxn modelId="{79C11C2B-3E18-4EE4-ACBC-B961ED6EDA0D}" type="presParOf" srcId="{21A9CB88-4583-42E7-8482-12B70744C055}" destId="{4603C491-A453-4A50-992A-818E21932CDE}" srcOrd="12" destOrd="0" presId="urn:microsoft.com/office/officeart/2005/8/layout/vProcess5"/>
    <dgm:cxn modelId="{E8FC5301-1E64-4A80-B375-89D92B4AF443}" type="presParOf" srcId="{21A9CB88-4583-42E7-8482-12B70744C055}" destId="{3519EED8-5941-4EC9-AD6A-83A80EE27EE0}" srcOrd="13" destOrd="0" presId="urn:microsoft.com/office/officeart/2005/8/layout/vProcess5"/>
    <dgm:cxn modelId="{6E9ACFBA-C332-4AAF-9650-1C1F0CA5EB36}" type="presParOf" srcId="{21A9CB88-4583-42E7-8482-12B70744C055}" destId="{604B2684-5FAC-4B01-BABE-5DCFD81907A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01592-5BFE-419F-A129-C2D450F5105D}">
      <dsp:nvSpPr>
        <dsp:cNvPr id="0" name=""/>
        <dsp:cNvSpPr/>
      </dsp:nvSpPr>
      <dsp:spPr>
        <a:xfrm rot="4396374">
          <a:off x="471314" y="650855"/>
          <a:ext cx="2823513" cy="1969048"/>
        </a:xfrm>
        <a:prstGeom prst="swooshArrow">
          <a:avLst>
            <a:gd name="adj1" fmla="val 16310"/>
            <a:gd name="adj2" fmla="val 3137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A1224-33EB-4C99-BD7D-BC24BB7E9533}">
      <dsp:nvSpPr>
        <dsp:cNvPr id="0" name=""/>
        <dsp:cNvSpPr/>
      </dsp:nvSpPr>
      <dsp:spPr>
        <a:xfrm>
          <a:off x="1529011" y="907962"/>
          <a:ext cx="71302" cy="71302"/>
        </a:xfrm>
        <a:prstGeom prst="ellipse">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F72181-9D93-46AB-872D-54388EEC3DB3}">
      <dsp:nvSpPr>
        <dsp:cNvPr id="0" name=""/>
        <dsp:cNvSpPr/>
      </dsp:nvSpPr>
      <dsp:spPr>
        <a:xfrm>
          <a:off x="2017238" y="1301762"/>
          <a:ext cx="71302" cy="71302"/>
        </a:xfrm>
        <a:prstGeom prst="ellipse">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ED2156-0F1B-47F9-8C96-8250B8C7A96A}">
      <dsp:nvSpPr>
        <dsp:cNvPr id="0" name=""/>
        <dsp:cNvSpPr/>
      </dsp:nvSpPr>
      <dsp:spPr>
        <a:xfrm>
          <a:off x="2383138" y="1762285"/>
          <a:ext cx="71302" cy="71302"/>
        </a:xfrm>
        <a:prstGeom prst="ellipse">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A9B2A0-D39E-41CE-AE0F-283D2F5EFD9B}">
      <dsp:nvSpPr>
        <dsp:cNvPr id="0" name=""/>
        <dsp:cNvSpPr/>
      </dsp:nvSpPr>
      <dsp:spPr>
        <a:xfrm>
          <a:off x="282034" y="0"/>
          <a:ext cx="1331199" cy="52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b" anchorCtr="0">
          <a:noAutofit/>
        </a:bodyPr>
        <a:lstStyle/>
        <a:p>
          <a:pPr marL="0" lvl="0" indent="0" algn="ctr" defTabSz="755650">
            <a:lnSpc>
              <a:spcPct val="90000"/>
            </a:lnSpc>
            <a:spcBef>
              <a:spcPct val="0"/>
            </a:spcBef>
            <a:spcAft>
              <a:spcPct val="35000"/>
            </a:spcAft>
            <a:buNone/>
          </a:pPr>
          <a:r>
            <a:rPr lang="en-US" sz="1700" kern="1200" dirty="0"/>
            <a:t>Business Context</a:t>
          </a:r>
          <a:endParaRPr lang="en-AU" sz="1700" kern="1200" dirty="0"/>
        </a:p>
      </dsp:txBody>
      <dsp:txXfrm>
        <a:off x="282034" y="0"/>
        <a:ext cx="1331199" cy="523321"/>
      </dsp:txXfrm>
    </dsp:sp>
    <dsp:sp modelId="{9BCD0016-B877-41C8-97E8-F8F36BEC57DC}">
      <dsp:nvSpPr>
        <dsp:cNvPr id="0" name=""/>
        <dsp:cNvSpPr/>
      </dsp:nvSpPr>
      <dsp:spPr>
        <a:xfrm>
          <a:off x="1937039" y="681953"/>
          <a:ext cx="1942831" cy="52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US" sz="1700" kern="1200" dirty="0"/>
            <a:t>E=NVP</a:t>
          </a:r>
          <a:endParaRPr lang="en-AU" sz="1700" kern="1200" dirty="0"/>
        </a:p>
      </dsp:txBody>
      <dsp:txXfrm>
        <a:off x="1937039" y="681953"/>
        <a:ext cx="1942831" cy="523321"/>
      </dsp:txXfrm>
    </dsp:sp>
    <dsp:sp modelId="{1F1842B7-77E2-471F-B4DF-AD23BEC68E9F}">
      <dsp:nvSpPr>
        <dsp:cNvPr id="0" name=""/>
        <dsp:cNvSpPr/>
      </dsp:nvSpPr>
      <dsp:spPr>
        <a:xfrm>
          <a:off x="282034" y="1075752"/>
          <a:ext cx="1547069" cy="52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r" defTabSz="755650">
            <a:lnSpc>
              <a:spcPct val="90000"/>
            </a:lnSpc>
            <a:spcBef>
              <a:spcPct val="0"/>
            </a:spcBef>
            <a:spcAft>
              <a:spcPct val="35000"/>
            </a:spcAft>
            <a:buNone/>
          </a:pPr>
          <a:r>
            <a:rPr lang="en-US" sz="1700" kern="1200" dirty="0"/>
            <a:t>Event Management</a:t>
          </a:r>
          <a:endParaRPr lang="en-AU" sz="1700" kern="1200" dirty="0"/>
        </a:p>
      </dsp:txBody>
      <dsp:txXfrm>
        <a:off x="282034" y="1075752"/>
        <a:ext cx="1547069" cy="523321"/>
      </dsp:txXfrm>
    </dsp:sp>
    <dsp:sp modelId="{11CB941B-36CC-4E99-ACB4-6C67173455A7}">
      <dsp:nvSpPr>
        <dsp:cNvPr id="0" name=""/>
        <dsp:cNvSpPr/>
      </dsp:nvSpPr>
      <dsp:spPr>
        <a:xfrm>
          <a:off x="2692584" y="1536275"/>
          <a:ext cx="1187285" cy="52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US" sz="1700" kern="1200" dirty="0"/>
            <a:t>Event Mesh</a:t>
          </a:r>
          <a:endParaRPr lang="en-AU" sz="1700" kern="1200" dirty="0"/>
        </a:p>
      </dsp:txBody>
      <dsp:txXfrm>
        <a:off x="2692584" y="1536275"/>
        <a:ext cx="1187285" cy="523321"/>
      </dsp:txXfrm>
    </dsp:sp>
    <dsp:sp modelId="{2843704F-E632-4193-A6D9-A84CD6BE2665}">
      <dsp:nvSpPr>
        <dsp:cNvPr id="0" name=""/>
        <dsp:cNvSpPr/>
      </dsp:nvSpPr>
      <dsp:spPr>
        <a:xfrm>
          <a:off x="2080952" y="2747438"/>
          <a:ext cx="1798918" cy="52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t" anchorCtr="0">
          <a:noAutofit/>
        </a:bodyPr>
        <a:lstStyle/>
        <a:p>
          <a:pPr marL="0" lvl="0" indent="0" algn="ctr" defTabSz="755650">
            <a:lnSpc>
              <a:spcPct val="90000"/>
            </a:lnSpc>
            <a:spcBef>
              <a:spcPct val="0"/>
            </a:spcBef>
            <a:spcAft>
              <a:spcPct val="35000"/>
            </a:spcAft>
            <a:buNone/>
          </a:pPr>
          <a:r>
            <a:rPr lang="en-US" sz="1700" kern="1200" dirty="0"/>
            <a:t>Observability</a:t>
          </a:r>
          <a:endParaRPr lang="en-AU" sz="1700" kern="1200" dirty="0"/>
        </a:p>
      </dsp:txBody>
      <dsp:txXfrm>
        <a:off x="2080952" y="2747438"/>
        <a:ext cx="1798918" cy="523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F9277-327E-4EF3-8EA9-95CD37327C12}">
      <dsp:nvSpPr>
        <dsp:cNvPr id="0" name=""/>
        <dsp:cNvSpPr/>
      </dsp:nvSpPr>
      <dsp:spPr>
        <a:xfrm>
          <a:off x="0" y="69"/>
          <a:ext cx="3904265" cy="86410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Discovery</a:t>
          </a:r>
        </a:p>
      </dsp:txBody>
      <dsp:txXfrm>
        <a:off x="25309" y="25378"/>
        <a:ext cx="2870724" cy="813490"/>
      </dsp:txXfrm>
    </dsp:sp>
    <dsp:sp modelId="{53F803EE-4F65-4C39-9722-0844D28DDA0E}">
      <dsp:nvSpPr>
        <dsp:cNvPr id="0" name=""/>
        <dsp:cNvSpPr/>
      </dsp:nvSpPr>
      <dsp:spPr>
        <a:xfrm>
          <a:off x="291552" y="984123"/>
          <a:ext cx="3904265" cy="864108"/>
        </a:xfrm>
        <a:prstGeom prst="roundRect">
          <a:avLst>
            <a:gd name="adj" fmla="val 10000"/>
          </a:avLst>
        </a:prstGeom>
        <a:solidFill>
          <a:schemeClr val="accent2">
            <a:hueOff val="-136840"/>
            <a:satOff val="0"/>
            <a:lumOff val="1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Model</a:t>
          </a:r>
        </a:p>
      </dsp:txBody>
      <dsp:txXfrm>
        <a:off x="316861" y="1009432"/>
        <a:ext cx="3000425" cy="813490"/>
      </dsp:txXfrm>
    </dsp:sp>
    <dsp:sp modelId="{7CC8DBB5-2DD2-473B-B040-F84EEBFC630F}">
      <dsp:nvSpPr>
        <dsp:cNvPr id="0" name=""/>
        <dsp:cNvSpPr/>
      </dsp:nvSpPr>
      <dsp:spPr>
        <a:xfrm>
          <a:off x="583104" y="1968246"/>
          <a:ext cx="3904265" cy="864108"/>
        </a:xfrm>
        <a:prstGeom prst="roundRect">
          <a:avLst>
            <a:gd name="adj" fmla="val 10000"/>
          </a:avLst>
        </a:prstGeom>
        <a:solidFill>
          <a:schemeClr val="accent2">
            <a:hueOff val="-273681"/>
            <a:satOff val="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Deploy</a:t>
          </a:r>
        </a:p>
      </dsp:txBody>
      <dsp:txXfrm>
        <a:off x="608413" y="1993555"/>
        <a:ext cx="3000425" cy="813490"/>
      </dsp:txXfrm>
    </dsp:sp>
    <dsp:sp modelId="{6B23A2F2-7C45-4CB2-961D-5A6F953BFCFF}">
      <dsp:nvSpPr>
        <dsp:cNvPr id="0" name=""/>
        <dsp:cNvSpPr/>
      </dsp:nvSpPr>
      <dsp:spPr>
        <a:xfrm>
          <a:off x="874656" y="2952369"/>
          <a:ext cx="3904265" cy="864108"/>
        </a:xfrm>
        <a:prstGeom prst="roundRect">
          <a:avLst>
            <a:gd name="adj" fmla="val 10000"/>
          </a:avLst>
        </a:prstGeom>
        <a:solidFill>
          <a:schemeClr val="accent2">
            <a:hueOff val="-410521"/>
            <a:satOff val="0"/>
            <a:lumOff val="3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Configure</a:t>
          </a:r>
        </a:p>
      </dsp:txBody>
      <dsp:txXfrm>
        <a:off x="899965" y="2977678"/>
        <a:ext cx="3000425" cy="813489"/>
      </dsp:txXfrm>
    </dsp:sp>
    <dsp:sp modelId="{6754F31E-77C0-4BEC-8B5A-CE6336ED240B}">
      <dsp:nvSpPr>
        <dsp:cNvPr id="0" name=""/>
        <dsp:cNvSpPr/>
      </dsp:nvSpPr>
      <dsp:spPr>
        <a:xfrm>
          <a:off x="1166209" y="3936492"/>
          <a:ext cx="3904265" cy="864108"/>
        </a:xfrm>
        <a:prstGeom prst="roundRect">
          <a:avLst>
            <a:gd name="adj" fmla="val 10000"/>
          </a:avLst>
        </a:prstGeom>
        <a:solidFill>
          <a:schemeClr val="accent2">
            <a:hueOff val="-547362"/>
            <a:satOff val="0"/>
            <a:lumOff val="5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Run</a:t>
          </a:r>
        </a:p>
      </dsp:txBody>
      <dsp:txXfrm>
        <a:off x="1191518" y="3961801"/>
        <a:ext cx="3000425" cy="813490"/>
      </dsp:txXfrm>
    </dsp:sp>
    <dsp:sp modelId="{EE08FA81-1B4E-443A-B291-3A3BC568F662}">
      <dsp:nvSpPr>
        <dsp:cNvPr id="0" name=""/>
        <dsp:cNvSpPr/>
      </dsp:nvSpPr>
      <dsp:spPr>
        <a:xfrm>
          <a:off x="3342595" y="631278"/>
          <a:ext cx="561670" cy="561670"/>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AU" sz="2500" kern="1200"/>
        </a:p>
      </dsp:txBody>
      <dsp:txXfrm>
        <a:off x="3468971" y="631278"/>
        <a:ext cx="308918" cy="422657"/>
      </dsp:txXfrm>
    </dsp:sp>
    <dsp:sp modelId="{FF308993-85C2-43B5-8FE4-CE80E9C0EB78}">
      <dsp:nvSpPr>
        <dsp:cNvPr id="0" name=""/>
        <dsp:cNvSpPr/>
      </dsp:nvSpPr>
      <dsp:spPr>
        <a:xfrm>
          <a:off x="3634147" y="1615401"/>
          <a:ext cx="561670" cy="561670"/>
        </a:xfrm>
        <a:prstGeom prst="downArrow">
          <a:avLst>
            <a:gd name="adj1" fmla="val 55000"/>
            <a:gd name="adj2" fmla="val 45000"/>
          </a:avLst>
        </a:prstGeom>
        <a:solidFill>
          <a:schemeClr val="accent2">
            <a:tint val="40000"/>
            <a:alpha val="90000"/>
            <a:hueOff val="-348325"/>
            <a:satOff val="3275"/>
            <a:lumOff val="434"/>
            <a:alphaOff val="0"/>
          </a:schemeClr>
        </a:solidFill>
        <a:ln w="25400" cap="flat" cmpd="sng" algn="ctr">
          <a:solidFill>
            <a:schemeClr val="accent2">
              <a:tint val="40000"/>
              <a:alpha val="90000"/>
              <a:hueOff val="-348325"/>
              <a:satOff val="3275"/>
              <a:lumOff val="4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AU" sz="2500" kern="1200"/>
        </a:p>
      </dsp:txBody>
      <dsp:txXfrm>
        <a:off x="3760523" y="1615401"/>
        <a:ext cx="308918" cy="422657"/>
      </dsp:txXfrm>
    </dsp:sp>
    <dsp:sp modelId="{1C333089-86DA-4BDF-BA92-EC33580DFDBA}">
      <dsp:nvSpPr>
        <dsp:cNvPr id="0" name=""/>
        <dsp:cNvSpPr/>
      </dsp:nvSpPr>
      <dsp:spPr>
        <a:xfrm>
          <a:off x="3925700" y="2585123"/>
          <a:ext cx="561670" cy="561670"/>
        </a:xfrm>
        <a:prstGeom prst="downArrow">
          <a:avLst>
            <a:gd name="adj1" fmla="val 55000"/>
            <a:gd name="adj2" fmla="val 45000"/>
          </a:avLst>
        </a:prstGeom>
        <a:solidFill>
          <a:schemeClr val="accent2">
            <a:tint val="40000"/>
            <a:alpha val="90000"/>
            <a:hueOff val="-696649"/>
            <a:satOff val="6550"/>
            <a:lumOff val="869"/>
            <a:alphaOff val="0"/>
          </a:schemeClr>
        </a:solidFill>
        <a:ln w="25400" cap="flat" cmpd="sng" algn="ctr">
          <a:solidFill>
            <a:schemeClr val="accent2">
              <a:tint val="40000"/>
              <a:alpha val="90000"/>
              <a:hueOff val="-696649"/>
              <a:satOff val="6550"/>
              <a:lumOff val="8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AU" sz="2500" kern="1200"/>
        </a:p>
      </dsp:txBody>
      <dsp:txXfrm>
        <a:off x="4052076" y="2585123"/>
        <a:ext cx="308918" cy="422657"/>
      </dsp:txXfrm>
    </dsp:sp>
    <dsp:sp modelId="{BB1802B1-2E97-4DEC-9438-C56E706C7A6A}">
      <dsp:nvSpPr>
        <dsp:cNvPr id="0" name=""/>
        <dsp:cNvSpPr/>
      </dsp:nvSpPr>
      <dsp:spPr>
        <a:xfrm>
          <a:off x="4217252" y="3578847"/>
          <a:ext cx="561670" cy="561670"/>
        </a:xfrm>
        <a:prstGeom prst="downArrow">
          <a:avLst>
            <a:gd name="adj1" fmla="val 55000"/>
            <a:gd name="adj2" fmla="val 45000"/>
          </a:avLst>
        </a:prstGeom>
        <a:solidFill>
          <a:schemeClr val="accent2">
            <a:tint val="40000"/>
            <a:alpha val="90000"/>
            <a:hueOff val="-1044974"/>
            <a:satOff val="9825"/>
            <a:lumOff val="1303"/>
            <a:alphaOff val="0"/>
          </a:schemeClr>
        </a:solidFill>
        <a:ln w="25400" cap="flat" cmpd="sng" algn="ctr">
          <a:solidFill>
            <a:schemeClr val="accent2">
              <a:tint val="40000"/>
              <a:alpha val="90000"/>
              <a:hueOff val="-1044974"/>
              <a:satOff val="9825"/>
              <a:lumOff val="13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AU" sz="2500" kern="1200"/>
        </a:p>
      </dsp:txBody>
      <dsp:txXfrm>
        <a:off x="4343628" y="3578847"/>
        <a:ext cx="308918" cy="422657"/>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A9A89-8CDD-4956-AF21-9024CFF0C159}" type="datetimeFigureOut">
              <a:rPr lang="en-AU" smtClean="0"/>
              <a:t>22/05/2025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C0E28-0DC6-4D04-BBF3-5308134C974E}" type="slidenum">
              <a:rPr lang="en-AU" smtClean="0"/>
              <a:t>‹#›</a:t>
            </a:fld>
            <a:endParaRPr lang="en-AU"/>
          </a:p>
        </p:txBody>
      </p:sp>
    </p:spTree>
    <p:extLst>
      <p:ext uri="{BB962C8B-B14F-4D97-AF65-F5344CB8AC3E}">
        <p14:creationId xmlns:p14="http://schemas.microsoft.com/office/powerpoint/2010/main" val="356072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F0EA9-DEFE-6361-F418-7961AACAA8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338568-94CF-39C7-AD59-80CDC552F6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AD8CB5-75EC-CE2A-84B7-3D196E767A54}"/>
              </a:ext>
            </a:extLst>
          </p:cNvPr>
          <p:cNvSpPr>
            <a:spLocks noGrp="1"/>
          </p:cNvSpPr>
          <p:nvPr>
            <p:ph type="body" idx="1"/>
          </p:nvPr>
        </p:nvSpPr>
        <p:spPr/>
        <p:txBody>
          <a:bodyPr/>
          <a:lstStyle/>
          <a:p>
            <a:r>
              <a:rPr lang="en-AU" dirty="0"/>
              <a:t>This is still available and partially built in my SC domain</a:t>
            </a:r>
          </a:p>
        </p:txBody>
      </p:sp>
    </p:spTree>
    <p:extLst>
      <p:ext uri="{BB962C8B-B14F-4D97-AF65-F5344CB8AC3E}">
        <p14:creationId xmlns:p14="http://schemas.microsoft.com/office/powerpoint/2010/main" val="94027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still available and partially built in my SC domain</a:t>
            </a:r>
          </a:p>
        </p:txBody>
      </p:sp>
    </p:spTree>
    <p:extLst>
      <p:ext uri="{BB962C8B-B14F-4D97-AF65-F5344CB8AC3E}">
        <p14:creationId xmlns:p14="http://schemas.microsoft.com/office/powerpoint/2010/main" val="40345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6E1F-52E5-EE10-1117-6188A90ED5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B4597EB-49B0-A1B3-0681-344CB0050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15F201E-7F0A-EAD9-0F04-D7A186ECDB3B}"/>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5" name="Footer Placeholder 4">
            <a:extLst>
              <a:ext uri="{FF2B5EF4-FFF2-40B4-BE49-F238E27FC236}">
                <a16:creationId xmlns:a16="http://schemas.microsoft.com/office/drawing/2014/main" id="{40E28859-B99A-8AA9-0035-2A815FE2F2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65B6A6-CBEB-E3C6-CDBF-EC6C84EF5209}"/>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48546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B17B-AE0F-FE09-7645-31131171C5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D13EBC6-A7B0-E4DB-84B1-08043A2E9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5269288-7180-3864-1A90-A983CEC4BB11}"/>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5" name="Footer Placeholder 4">
            <a:extLst>
              <a:ext uri="{FF2B5EF4-FFF2-40B4-BE49-F238E27FC236}">
                <a16:creationId xmlns:a16="http://schemas.microsoft.com/office/drawing/2014/main" id="{02385530-3F9B-0736-15B7-5180CF421D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6DE88-F4E3-BD7F-A9DB-79CD7B0ECBA0}"/>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386676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7121C-EF0C-5761-6F3D-F182DFBDFB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9B09343-C903-FB91-6C52-14FF9F4C4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7153C54-C7E4-F007-B709-6960F4909743}"/>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5" name="Footer Placeholder 4">
            <a:extLst>
              <a:ext uri="{FF2B5EF4-FFF2-40B4-BE49-F238E27FC236}">
                <a16:creationId xmlns:a16="http://schemas.microsoft.com/office/drawing/2014/main" id="{E51A9423-F0A9-FCB9-4AB9-595495D715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AD6415-1B82-5965-6FD1-4EC3D4488181}"/>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1472052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White">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0" y="1347854"/>
            <a:ext cx="11027683" cy="4800600"/>
          </a:xfrm>
        </p:spPr>
        <p:txBody>
          <a:bodyPr/>
          <a:lstStyle>
            <a:lvl1pPr>
              <a:lnSpc>
                <a:spcPct val="114000"/>
              </a:lnSpc>
              <a:spcAft>
                <a:spcPts val="900"/>
              </a:spcAft>
              <a:defRPr b="1"/>
            </a:lvl1pPr>
            <a:lvl2pPr>
              <a:lnSpc>
                <a:spcPct val="150000"/>
              </a:lnSpc>
              <a:spcAft>
                <a:spcPts val="900"/>
              </a:spcAft>
              <a:defRPr/>
            </a:lvl2pPr>
            <a:lvl3pPr>
              <a:lnSpc>
                <a:spcPct val="150000"/>
              </a:lnSpc>
              <a:defRPr/>
            </a:lvl3pPr>
          </a:lstStyle>
          <a:p>
            <a:pPr lvl="0"/>
            <a:r>
              <a:rPr lang="en-US"/>
              <a:t>Edit Master text styles</a:t>
            </a:r>
          </a:p>
          <a:p>
            <a:pPr lvl="1"/>
            <a:r>
              <a:rPr lang="en-US"/>
              <a:t>Second level</a:t>
            </a:r>
          </a:p>
          <a:p>
            <a:pPr lvl="2"/>
            <a:r>
              <a:rPr lang="en-US"/>
              <a:t>Third level</a:t>
            </a:r>
          </a:p>
        </p:txBody>
      </p:sp>
      <p:sp>
        <p:nvSpPr>
          <p:cNvPr id="7" name="Slide Number">
            <a:extLst>
              <a:ext uri="{FF2B5EF4-FFF2-40B4-BE49-F238E27FC236}">
                <a16:creationId xmlns:a16="http://schemas.microsoft.com/office/drawing/2014/main" id="{84E9EF1B-4268-49EB-A253-5D5EDC8B475A}"/>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02EE9E5D-D881-48F7-A7E2-AE3C5C84AF06}"/>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102453463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hite">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1" y="1347854"/>
            <a:ext cx="5069486" cy="4800600"/>
          </a:xfrm>
        </p:spPr>
        <p:txBody>
          <a:bodyPr/>
          <a:lstStyle>
            <a:lvl1pPr>
              <a:defRPr b="1"/>
            </a:lvl1pPr>
          </a:lstStyle>
          <a:p>
            <a:pPr lvl="0"/>
            <a:r>
              <a:rPr lang="en-US"/>
              <a:t>Edit Master text styles</a:t>
            </a:r>
          </a:p>
          <a:p>
            <a:pPr lvl="1"/>
            <a:r>
              <a:rPr lang="en-US"/>
              <a:t>Second level</a:t>
            </a:r>
          </a:p>
          <a:p>
            <a:pPr lvl="2"/>
            <a:r>
              <a:rPr lang="en-US"/>
              <a:t>Third level</a:t>
            </a:r>
          </a:p>
        </p:txBody>
      </p:sp>
      <p:sp>
        <p:nvSpPr>
          <p:cNvPr id="4" name="Content Placeholder 3">
            <a:extLst>
              <a:ext uri="{FF2B5EF4-FFF2-40B4-BE49-F238E27FC236}">
                <a16:creationId xmlns:a16="http://schemas.microsoft.com/office/drawing/2014/main" id="{3C9FDF5E-4912-46E1-BC83-7C00373624AF}"/>
              </a:ext>
            </a:extLst>
          </p:cNvPr>
          <p:cNvSpPr>
            <a:spLocks noGrp="1"/>
          </p:cNvSpPr>
          <p:nvPr>
            <p:ph sz="quarter" idx="14"/>
          </p:nvPr>
        </p:nvSpPr>
        <p:spPr>
          <a:xfrm>
            <a:off x="6096000" y="1347470"/>
            <a:ext cx="5069682" cy="4800600"/>
          </a:xfrm>
        </p:spPr>
        <p:txBody>
          <a:bodyPr/>
          <a:lstStyle/>
          <a:p>
            <a:pPr lvl="0"/>
            <a:r>
              <a:rPr lang="en-US"/>
              <a:t>Edit Master text styles</a:t>
            </a:r>
          </a:p>
          <a:p>
            <a:pPr lvl="1"/>
            <a:r>
              <a:rPr lang="en-US"/>
              <a:t>Second level</a:t>
            </a:r>
          </a:p>
          <a:p>
            <a:pPr lvl="2"/>
            <a:r>
              <a:rPr lang="en-US"/>
              <a:t>Third level</a:t>
            </a:r>
          </a:p>
        </p:txBody>
      </p:sp>
      <p:sp>
        <p:nvSpPr>
          <p:cNvPr id="7" name="Slide Number">
            <a:extLst>
              <a:ext uri="{FF2B5EF4-FFF2-40B4-BE49-F238E27FC236}">
                <a16:creationId xmlns:a16="http://schemas.microsoft.com/office/drawing/2014/main" id="{1B009DCF-5545-41DD-9467-D750E24A1017}"/>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81E448DB-7098-48C7-B534-CA16EAF0CB96}"/>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350345623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pen White">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7" name="Slide Number">
            <a:extLst>
              <a:ext uri="{FF2B5EF4-FFF2-40B4-BE49-F238E27FC236}">
                <a16:creationId xmlns:a16="http://schemas.microsoft.com/office/drawing/2014/main" id="{74F2E7AE-1C81-4CA0-92CE-98D0EA9A9F5A}"/>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8" name="Footer Placeholder 8">
            <a:extLst>
              <a:ext uri="{FF2B5EF4-FFF2-40B4-BE49-F238E27FC236}">
                <a16:creationId xmlns:a16="http://schemas.microsoft.com/office/drawing/2014/main" id="{D0148506-3DCC-43DB-B976-CA8819215288}"/>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311518109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Dark">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chemeClr val="tx1"/>
                </a:solidFill>
              </a:defRPr>
            </a:lvl1pPr>
          </a:lstStyle>
          <a:p>
            <a:r>
              <a:rPr lang="en-US"/>
              <a:t>Click to edit Master title style</a:t>
            </a:r>
          </a:p>
        </p:txBody>
      </p:sp>
      <p:sp>
        <p:nvSpPr>
          <p:cNvPr id="14" name="Text Placeholder 7">
            <a:extLst>
              <a:ext uri="{FF2B5EF4-FFF2-40B4-BE49-F238E27FC236}">
                <a16:creationId xmlns:a16="http://schemas.microsoft.com/office/drawing/2014/main" id="{E16F26DE-79B7-44D6-BCE8-8A89D076E3F0}"/>
              </a:ext>
            </a:extLst>
          </p:cNvPr>
          <p:cNvSpPr>
            <a:spLocks noGrp="1"/>
          </p:cNvSpPr>
          <p:nvPr>
            <p:ph type="body" sz="quarter" idx="12"/>
          </p:nvPr>
        </p:nvSpPr>
        <p:spPr>
          <a:xfrm>
            <a:off x="598260" y="1347854"/>
            <a:ext cx="11027683" cy="4800600"/>
          </a:xfrm>
        </p:spPr>
        <p:txBody>
          <a:bodyPr/>
          <a:lstStyle>
            <a:lvl1pPr>
              <a:defRPr b="1">
                <a:solidFill>
                  <a:schemeClr val="tx1"/>
                </a:solidFill>
              </a:defRPr>
            </a:lvl1pPr>
            <a:lvl2pPr>
              <a:defRPr>
                <a:solidFill>
                  <a:schemeClr val="tx1"/>
                </a:solidFill>
              </a:defRPr>
            </a:lvl2pPr>
            <a:lvl3pPr>
              <a:defRPr>
                <a:solidFill>
                  <a:schemeClr val="tx1"/>
                </a:solidFill>
              </a:defRPr>
            </a:lvl3pPr>
          </a:lstStyle>
          <a:p>
            <a:pPr lvl="0"/>
            <a:r>
              <a:rPr lang="en-US"/>
              <a:t>Edit Master text styles</a:t>
            </a:r>
          </a:p>
          <a:p>
            <a:pPr lvl="1"/>
            <a:r>
              <a:rPr lang="en-US"/>
              <a:t>Second level</a:t>
            </a:r>
          </a:p>
          <a:p>
            <a:pPr lvl="2"/>
            <a:r>
              <a:rPr lang="en-US"/>
              <a:t>Third level</a:t>
            </a:r>
          </a:p>
        </p:txBody>
      </p:sp>
      <p:pic>
        <p:nvPicPr>
          <p:cNvPr id="22" name="Picture 21">
            <a:extLst>
              <a:ext uri="{FF2B5EF4-FFF2-40B4-BE49-F238E27FC236}">
                <a16:creationId xmlns:a16="http://schemas.microsoft.com/office/drawing/2014/main" id="{CE25D848-DE5D-48CC-80A6-FFCAA87D1A7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318" y="2673"/>
            <a:ext cx="642913" cy="1097304"/>
          </a:xfrm>
          <a:prstGeom prst="rect">
            <a:avLst/>
          </a:prstGeom>
        </p:spPr>
      </p:pic>
      <p:sp>
        <p:nvSpPr>
          <p:cNvPr id="11" name="Rectangle 10">
            <a:extLst>
              <a:ext uri="{FF2B5EF4-FFF2-40B4-BE49-F238E27FC236}">
                <a16:creationId xmlns:a16="http://schemas.microsoft.com/office/drawing/2014/main" id="{1CEE3668-FA34-4379-9E79-33804C514D37}"/>
              </a:ext>
            </a:extLst>
          </p:cNvPr>
          <p:cNvSpPr/>
          <p:nvPr userDrawn="1"/>
        </p:nvSpPr>
        <p:spPr>
          <a:xfrm>
            <a:off x="1" y="1089258"/>
            <a:ext cx="12191999" cy="9144"/>
          </a:xfrm>
          <a:prstGeom prst="rect">
            <a:avLst/>
          </a:prstGeom>
          <a:gradFill>
            <a:gsLst>
              <a:gs pos="100000">
                <a:srgbClr val="474747"/>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Slide Number">
            <a:extLst>
              <a:ext uri="{FF2B5EF4-FFF2-40B4-BE49-F238E27FC236}">
                <a16:creationId xmlns:a16="http://schemas.microsoft.com/office/drawing/2014/main" id="{72A7E5EF-34FB-4F6A-9A89-0356C5356952}"/>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B88911E3-7ED3-4CFF-9491-9495CCBF7184}"/>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2496404129"/>
      </p:ext>
    </p:extLst>
  </p:cSld>
  <p:clrMapOvr>
    <a:overrideClrMapping bg1="dk1" tx1="lt1" bg2="dk2" tx2="lt2" accent1="accent1" accent2="accent2" accent3="accent3" accent4="accent4" accent5="accent5" accent6="accent6" hlink="hlink" folHlink="folHlink"/>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Dark">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chemeClr val="tx1"/>
                </a:solidFill>
              </a:defRPr>
            </a:lvl1pPr>
          </a:lstStyle>
          <a:p>
            <a:r>
              <a:rPr lang="en-US"/>
              <a:t>Click to edit Master title style</a:t>
            </a:r>
          </a:p>
        </p:txBody>
      </p:sp>
      <p:sp>
        <p:nvSpPr>
          <p:cNvPr id="14" name="Text Placeholder 7">
            <a:extLst>
              <a:ext uri="{FF2B5EF4-FFF2-40B4-BE49-F238E27FC236}">
                <a16:creationId xmlns:a16="http://schemas.microsoft.com/office/drawing/2014/main" id="{E16F26DE-79B7-44D6-BCE8-8A89D076E3F0}"/>
              </a:ext>
            </a:extLst>
          </p:cNvPr>
          <p:cNvSpPr>
            <a:spLocks noGrp="1"/>
          </p:cNvSpPr>
          <p:nvPr>
            <p:ph type="body" sz="quarter" idx="12"/>
          </p:nvPr>
        </p:nvSpPr>
        <p:spPr>
          <a:xfrm>
            <a:off x="598261" y="1347854"/>
            <a:ext cx="5069486" cy="4800600"/>
          </a:xfrm>
        </p:spPr>
        <p:txBody>
          <a:bodyPr/>
          <a:lstStyle>
            <a:lvl1pPr>
              <a:defRPr b="1">
                <a:solidFill>
                  <a:schemeClr val="tx1"/>
                </a:solidFill>
              </a:defRPr>
            </a:lvl1pPr>
            <a:lvl2pPr>
              <a:defRPr>
                <a:solidFill>
                  <a:schemeClr val="tx1"/>
                </a:solidFill>
              </a:defRPr>
            </a:lvl2pPr>
            <a:lvl3pPr>
              <a:defRPr>
                <a:solidFill>
                  <a:schemeClr val="tx1"/>
                </a:solidFill>
              </a:defRPr>
            </a:lvl3pPr>
          </a:lstStyle>
          <a:p>
            <a:pPr lvl="0"/>
            <a:r>
              <a:rPr lang="en-US"/>
              <a:t>Edit Master text styles</a:t>
            </a:r>
          </a:p>
          <a:p>
            <a:pPr lvl="1"/>
            <a:r>
              <a:rPr lang="en-US"/>
              <a:t>Second level</a:t>
            </a:r>
          </a:p>
          <a:p>
            <a:pPr lvl="2"/>
            <a:r>
              <a:rPr lang="en-US"/>
              <a:t>Third level</a:t>
            </a:r>
          </a:p>
        </p:txBody>
      </p:sp>
      <p:sp>
        <p:nvSpPr>
          <p:cNvPr id="15" name="Content Placeholder 3">
            <a:extLst>
              <a:ext uri="{FF2B5EF4-FFF2-40B4-BE49-F238E27FC236}">
                <a16:creationId xmlns:a16="http://schemas.microsoft.com/office/drawing/2014/main" id="{F6E82848-5D7E-48CC-BE9D-8DA26AD4BD06}"/>
              </a:ext>
            </a:extLst>
          </p:cNvPr>
          <p:cNvSpPr>
            <a:spLocks noGrp="1"/>
          </p:cNvSpPr>
          <p:nvPr>
            <p:ph sz="quarter" idx="14"/>
          </p:nvPr>
        </p:nvSpPr>
        <p:spPr>
          <a:xfrm>
            <a:off x="6096000" y="1347470"/>
            <a:ext cx="5069682" cy="4800600"/>
          </a:xfrm>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a:t>Edit Master text styles</a:t>
            </a:r>
          </a:p>
          <a:p>
            <a:pPr lvl="1"/>
            <a:r>
              <a:rPr lang="en-US"/>
              <a:t>Second level</a:t>
            </a:r>
          </a:p>
          <a:p>
            <a:pPr lvl="2"/>
            <a:r>
              <a:rPr lang="en-US"/>
              <a:t>Third level</a:t>
            </a:r>
          </a:p>
        </p:txBody>
      </p:sp>
      <p:pic>
        <p:nvPicPr>
          <p:cNvPr id="22" name="Picture 21">
            <a:extLst>
              <a:ext uri="{FF2B5EF4-FFF2-40B4-BE49-F238E27FC236}">
                <a16:creationId xmlns:a16="http://schemas.microsoft.com/office/drawing/2014/main" id="{CE25D848-DE5D-48CC-80A6-FFCAA87D1A7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318" y="2673"/>
            <a:ext cx="642913" cy="1097304"/>
          </a:xfrm>
          <a:prstGeom prst="rect">
            <a:avLst/>
          </a:prstGeom>
        </p:spPr>
      </p:pic>
      <p:sp>
        <p:nvSpPr>
          <p:cNvPr id="10" name="Rectangle 9">
            <a:extLst>
              <a:ext uri="{FF2B5EF4-FFF2-40B4-BE49-F238E27FC236}">
                <a16:creationId xmlns:a16="http://schemas.microsoft.com/office/drawing/2014/main" id="{0310473E-767C-4933-B8FE-FE4B6B23453C}"/>
              </a:ext>
            </a:extLst>
          </p:cNvPr>
          <p:cNvSpPr/>
          <p:nvPr userDrawn="1"/>
        </p:nvSpPr>
        <p:spPr>
          <a:xfrm>
            <a:off x="1" y="1089258"/>
            <a:ext cx="12191999" cy="9144"/>
          </a:xfrm>
          <a:prstGeom prst="rect">
            <a:avLst/>
          </a:prstGeom>
          <a:gradFill>
            <a:gsLst>
              <a:gs pos="100000">
                <a:srgbClr val="474747"/>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9" name="Slide Number">
            <a:extLst>
              <a:ext uri="{FF2B5EF4-FFF2-40B4-BE49-F238E27FC236}">
                <a16:creationId xmlns:a16="http://schemas.microsoft.com/office/drawing/2014/main" id="{08BD0528-7596-40EE-8C29-F571F7D43D41}"/>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1" name="Footer Placeholder 8">
            <a:extLst>
              <a:ext uri="{FF2B5EF4-FFF2-40B4-BE49-F238E27FC236}">
                <a16:creationId xmlns:a16="http://schemas.microsoft.com/office/drawing/2014/main" id="{E2CE9D9A-D923-4B3E-A345-FEE9EB31BD87}"/>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423619450"/>
      </p:ext>
    </p:extLst>
  </p:cSld>
  <p:clrMapOvr>
    <a:overrideClrMapping bg1="dk1" tx1="lt1" bg2="dk2" tx2="lt2" accent1="accent1" accent2="accent2" accent3="accent3" accent4="accent4" accent5="accent5" accent6="accent6" hlink="hlink" folHlink="folHlink"/>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pen Dark">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chemeClr val="tx1"/>
                </a:solidFill>
              </a:defRPr>
            </a:lvl1pPr>
          </a:lstStyle>
          <a:p>
            <a:r>
              <a:rPr lang="en-US"/>
              <a:t>Click to edit Master title style</a:t>
            </a:r>
          </a:p>
        </p:txBody>
      </p:sp>
      <p:pic>
        <p:nvPicPr>
          <p:cNvPr id="22" name="Picture 21">
            <a:extLst>
              <a:ext uri="{FF2B5EF4-FFF2-40B4-BE49-F238E27FC236}">
                <a16:creationId xmlns:a16="http://schemas.microsoft.com/office/drawing/2014/main" id="{CE25D848-DE5D-48CC-80A6-FFCAA87D1A7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318" y="2673"/>
            <a:ext cx="642913" cy="1097304"/>
          </a:xfrm>
          <a:prstGeom prst="rect">
            <a:avLst/>
          </a:prstGeom>
        </p:spPr>
      </p:pic>
      <p:sp>
        <p:nvSpPr>
          <p:cNvPr id="8" name="Rectangle 7">
            <a:extLst>
              <a:ext uri="{FF2B5EF4-FFF2-40B4-BE49-F238E27FC236}">
                <a16:creationId xmlns:a16="http://schemas.microsoft.com/office/drawing/2014/main" id="{F90F2FB9-7C3A-4DF9-B222-16EAE2B988BE}"/>
              </a:ext>
            </a:extLst>
          </p:cNvPr>
          <p:cNvSpPr/>
          <p:nvPr userDrawn="1"/>
        </p:nvSpPr>
        <p:spPr>
          <a:xfrm>
            <a:off x="1" y="1089258"/>
            <a:ext cx="12191999" cy="9144"/>
          </a:xfrm>
          <a:prstGeom prst="rect">
            <a:avLst/>
          </a:prstGeom>
          <a:gradFill>
            <a:gsLst>
              <a:gs pos="100000">
                <a:srgbClr val="474747"/>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7" name="Slide Number">
            <a:extLst>
              <a:ext uri="{FF2B5EF4-FFF2-40B4-BE49-F238E27FC236}">
                <a16:creationId xmlns:a16="http://schemas.microsoft.com/office/drawing/2014/main" id="{AB761A80-7FA4-4FF6-8C53-7B39D8DC89FA}"/>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20E39699-0334-4566-9B6A-DF836AB950E7}"/>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355359490"/>
      </p:ext>
    </p:extLst>
  </p:cSld>
  <p:clrMapOvr>
    <a:overrideClrMapping bg1="dk1" tx1="lt1" bg2="dk2" tx2="lt2" accent1="accent1" accent2="accent2" accent3="accent3" accent4="accent4" accent5="accent5" accent6="accent6" hlink="hlink" folHlink="folHlink"/>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Emphasis/Image Right">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A21E6-C700-F04A-AFBF-D249BF836C0A}"/>
              </a:ext>
            </a:extLst>
          </p:cNvPr>
          <p:cNvSpPr/>
          <p:nvPr userDrawn="1"/>
        </p:nvSpPr>
        <p:spPr>
          <a:xfrm>
            <a:off x="6705600" y="1089258"/>
            <a:ext cx="5486400" cy="576874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598261" y="88569"/>
            <a:ext cx="113677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22" name="Text Placeholder 7">
            <a:extLst>
              <a:ext uri="{FF2B5EF4-FFF2-40B4-BE49-F238E27FC236}">
                <a16:creationId xmlns:a16="http://schemas.microsoft.com/office/drawing/2014/main" id="{25A7B58D-A6EC-43C9-8E17-BEE465D370F2}"/>
              </a:ext>
            </a:extLst>
          </p:cNvPr>
          <p:cNvSpPr>
            <a:spLocks noGrp="1"/>
          </p:cNvSpPr>
          <p:nvPr>
            <p:ph type="body" sz="quarter" idx="12"/>
          </p:nvPr>
        </p:nvSpPr>
        <p:spPr>
          <a:xfrm>
            <a:off x="598261" y="1347854"/>
            <a:ext cx="5768250" cy="4800600"/>
          </a:xfrm>
        </p:spPr>
        <p:txBody>
          <a:bodyPr/>
          <a:lstStyle>
            <a:lvl1pPr>
              <a:defRPr b="1"/>
            </a:lvl1pPr>
          </a:lstStyle>
          <a:p>
            <a:pPr lvl="0"/>
            <a:r>
              <a:rPr lang="en-US"/>
              <a:t>Edit Master text styles</a:t>
            </a:r>
          </a:p>
          <a:p>
            <a:pPr lvl="1"/>
            <a:r>
              <a:rPr lang="en-US"/>
              <a:t>Second level</a:t>
            </a:r>
          </a:p>
          <a:p>
            <a:pPr lvl="2"/>
            <a:r>
              <a:rPr lang="en-US"/>
              <a:t>Third level</a:t>
            </a:r>
          </a:p>
        </p:txBody>
      </p:sp>
      <p:sp>
        <p:nvSpPr>
          <p:cNvPr id="23" name="Content Placeholder 3">
            <a:extLst>
              <a:ext uri="{FF2B5EF4-FFF2-40B4-BE49-F238E27FC236}">
                <a16:creationId xmlns:a16="http://schemas.microsoft.com/office/drawing/2014/main" id="{35C50785-A2A4-4A43-88A7-3F974F399D50}"/>
              </a:ext>
            </a:extLst>
          </p:cNvPr>
          <p:cNvSpPr>
            <a:spLocks noGrp="1"/>
          </p:cNvSpPr>
          <p:nvPr>
            <p:ph sz="quarter" idx="14"/>
          </p:nvPr>
        </p:nvSpPr>
        <p:spPr>
          <a:xfrm>
            <a:off x="7006590" y="1347470"/>
            <a:ext cx="4959454" cy="4800600"/>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Edit Master text styles</a:t>
            </a:r>
          </a:p>
          <a:p>
            <a:pPr lvl="1"/>
            <a:r>
              <a:rPr lang="en-US"/>
              <a:t>Second level</a:t>
            </a:r>
          </a:p>
          <a:p>
            <a:pPr lvl="2"/>
            <a:r>
              <a:rPr lang="en-US"/>
              <a:t>Third level</a:t>
            </a:r>
          </a:p>
        </p:txBody>
      </p:sp>
      <p:pic>
        <p:nvPicPr>
          <p:cNvPr id="10" name="Picture 9">
            <a:extLst>
              <a:ext uri="{FF2B5EF4-FFF2-40B4-BE49-F238E27FC236}">
                <a16:creationId xmlns:a16="http://schemas.microsoft.com/office/drawing/2014/main" id="{79F96310-6F39-4DDC-995E-2454DB53EBF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sp>
        <p:nvSpPr>
          <p:cNvPr id="9" name="Slide Number">
            <a:extLst>
              <a:ext uri="{FF2B5EF4-FFF2-40B4-BE49-F238E27FC236}">
                <a16:creationId xmlns:a16="http://schemas.microsoft.com/office/drawing/2014/main" id="{9F0656B5-62AF-4B84-8F7F-1B37DFE224CE}"/>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3" name="Footer Placeholder 8">
            <a:extLst>
              <a:ext uri="{FF2B5EF4-FFF2-40B4-BE49-F238E27FC236}">
                <a16:creationId xmlns:a16="http://schemas.microsoft.com/office/drawing/2014/main" id="{9D7E7D13-450A-464A-AEAA-F4BFF61A1F03}"/>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41529757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Emphasis/Image Right">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A21E6-C700-F04A-AFBF-D249BF836C0A}"/>
              </a:ext>
            </a:extLst>
          </p:cNvPr>
          <p:cNvSpPr/>
          <p:nvPr userDrawn="1"/>
        </p:nvSpPr>
        <p:spPr>
          <a:xfrm>
            <a:off x="8991600" y="1092433"/>
            <a:ext cx="3200400" cy="576556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0" y="1337310"/>
            <a:ext cx="3886200" cy="4810760"/>
          </a:xfrm>
        </p:spPr>
        <p:txBody>
          <a:bodyPr/>
          <a:lstStyle/>
          <a:p>
            <a:pPr lvl="0"/>
            <a:r>
              <a:rPr lang="en-US"/>
              <a:t>Edit Master text styles</a:t>
            </a:r>
          </a:p>
          <a:p>
            <a:pPr lvl="1"/>
            <a:r>
              <a:rPr lang="en-US"/>
              <a:t>Second level</a:t>
            </a:r>
          </a:p>
          <a:p>
            <a:pPr lvl="2"/>
            <a:r>
              <a:rPr lang="en-US"/>
              <a:t>Third level</a:t>
            </a:r>
          </a:p>
        </p:txBody>
      </p:sp>
      <p:sp>
        <p:nvSpPr>
          <p:cNvPr id="4" name="Content Placeholder 3">
            <a:extLst>
              <a:ext uri="{FF2B5EF4-FFF2-40B4-BE49-F238E27FC236}">
                <a16:creationId xmlns:a16="http://schemas.microsoft.com/office/drawing/2014/main" id="{1CCF6E24-A6C9-478B-8001-FECF88B8A3BC}"/>
              </a:ext>
            </a:extLst>
          </p:cNvPr>
          <p:cNvSpPr>
            <a:spLocks noGrp="1"/>
          </p:cNvSpPr>
          <p:nvPr>
            <p:ph sz="quarter" idx="14"/>
          </p:nvPr>
        </p:nvSpPr>
        <p:spPr>
          <a:xfrm>
            <a:off x="9235440" y="1337310"/>
            <a:ext cx="2743200" cy="481076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598261" y="88569"/>
            <a:ext cx="11380380"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D8591F5-7480-4829-801E-64461B408543}"/>
              </a:ext>
            </a:extLst>
          </p:cNvPr>
          <p:cNvSpPr>
            <a:spLocks noGrp="1"/>
          </p:cNvSpPr>
          <p:nvPr>
            <p:ph sz="quarter" idx="15"/>
          </p:nvPr>
        </p:nvSpPr>
        <p:spPr>
          <a:xfrm>
            <a:off x="4811713" y="1337310"/>
            <a:ext cx="3886200" cy="4810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a:extLst>
              <a:ext uri="{FF2B5EF4-FFF2-40B4-BE49-F238E27FC236}">
                <a16:creationId xmlns:a16="http://schemas.microsoft.com/office/drawing/2014/main" id="{6473F42A-DDF2-4B88-8A2A-08F0CC9134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sp>
        <p:nvSpPr>
          <p:cNvPr id="10" name="Slide Number">
            <a:extLst>
              <a:ext uri="{FF2B5EF4-FFF2-40B4-BE49-F238E27FC236}">
                <a16:creationId xmlns:a16="http://schemas.microsoft.com/office/drawing/2014/main" id="{EBD9FDA3-8AFE-4C46-A9F6-C9BD1362D3CE}"/>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3" name="Footer Placeholder 8">
            <a:extLst>
              <a:ext uri="{FF2B5EF4-FFF2-40B4-BE49-F238E27FC236}">
                <a16:creationId xmlns:a16="http://schemas.microsoft.com/office/drawing/2014/main" id="{056DC0C7-8DF8-493B-A537-DAB5CE8DE52C}"/>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20462765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2CA6-BE2B-8F1B-5F9C-48D1F760740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43B5995-AED3-9FE6-E87E-EB76466153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A94CA62-262E-7708-5A21-2A7889323453}"/>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5" name="Footer Placeholder 4">
            <a:extLst>
              <a:ext uri="{FF2B5EF4-FFF2-40B4-BE49-F238E27FC236}">
                <a16:creationId xmlns:a16="http://schemas.microsoft.com/office/drawing/2014/main" id="{2015C70D-61E8-477C-66F7-814F0A61694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3596FB3-65F8-69AF-E76F-37FB72D13EAC}"/>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1904864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Emphasis/Image Left">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A21E6-C700-F04A-AFBF-D249BF836C0A}"/>
              </a:ext>
            </a:extLst>
          </p:cNvPr>
          <p:cNvSpPr/>
          <p:nvPr userDrawn="1"/>
        </p:nvSpPr>
        <p:spPr>
          <a:xfrm>
            <a:off x="0" y="1088861"/>
            <a:ext cx="5486400" cy="576913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772150" y="1325880"/>
            <a:ext cx="6103620" cy="4928300"/>
          </a:xfrm>
        </p:spPr>
        <p:txBody>
          <a:bodyPr/>
          <a:lstStyle/>
          <a:p>
            <a:pPr lvl="0"/>
            <a:r>
              <a:rPr lang="en-US"/>
              <a:t>Edit Master text styles</a:t>
            </a:r>
          </a:p>
          <a:p>
            <a:pPr lvl="1"/>
            <a:r>
              <a:rPr lang="en-US"/>
              <a:t>Second level</a:t>
            </a:r>
          </a:p>
          <a:p>
            <a:pPr lvl="2"/>
            <a:r>
              <a:rPr lang="en-US"/>
              <a:t>Third level</a:t>
            </a: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598260" y="88569"/>
            <a:ext cx="11277510"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CCF6E24-A6C9-478B-8001-FECF88B8A3BC}"/>
              </a:ext>
            </a:extLst>
          </p:cNvPr>
          <p:cNvSpPr>
            <a:spLocks noGrp="1"/>
          </p:cNvSpPr>
          <p:nvPr>
            <p:ph sz="quarter" idx="14"/>
          </p:nvPr>
        </p:nvSpPr>
        <p:spPr>
          <a:xfrm>
            <a:off x="598260" y="1325880"/>
            <a:ext cx="4533810" cy="4909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p:txBody>
      </p:sp>
      <p:sp>
        <p:nvSpPr>
          <p:cNvPr id="9" name="Slide Number">
            <a:extLst>
              <a:ext uri="{FF2B5EF4-FFF2-40B4-BE49-F238E27FC236}">
                <a16:creationId xmlns:a16="http://schemas.microsoft.com/office/drawing/2014/main" id="{BB797894-C356-4A2C-8C99-96A570AC05BE}"/>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0" name="Footer Placeholder 8">
            <a:extLst>
              <a:ext uri="{FF2B5EF4-FFF2-40B4-BE49-F238E27FC236}">
                <a16:creationId xmlns:a16="http://schemas.microsoft.com/office/drawing/2014/main" id="{D6921899-871D-4795-90E8-8EFA91132E72}"/>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163393724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Emphasis/Image Left">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A21E6-C700-F04A-AFBF-D249BF836C0A}"/>
              </a:ext>
            </a:extLst>
          </p:cNvPr>
          <p:cNvSpPr/>
          <p:nvPr userDrawn="1"/>
        </p:nvSpPr>
        <p:spPr>
          <a:xfrm>
            <a:off x="0" y="1090449"/>
            <a:ext cx="3200400" cy="576755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3646374" y="1337310"/>
            <a:ext cx="3886200" cy="4810760"/>
          </a:xfrm>
        </p:spPr>
        <p:txBody>
          <a:bodyPr/>
          <a:lstStyle/>
          <a:p>
            <a:pPr lvl="0"/>
            <a:r>
              <a:rPr lang="en-US"/>
              <a:t>Edit Master text styles</a:t>
            </a:r>
          </a:p>
          <a:p>
            <a:pPr lvl="1"/>
            <a:r>
              <a:rPr lang="en-US"/>
              <a:t>Second level</a:t>
            </a:r>
          </a:p>
          <a:p>
            <a:pPr lvl="2"/>
            <a:r>
              <a:rPr lang="en-US"/>
              <a:t>Third level</a:t>
            </a:r>
          </a:p>
        </p:txBody>
      </p:sp>
      <p:sp>
        <p:nvSpPr>
          <p:cNvPr id="4" name="Content Placeholder 3">
            <a:extLst>
              <a:ext uri="{FF2B5EF4-FFF2-40B4-BE49-F238E27FC236}">
                <a16:creationId xmlns:a16="http://schemas.microsoft.com/office/drawing/2014/main" id="{1CCF6E24-A6C9-478B-8001-FECF88B8A3BC}"/>
              </a:ext>
            </a:extLst>
          </p:cNvPr>
          <p:cNvSpPr>
            <a:spLocks noGrp="1"/>
          </p:cNvSpPr>
          <p:nvPr>
            <p:ph sz="quarter" idx="14"/>
          </p:nvPr>
        </p:nvSpPr>
        <p:spPr>
          <a:xfrm>
            <a:off x="243840" y="1337310"/>
            <a:ext cx="2743200" cy="481076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598261" y="88569"/>
            <a:ext cx="11147766"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D8591F5-7480-4829-801E-64461B408543}"/>
              </a:ext>
            </a:extLst>
          </p:cNvPr>
          <p:cNvSpPr>
            <a:spLocks noGrp="1"/>
          </p:cNvSpPr>
          <p:nvPr>
            <p:ph sz="quarter" idx="15"/>
          </p:nvPr>
        </p:nvSpPr>
        <p:spPr>
          <a:xfrm>
            <a:off x="7859826" y="1337310"/>
            <a:ext cx="3886200" cy="4810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a:extLst>
              <a:ext uri="{FF2B5EF4-FFF2-40B4-BE49-F238E27FC236}">
                <a16:creationId xmlns:a16="http://schemas.microsoft.com/office/drawing/2014/main" id="{1A051EEE-155A-45B5-9A02-8CED6140336D}"/>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0" name="Footer Placeholder 8">
            <a:extLst>
              <a:ext uri="{FF2B5EF4-FFF2-40B4-BE49-F238E27FC236}">
                <a16:creationId xmlns:a16="http://schemas.microsoft.com/office/drawing/2014/main" id="{92BCACAC-261E-42C0-9717-559AC0988ECA}"/>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65144312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Title Page">
    <p:bg>
      <p:bgPr>
        <a:solidFill>
          <a:srgbClr val="00C895"/>
        </a:solidFill>
        <a:effectLst/>
      </p:bgPr>
    </p:bg>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EBAAB427-F9E2-4129-AC6E-EC99D1F0232B}"/>
              </a:ext>
            </a:extLst>
          </p:cNvPr>
          <p:cNvSpPr/>
          <p:nvPr userDrawn="1"/>
        </p:nvSpPr>
        <p:spPr>
          <a:xfrm>
            <a:off x="9358593" y="4774310"/>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5"/>
                </a:lnTo>
                <a:lnTo>
                  <a:pt x="332887" y="839095"/>
                </a:lnTo>
                <a:lnTo>
                  <a:pt x="377623" y="846394"/>
                </a:lnTo>
                <a:lnTo>
                  <a:pt x="423798" y="848885"/>
                </a:lnTo>
                <a:lnTo>
                  <a:pt x="469977" y="846394"/>
                </a:lnTo>
                <a:lnTo>
                  <a:pt x="514715" y="839095"/>
                </a:lnTo>
                <a:lnTo>
                  <a:pt x="557755" y="827245"/>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5000"/>
            </a:srgbClr>
          </a:solidFill>
        </p:spPr>
        <p:txBody>
          <a:bodyPr wrap="square" lIns="0" tIns="0" rIns="0" bIns="0" rtlCol="0"/>
          <a:lstStyle/>
          <a:p>
            <a:endParaRPr sz="900"/>
          </a:p>
        </p:txBody>
      </p:sp>
      <p:sp>
        <p:nvSpPr>
          <p:cNvPr id="6" name="object 3">
            <a:extLst>
              <a:ext uri="{FF2B5EF4-FFF2-40B4-BE49-F238E27FC236}">
                <a16:creationId xmlns:a16="http://schemas.microsoft.com/office/drawing/2014/main" id="{9D62BEA4-FCBA-4B3C-BBBD-03128A83944F}"/>
              </a:ext>
            </a:extLst>
          </p:cNvPr>
          <p:cNvSpPr/>
          <p:nvPr userDrawn="1"/>
        </p:nvSpPr>
        <p:spPr>
          <a:xfrm>
            <a:off x="9358593" y="408850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0000"/>
            </a:srgbClr>
          </a:solidFill>
        </p:spPr>
        <p:txBody>
          <a:bodyPr wrap="square" lIns="0" tIns="0" rIns="0" bIns="0" rtlCol="0"/>
          <a:lstStyle/>
          <a:p>
            <a:endParaRPr sz="900"/>
          </a:p>
        </p:txBody>
      </p:sp>
      <p:sp>
        <p:nvSpPr>
          <p:cNvPr id="7" name="object 4">
            <a:extLst>
              <a:ext uri="{FF2B5EF4-FFF2-40B4-BE49-F238E27FC236}">
                <a16:creationId xmlns:a16="http://schemas.microsoft.com/office/drawing/2014/main" id="{975EC605-EDA3-4E46-92C5-04DA5E30266B}"/>
              </a:ext>
            </a:extLst>
          </p:cNvPr>
          <p:cNvSpPr/>
          <p:nvPr userDrawn="1"/>
        </p:nvSpPr>
        <p:spPr>
          <a:xfrm>
            <a:off x="9358593" y="340270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5000"/>
            </a:srgbClr>
          </a:solidFill>
        </p:spPr>
        <p:txBody>
          <a:bodyPr wrap="square" lIns="0" tIns="0" rIns="0" bIns="0" rtlCol="0"/>
          <a:lstStyle/>
          <a:p>
            <a:endParaRPr sz="900"/>
          </a:p>
        </p:txBody>
      </p:sp>
      <p:sp>
        <p:nvSpPr>
          <p:cNvPr id="9" name="object 5">
            <a:extLst>
              <a:ext uri="{FF2B5EF4-FFF2-40B4-BE49-F238E27FC236}">
                <a16:creationId xmlns:a16="http://schemas.microsoft.com/office/drawing/2014/main" id="{5A2D9B08-FD35-4CEB-A6F2-CD75BCC5E2E1}"/>
              </a:ext>
            </a:extLst>
          </p:cNvPr>
          <p:cNvSpPr/>
          <p:nvPr userDrawn="1"/>
        </p:nvSpPr>
        <p:spPr>
          <a:xfrm>
            <a:off x="9358592" y="2716898"/>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7999"/>
            </a:srgbClr>
          </a:solidFill>
        </p:spPr>
        <p:txBody>
          <a:bodyPr wrap="square" lIns="0" tIns="0" rIns="0" bIns="0" rtlCol="0"/>
          <a:lstStyle/>
          <a:p>
            <a:endParaRPr sz="900"/>
          </a:p>
        </p:txBody>
      </p:sp>
      <p:sp>
        <p:nvSpPr>
          <p:cNvPr id="10" name="object 6">
            <a:extLst>
              <a:ext uri="{FF2B5EF4-FFF2-40B4-BE49-F238E27FC236}">
                <a16:creationId xmlns:a16="http://schemas.microsoft.com/office/drawing/2014/main" id="{C5628A51-4D72-4F98-9E6A-C48EBC2830C5}"/>
              </a:ext>
            </a:extLst>
          </p:cNvPr>
          <p:cNvSpPr/>
          <p:nvPr userDrawn="1"/>
        </p:nvSpPr>
        <p:spPr>
          <a:xfrm>
            <a:off x="9358593" y="2031094"/>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0000"/>
            </a:srgbClr>
          </a:solidFill>
        </p:spPr>
        <p:txBody>
          <a:bodyPr wrap="square" lIns="0" tIns="0" rIns="0" bIns="0" rtlCol="0"/>
          <a:lstStyle/>
          <a:p>
            <a:endParaRPr sz="900"/>
          </a:p>
        </p:txBody>
      </p:sp>
      <p:sp>
        <p:nvSpPr>
          <p:cNvPr id="11" name="object 7">
            <a:extLst>
              <a:ext uri="{FF2B5EF4-FFF2-40B4-BE49-F238E27FC236}">
                <a16:creationId xmlns:a16="http://schemas.microsoft.com/office/drawing/2014/main" id="{35C0F50B-B41A-4642-ABC6-B4E26757F366}"/>
              </a:ext>
            </a:extLst>
          </p:cNvPr>
          <p:cNvSpPr/>
          <p:nvPr userDrawn="1"/>
        </p:nvSpPr>
        <p:spPr>
          <a:xfrm>
            <a:off x="9358593" y="1345289"/>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5000"/>
            </a:srgbClr>
          </a:solidFill>
        </p:spPr>
        <p:txBody>
          <a:bodyPr wrap="square" lIns="0" tIns="0" rIns="0" bIns="0" rtlCol="0"/>
          <a:lstStyle/>
          <a:p>
            <a:endParaRPr sz="900"/>
          </a:p>
        </p:txBody>
      </p:sp>
      <p:sp>
        <p:nvSpPr>
          <p:cNvPr id="12" name="object 8">
            <a:extLst>
              <a:ext uri="{FF2B5EF4-FFF2-40B4-BE49-F238E27FC236}">
                <a16:creationId xmlns:a16="http://schemas.microsoft.com/office/drawing/2014/main" id="{CBE1AD97-DFAB-4543-97B8-178F702B4016}"/>
              </a:ext>
            </a:extLst>
          </p:cNvPr>
          <p:cNvSpPr/>
          <p:nvPr userDrawn="1"/>
        </p:nvSpPr>
        <p:spPr>
          <a:xfrm>
            <a:off x="9358593" y="659485"/>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5"/>
                </a:lnTo>
                <a:lnTo>
                  <a:pt x="139855" y="739537"/>
                </a:lnTo>
                <a:lnTo>
                  <a:pt x="173513" y="766994"/>
                </a:lnTo>
                <a:lnTo>
                  <a:pt x="209904" y="790937"/>
                </a:lnTo>
                <a:lnTo>
                  <a:pt x="248769" y="811108"/>
                </a:lnTo>
                <a:lnTo>
                  <a:pt x="289850" y="827246"/>
                </a:lnTo>
                <a:lnTo>
                  <a:pt x="332887" y="839094"/>
                </a:lnTo>
                <a:lnTo>
                  <a:pt x="377623" y="846393"/>
                </a:lnTo>
                <a:lnTo>
                  <a:pt x="423798" y="848884"/>
                </a:lnTo>
                <a:lnTo>
                  <a:pt x="469977" y="846393"/>
                </a:lnTo>
                <a:lnTo>
                  <a:pt x="514715" y="839094"/>
                </a:lnTo>
                <a:lnTo>
                  <a:pt x="557755" y="827246"/>
                </a:lnTo>
                <a:lnTo>
                  <a:pt x="598836" y="811108"/>
                </a:lnTo>
                <a:lnTo>
                  <a:pt x="637701" y="790937"/>
                </a:lnTo>
                <a:lnTo>
                  <a:pt x="674092" y="766994"/>
                </a:lnTo>
                <a:lnTo>
                  <a:pt x="707749" y="739537"/>
                </a:lnTo>
                <a:lnTo>
                  <a:pt x="738415" y="708825"/>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0000"/>
            </a:srgbClr>
          </a:solidFill>
        </p:spPr>
        <p:txBody>
          <a:bodyPr wrap="square" lIns="0" tIns="0" rIns="0" bIns="0" rtlCol="0"/>
          <a:lstStyle/>
          <a:p>
            <a:endParaRPr sz="900"/>
          </a:p>
        </p:txBody>
      </p:sp>
      <p:sp>
        <p:nvSpPr>
          <p:cNvPr id="14" name="object 9">
            <a:extLst>
              <a:ext uri="{FF2B5EF4-FFF2-40B4-BE49-F238E27FC236}">
                <a16:creationId xmlns:a16="http://schemas.microsoft.com/office/drawing/2014/main" id="{EB00F915-CBF8-40C9-BA1E-9AFD631A6629}"/>
              </a:ext>
            </a:extLst>
          </p:cNvPr>
          <p:cNvSpPr/>
          <p:nvPr userDrawn="1"/>
        </p:nvSpPr>
        <p:spPr>
          <a:xfrm>
            <a:off x="9358593" y="-4549"/>
            <a:ext cx="388008" cy="388589"/>
          </a:xfrm>
          <a:custGeom>
            <a:avLst/>
            <a:gdLst/>
            <a:ahLst/>
            <a:cxnLst/>
            <a:rect l="l" t="t" r="r" b="b"/>
            <a:pathLst>
              <a:path w="847725" h="848994">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5000"/>
            </a:srgbClr>
          </a:solidFill>
        </p:spPr>
        <p:txBody>
          <a:bodyPr wrap="square" lIns="0" tIns="0" rIns="0" bIns="0" rtlCol="0"/>
          <a:lstStyle/>
          <a:p>
            <a:endParaRPr sz="900"/>
          </a:p>
        </p:txBody>
      </p:sp>
      <p:sp>
        <p:nvSpPr>
          <p:cNvPr id="17" name="object 12">
            <a:extLst>
              <a:ext uri="{FF2B5EF4-FFF2-40B4-BE49-F238E27FC236}">
                <a16:creationId xmlns:a16="http://schemas.microsoft.com/office/drawing/2014/main" id="{CB2865E2-2914-4826-BE7C-6A0B248C9469}"/>
              </a:ext>
            </a:extLst>
          </p:cNvPr>
          <p:cNvSpPr/>
          <p:nvPr userDrawn="1"/>
        </p:nvSpPr>
        <p:spPr>
          <a:xfrm>
            <a:off x="10101506" y="4774310"/>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5"/>
                </a:lnTo>
                <a:lnTo>
                  <a:pt x="332887" y="839095"/>
                </a:lnTo>
                <a:lnTo>
                  <a:pt x="377623" y="846394"/>
                </a:lnTo>
                <a:lnTo>
                  <a:pt x="423798" y="848885"/>
                </a:lnTo>
                <a:lnTo>
                  <a:pt x="469977" y="846394"/>
                </a:lnTo>
                <a:lnTo>
                  <a:pt x="514715" y="839095"/>
                </a:lnTo>
                <a:lnTo>
                  <a:pt x="557755" y="827245"/>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5000"/>
            </a:srgbClr>
          </a:solidFill>
        </p:spPr>
        <p:txBody>
          <a:bodyPr wrap="square" lIns="0" tIns="0" rIns="0" bIns="0" rtlCol="0"/>
          <a:lstStyle/>
          <a:p>
            <a:endParaRPr sz="900"/>
          </a:p>
        </p:txBody>
      </p:sp>
      <p:sp>
        <p:nvSpPr>
          <p:cNvPr id="18" name="object 13">
            <a:extLst>
              <a:ext uri="{FF2B5EF4-FFF2-40B4-BE49-F238E27FC236}">
                <a16:creationId xmlns:a16="http://schemas.microsoft.com/office/drawing/2014/main" id="{16C0C89A-7283-43A9-AA8D-372618ABD126}"/>
              </a:ext>
            </a:extLst>
          </p:cNvPr>
          <p:cNvSpPr/>
          <p:nvPr userDrawn="1"/>
        </p:nvSpPr>
        <p:spPr>
          <a:xfrm>
            <a:off x="10101506" y="408850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0000"/>
            </a:srgbClr>
          </a:solidFill>
        </p:spPr>
        <p:txBody>
          <a:bodyPr wrap="square" lIns="0" tIns="0" rIns="0" bIns="0" rtlCol="0"/>
          <a:lstStyle/>
          <a:p>
            <a:endParaRPr sz="900"/>
          </a:p>
        </p:txBody>
      </p:sp>
      <p:sp>
        <p:nvSpPr>
          <p:cNvPr id="19" name="object 14">
            <a:extLst>
              <a:ext uri="{FF2B5EF4-FFF2-40B4-BE49-F238E27FC236}">
                <a16:creationId xmlns:a16="http://schemas.microsoft.com/office/drawing/2014/main" id="{D2494E57-22BC-4712-AD68-3AE5748FDC19}"/>
              </a:ext>
            </a:extLst>
          </p:cNvPr>
          <p:cNvSpPr/>
          <p:nvPr userDrawn="1"/>
        </p:nvSpPr>
        <p:spPr>
          <a:xfrm>
            <a:off x="10101506" y="340270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5000"/>
            </a:srgbClr>
          </a:solidFill>
        </p:spPr>
        <p:txBody>
          <a:bodyPr wrap="square" lIns="0" tIns="0" rIns="0" bIns="0" rtlCol="0"/>
          <a:lstStyle/>
          <a:p>
            <a:endParaRPr sz="900"/>
          </a:p>
        </p:txBody>
      </p:sp>
      <p:sp>
        <p:nvSpPr>
          <p:cNvPr id="20" name="object 15">
            <a:extLst>
              <a:ext uri="{FF2B5EF4-FFF2-40B4-BE49-F238E27FC236}">
                <a16:creationId xmlns:a16="http://schemas.microsoft.com/office/drawing/2014/main" id="{73229038-4299-4FA0-8F08-721E94C82F1A}"/>
              </a:ext>
            </a:extLst>
          </p:cNvPr>
          <p:cNvSpPr/>
          <p:nvPr userDrawn="1"/>
        </p:nvSpPr>
        <p:spPr>
          <a:xfrm>
            <a:off x="10101505" y="2716898"/>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7999"/>
            </a:srgbClr>
          </a:solidFill>
        </p:spPr>
        <p:txBody>
          <a:bodyPr wrap="square" lIns="0" tIns="0" rIns="0" bIns="0" rtlCol="0"/>
          <a:lstStyle/>
          <a:p>
            <a:endParaRPr sz="900"/>
          </a:p>
        </p:txBody>
      </p:sp>
      <p:sp>
        <p:nvSpPr>
          <p:cNvPr id="21" name="object 16">
            <a:extLst>
              <a:ext uri="{FF2B5EF4-FFF2-40B4-BE49-F238E27FC236}">
                <a16:creationId xmlns:a16="http://schemas.microsoft.com/office/drawing/2014/main" id="{6CE66923-71F2-471C-8D41-6DB5671C3865}"/>
              </a:ext>
            </a:extLst>
          </p:cNvPr>
          <p:cNvSpPr/>
          <p:nvPr userDrawn="1"/>
        </p:nvSpPr>
        <p:spPr>
          <a:xfrm>
            <a:off x="10101506" y="2031094"/>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0000"/>
            </a:srgbClr>
          </a:solidFill>
        </p:spPr>
        <p:txBody>
          <a:bodyPr wrap="square" lIns="0" tIns="0" rIns="0" bIns="0" rtlCol="0"/>
          <a:lstStyle/>
          <a:p>
            <a:endParaRPr sz="900"/>
          </a:p>
        </p:txBody>
      </p:sp>
      <p:sp>
        <p:nvSpPr>
          <p:cNvPr id="22" name="object 17">
            <a:extLst>
              <a:ext uri="{FF2B5EF4-FFF2-40B4-BE49-F238E27FC236}">
                <a16:creationId xmlns:a16="http://schemas.microsoft.com/office/drawing/2014/main" id="{C4012702-244C-4208-8C7C-C9EF86DF65C9}"/>
              </a:ext>
            </a:extLst>
          </p:cNvPr>
          <p:cNvSpPr/>
          <p:nvPr userDrawn="1"/>
        </p:nvSpPr>
        <p:spPr>
          <a:xfrm>
            <a:off x="10101506" y="1345289"/>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5000"/>
            </a:srgbClr>
          </a:solidFill>
        </p:spPr>
        <p:txBody>
          <a:bodyPr wrap="square" lIns="0" tIns="0" rIns="0" bIns="0" rtlCol="0"/>
          <a:lstStyle/>
          <a:p>
            <a:endParaRPr sz="900"/>
          </a:p>
        </p:txBody>
      </p:sp>
      <p:sp>
        <p:nvSpPr>
          <p:cNvPr id="23" name="object 18">
            <a:extLst>
              <a:ext uri="{FF2B5EF4-FFF2-40B4-BE49-F238E27FC236}">
                <a16:creationId xmlns:a16="http://schemas.microsoft.com/office/drawing/2014/main" id="{2A4B0196-E84F-43C4-B192-EA779C970217}"/>
              </a:ext>
            </a:extLst>
          </p:cNvPr>
          <p:cNvSpPr/>
          <p:nvPr userDrawn="1"/>
        </p:nvSpPr>
        <p:spPr>
          <a:xfrm>
            <a:off x="10101506" y="659485"/>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5"/>
                </a:lnTo>
                <a:lnTo>
                  <a:pt x="139855" y="739537"/>
                </a:lnTo>
                <a:lnTo>
                  <a:pt x="173513" y="766994"/>
                </a:lnTo>
                <a:lnTo>
                  <a:pt x="209904" y="790937"/>
                </a:lnTo>
                <a:lnTo>
                  <a:pt x="248769" y="811108"/>
                </a:lnTo>
                <a:lnTo>
                  <a:pt x="289850" y="827246"/>
                </a:lnTo>
                <a:lnTo>
                  <a:pt x="332887" y="839094"/>
                </a:lnTo>
                <a:lnTo>
                  <a:pt x="377623" y="846393"/>
                </a:lnTo>
                <a:lnTo>
                  <a:pt x="423798" y="848884"/>
                </a:lnTo>
                <a:lnTo>
                  <a:pt x="469977" y="846393"/>
                </a:lnTo>
                <a:lnTo>
                  <a:pt x="514715" y="839094"/>
                </a:lnTo>
                <a:lnTo>
                  <a:pt x="557755" y="827246"/>
                </a:lnTo>
                <a:lnTo>
                  <a:pt x="598836" y="811108"/>
                </a:lnTo>
                <a:lnTo>
                  <a:pt x="637701" y="790937"/>
                </a:lnTo>
                <a:lnTo>
                  <a:pt x="674092" y="766994"/>
                </a:lnTo>
                <a:lnTo>
                  <a:pt x="707749" y="739537"/>
                </a:lnTo>
                <a:lnTo>
                  <a:pt x="738415" y="708825"/>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0000"/>
            </a:srgbClr>
          </a:solidFill>
        </p:spPr>
        <p:txBody>
          <a:bodyPr wrap="square" lIns="0" tIns="0" rIns="0" bIns="0" rtlCol="0"/>
          <a:lstStyle/>
          <a:p>
            <a:endParaRPr sz="900"/>
          </a:p>
        </p:txBody>
      </p:sp>
      <p:sp>
        <p:nvSpPr>
          <p:cNvPr id="24" name="object 19">
            <a:extLst>
              <a:ext uri="{FF2B5EF4-FFF2-40B4-BE49-F238E27FC236}">
                <a16:creationId xmlns:a16="http://schemas.microsoft.com/office/drawing/2014/main" id="{6A26D7D3-FA1A-4B40-BC5D-F1DCE2830102}"/>
              </a:ext>
            </a:extLst>
          </p:cNvPr>
          <p:cNvSpPr/>
          <p:nvPr userDrawn="1"/>
        </p:nvSpPr>
        <p:spPr>
          <a:xfrm>
            <a:off x="10101506" y="-4549"/>
            <a:ext cx="388008" cy="388589"/>
          </a:xfrm>
          <a:custGeom>
            <a:avLst/>
            <a:gdLst/>
            <a:ahLst/>
            <a:cxnLst/>
            <a:rect l="l" t="t" r="r" b="b"/>
            <a:pathLst>
              <a:path w="847725" h="848994">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5000"/>
            </a:srgbClr>
          </a:solidFill>
        </p:spPr>
        <p:txBody>
          <a:bodyPr wrap="square" lIns="0" tIns="0" rIns="0" bIns="0" rtlCol="0"/>
          <a:lstStyle/>
          <a:p>
            <a:endParaRPr sz="900"/>
          </a:p>
        </p:txBody>
      </p:sp>
      <p:sp>
        <p:nvSpPr>
          <p:cNvPr id="27" name="object 22">
            <a:extLst>
              <a:ext uri="{FF2B5EF4-FFF2-40B4-BE49-F238E27FC236}">
                <a16:creationId xmlns:a16="http://schemas.microsoft.com/office/drawing/2014/main" id="{8F75541E-8516-41CA-95E3-88F21CB0FDF1}"/>
              </a:ext>
            </a:extLst>
          </p:cNvPr>
          <p:cNvSpPr/>
          <p:nvPr userDrawn="1"/>
        </p:nvSpPr>
        <p:spPr>
          <a:xfrm>
            <a:off x="8609436" y="4774310"/>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5"/>
                </a:lnTo>
                <a:lnTo>
                  <a:pt x="332887" y="839095"/>
                </a:lnTo>
                <a:lnTo>
                  <a:pt x="377623" y="846394"/>
                </a:lnTo>
                <a:lnTo>
                  <a:pt x="423798" y="848885"/>
                </a:lnTo>
                <a:lnTo>
                  <a:pt x="469977" y="846394"/>
                </a:lnTo>
                <a:lnTo>
                  <a:pt x="514715" y="839095"/>
                </a:lnTo>
                <a:lnTo>
                  <a:pt x="557755" y="827245"/>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5000"/>
            </a:srgbClr>
          </a:solidFill>
        </p:spPr>
        <p:txBody>
          <a:bodyPr wrap="square" lIns="0" tIns="0" rIns="0" bIns="0" rtlCol="0"/>
          <a:lstStyle/>
          <a:p>
            <a:endParaRPr sz="900"/>
          </a:p>
        </p:txBody>
      </p:sp>
      <p:sp>
        <p:nvSpPr>
          <p:cNvPr id="28" name="object 23">
            <a:extLst>
              <a:ext uri="{FF2B5EF4-FFF2-40B4-BE49-F238E27FC236}">
                <a16:creationId xmlns:a16="http://schemas.microsoft.com/office/drawing/2014/main" id="{9F33A92B-A6C6-4E9E-A89E-1450B5DE4265}"/>
              </a:ext>
            </a:extLst>
          </p:cNvPr>
          <p:cNvSpPr/>
          <p:nvPr userDrawn="1"/>
        </p:nvSpPr>
        <p:spPr>
          <a:xfrm>
            <a:off x="8609436" y="408850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0000"/>
            </a:srgbClr>
          </a:solidFill>
        </p:spPr>
        <p:txBody>
          <a:bodyPr wrap="square" lIns="0" tIns="0" rIns="0" bIns="0" rtlCol="0"/>
          <a:lstStyle/>
          <a:p>
            <a:endParaRPr sz="900"/>
          </a:p>
        </p:txBody>
      </p:sp>
      <p:sp>
        <p:nvSpPr>
          <p:cNvPr id="29" name="object 24">
            <a:extLst>
              <a:ext uri="{FF2B5EF4-FFF2-40B4-BE49-F238E27FC236}">
                <a16:creationId xmlns:a16="http://schemas.microsoft.com/office/drawing/2014/main" id="{9CABB628-DF7B-46EE-92DF-35F9FA3A0F24}"/>
              </a:ext>
            </a:extLst>
          </p:cNvPr>
          <p:cNvSpPr/>
          <p:nvPr userDrawn="1"/>
        </p:nvSpPr>
        <p:spPr>
          <a:xfrm>
            <a:off x="8609436" y="340270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5000"/>
            </a:srgbClr>
          </a:solidFill>
        </p:spPr>
        <p:txBody>
          <a:bodyPr wrap="square" lIns="0" tIns="0" rIns="0" bIns="0" rtlCol="0"/>
          <a:lstStyle/>
          <a:p>
            <a:endParaRPr sz="900"/>
          </a:p>
        </p:txBody>
      </p:sp>
      <p:sp>
        <p:nvSpPr>
          <p:cNvPr id="30" name="object 25">
            <a:extLst>
              <a:ext uri="{FF2B5EF4-FFF2-40B4-BE49-F238E27FC236}">
                <a16:creationId xmlns:a16="http://schemas.microsoft.com/office/drawing/2014/main" id="{D7C38847-2EBE-4F23-BC0B-0E416A7588B2}"/>
              </a:ext>
            </a:extLst>
          </p:cNvPr>
          <p:cNvSpPr/>
          <p:nvPr userDrawn="1"/>
        </p:nvSpPr>
        <p:spPr>
          <a:xfrm>
            <a:off x="8609435" y="2716898"/>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7999"/>
            </a:srgbClr>
          </a:solidFill>
        </p:spPr>
        <p:txBody>
          <a:bodyPr wrap="square" lIns="0" tIns="0" rIns="0" bIns="0" rtlCol="0"/>
          <a:lstStyle/>
          <a:p>
            <a:endParaRPr sz="900"/>
          </a:p>
        </p:txBody>
      </p:sp>
      <p:sp>
        <p:nvSpPr>
          <p:cNvPr id="31" name="object 26">
            <a:extLst>
              <a:ext uri="{FF2B5EF4-FFF2-40B4-BE49-F238E27FC236}">
                <a16:creationId xmlns:a16="http://schemas.microsoft.com/office/drawing/2014/main" id="{441C7DC6-1247-4A62-8E96-2048692D330F}"/>
              </a:ext>
            </a:extLst>
          </p:cNvPr>
          <p:cNvSpPr/>
          <p:nvPr userDrawn="1"/>
        </p:nvSpPr>
        <p:spPr>
          <a:xfrm>
            <a:off x="8609436" y="2031094"/>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0000"/>
            </a:srgbClr>
          </a:solidFill>
        </p:spPr>
        <p:txBody>
          <a:bodyPr wrap="square" lIns="0" tIns="0" rIns="0" bIns="0" rtlCol="0"/>
          <a:lstStyle/>
          <a:p>
            <a:endParaRPr sz="900"/>
          </a:p>
        </p:txBody>
      </p:sp>
      <p:sp>
        <p:nvSpPr>
          <p:cNvPr id="32" name="object 27">
            <a:extLst>
              <a:ext uri="{FF2B5EF4-FFF2-40B4-BE49-F238E27FC236}">
                <a16:creationId xmlns:a16="http://schemas.microsoft.com/office/drawing/2014/main" id="{B1D8FB7B-AFCB-40E1-A990-A454F929F150}"/>
              </a:ext>
            </a:extLst>
          </p:cNvPr>
          <p:cNvSpPr/>
          <p:nvPr userDrawn="1"/>
        </p:nvSpPr>
        <p:spPr>
          <a:xfrm>
            <a:off x="8609436" y="1345289"/>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5000"/>
            </a:srgbClr>
          </a:solidFill>
        </p:spPr>
        <p:txBody>
          <a:bodyPr wrap="square" lIns="0" tIns="0" rIns="0" bIns="0" rtlCol="0"/>
          <a:lstStyle/>
          <a:p>
            <a:endParaRPr sz="900"/>
          </a:p>
        </p:txBody>
      </p:sp>
      <p:sp>
        <p:nvSpPr>
          <p:cNvPr id="33" name="object 28">
            <a:extLst>
              <a:ext uri="{FF2B5EF4-FFF2-40B4-BE49-F238E27FC236}">
                <a16:creationId xmlns:a16="http://schemas.microsoft.com/office/drawing/2014/main" id="{8830B901-523E-41AD-9459-B5C4327752B4}"/>
              </a:ext>
            </a:extLst>
          </p:cNvPr>
          <p:cNvSpPr/>
          <p:nvPr userDrawn="1"/>
        </p:nvSpPr>
        <p:spPr>
          <a:xfrm>
            <a:off x="8609436" y="659485"/>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5"/>
                </a:lnTo>
                <a:lnTo>
                  <a:pt x="139855" y="739537"/>
                </a:lnTo>
                <a:lnTo>
                  <a:pt x="173513" y="766994"/>
                </a:lnTo>
                <a:lnTo>
                  <a:pt x="209904" y="790937"/>
                </a:lnTo>
                <a:lnTo>
                  <a:pt x="248769" y="811108"/>
                </a:lnTo>
                <a:lnTo>
                  <a:pt x="289850" y="827246"/>
                </a:lnTo>
                <a:lnTo>
                  <a:pt x="332887" y="839094"/>
                </a:lnTo>
                <a:lnTo>
                  <a:pt x="377623" y="846393"/>
                </a:lnTo>
                <a:lnTo>
                  <a:pt x="423798" y="848884"/>
                </a:lnTo>
                <a:lnTo>
                  <a:pt x="469977" y="846393"/>
                </a:lnTo>
                <a:lnTo>
                  <a:pt x="514715" y="839094"/>
                </a:lnTo>
                <a:lnTo>
                  <a:pt x="557755" y="827246"/>
                </a:lnTo>
                <a:lnTo>
                  <a:pt x="598836" y="811108"/>
                </a:lnTo>
                <a:lnTo>
                  <a:pt x="637701" y="790937"/>
                </a:lnTo>
                <a:lnTo>
                  <a:pt x="674092" y="766994"/>
                </a:lnTo>
                <a:lnTo>
                  <a:pt x="707749" y="739537"/>
                </a:lnTo>
                <a:lnTo>
                  <a:pt x="738415" y="708825"/>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0000"/>
            </a:srgbClr>
          </a:solidFill>
        </p:spPr>
        <p:txBody>
          <a:bodyPr wrap="square" lIns="0" tIns="0" rIns="0" bIns="0" rtlCol="0"/>
          <a:lstStyle/>
          <a:p>
            <a:endParaRPr sz="900"/>
          </a:p>
        </p:txBody>
      </p:sp>
      <p:sp>
        <p:nvSpPr>
          <p:cNvPr id="34" name="object 29">
            <a:extLst>
              <a:ext uri="{FF2B5EF4-FFF2-40B4-BE49-F238E27FC236}">
                <a16:creationId xmlns:a16="http://schemas.microsoft.com/office/drawing/2014/main" id="{0EA32621-7C1F-4258-87B0-280B0BBD8695}"/>
              </a:ext>
            </a:extLst>
          </p:cNvPr>
          <p:cNvSpPr/>
          <p:nvPr userDrawn="1"/>
        </p:nvSpPr>
        <p:spPr>
          <a:xfrm>
            <a:off x="8609436" y="-4549"/>
            <a:ext cx="388008" cy="388589"/>
          </a:xfrm>
          <a:custGeom>
            <a:avLst/>
            <a:gdLst/>
            <a:ahLst/>
            <a:cxnLst/>
            <a:rect l="l" t="t" r="r" b="b"/>
            <a:pathLst>
              <a:path w="847725" h="848994">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5000"/>
            </a:srgbClr>
          </a:solidFill>
        </p:spPr>
        <p:txBody>
          <a:bodyPr wrap="square" lIns="0" tIns="0" rIns="0" bIns="0" rtlCol="0"/>
          <a:lstStyle/>
          <a:p>
            <a:endParaRPr sz="900"/>
          </a:p>
        </p:txBody>
      </p:sp>
      <p:sp>
        <p:nvSpPr>
          <p:cNvPr id="37" name="object 33">
            <a:extLst>
              <a:ext uri="{FF2B5EF4-FFF2-40B4-BE49-F238E27FC236}">
                <a16:creationId xmlns:a16="http://schemas.microsoft.com/office/drawing/2014/main" id="{ACB8D98B-E063-4D29-AC06-863A383CAF48}"/>
              </a:ext>
            </a:extLst>
          </p:cNvPr>
          <p:cNvSpPr/>
          <p:nvPr userDrawn="1"/>
        </p:nvSpPr>
        <p:spPr>
          <a:xfrm>
            <a:off x="2617701" y="4114211"/>
            <a:ext cx="383649" cy="383649"/>
          </a:xfrm>
          <a:custGeom>
            <a:avLst/>
            <a:gdLst/>
            <a:ahLst/>
            <a:cxnLst/>
            <a:rect l="l" t="t" r="r" b="b"/>
            <a:pathLst>
              <a:path w="838200" h="838200">
                <a:moveTo>
                  <a:pt x="418835" y="0"/>
                </a:moveTo>
                <a:lnTo>
                  <a:pt x="372971" y="2503"/>
                </a:lnTo>
                <a:lnTo>
                  <a:pt x="327551" y="10014"/>
                </a:lnTo>
                <a:lnTo>
                  <a:pt x="283020"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0" y="815138"/>
                </a:lnTo>
                <a:lnTo>
                  <a:pt x="327551" y="827656"/>
                </a:lnTo>
                <a:lnTo>
                  <a:pt x="372971" y="835167"/>
                </a:lnTo>
                <a:lnTo>
                  <a:pt x="418835" y="837670"/>
                </a:lnTo>
                <a:lnTo>
                  <a:pt x="464699" y="835167"/>
                </a:lnTo>
                <a:lnTo>
                  <a:pt x="510119" y="827656"/>
                </a:lnTo>
                <a:lnTo>
                  <a:pt x="554650" y="815138"/>
                </a:lnTo>
                <a:lnTo>
                  <a:pt x="597848" y="797613"/>
                </a:lnTo>
                <a:lnTo>
                  <a:pt x="639267" y="775081"/>
                </a:lnTo>
                <a:lnTo>
                  <a:pt x="678465" y="747542"/>
                </a:lnTo>
                <a:lnTo>
                  <a:pt x="714996" y="714996"/>
                </a:lnTo>
                <a:lnTo>
                  <a:pt x="747542" y="678465"/>
                </a:lnTo>
                <a:lnTo>
                  <a:pt x="775081" y="639267"/>
                </a:lnTo>
                <a:lnTo>
                  <a:pt x="797613" y="597848"/>
                </a:lnTo>
                <a:lnTo>
                  <a:pt x="815138" y="554650"/>
                </a:lnTo>
                <a:lnTo>
                  <a:pt x="827656" y="510119"/>
                </a:lnTo>
                <a:lnTo>
                  <a:pt x="835167" y="464699"/>
                </a:lnTo>
                <a:lnTo>
                  <a:pt x="837670" y="418835"/>
                </a:lnTo>
                <a:lnTo>
                  <a:pt x="835167" y="372971"/>
                </a:lnTo>
                <a:lnTo>
                  <a:pt x="827656" y="327551"/>
                </a:lnTo>
                <a:lnTo>
                  <a:pt x="815138" y="283020"/>
                </a:lnTo>
                <a:lnTo>
                  <a:pt x="797613" y="239823"/>
                </a:lnTo>
                <a:lnTo>
                  <a:pt x="775081" y="198403"/>
                </a:lnTo>
                <a:lnTo>
                  <a:pt x="747542" y="159205"/>
                </a:lnTo>
                <a:lnTo>
                  <a:pt x="714996" y="122674"/>
                </a:lnTo>
                <a:lnTo>
                  <a:pt x="678465" y="90128"/>
                </a:lnTo>
                <a:lnTo>
                  <a:pt x="639267" y="62588"/>
                </a:lnTo>
                <a:lnTo>
                  <a:pt x="597848" y="40056"/>
                </a:lnTo>
                <a:lnTo>
                  <a:pt x="554650" y="22532"/>
                </a:lnTo>
                <a:lnTo>
                  <a:pt x="510119" y="10014"/>
                </a:lnTo>
                <a:lnTo>
                  <a:pt x="464699" y="2503"/>
                </a:lnTo>
                <a:lnTo>
                  <a:pt x="418835" y="0"/>
                </a:lnTo>
                <a:close/>
              </a:path>
            </a:pathLst>
          </a:custGeom>
          <a:solidFill>
            <a:srgbClr val="FFFFFF">
              <a:alpha val="19608"/>
            </a:srgbClr>
          </a:solidFill>
        </p:spPr>
        <p:txBody>
          <a:bodyPr wrap="square" lIns="0" tIns="0" rIns="0" bIns="0" rtlCol="0"/>
          <a:lstStyle/>
          <a:p>
            <a:endParaRPr sz="900"/>
          </a:p>
        </p:txBody>
      </p:sp>
      <p:sp>
        <p:nvSpPr>
          <p:cNvPr id="38" name="object 34">
            <a:extLst>
              <a:ext uri="{FF2B5EF4-FFF2-40B4-BE49-F238E27FC236}">
                <a16:creationId xmlns:a16="http://schemas.microsoft.com/office/drawing/2014/main" id="{FCD2896F-DCB0-488B-828B-E2100C641E8E}"/>
              </a:ext>
            </a:extLst>
          </p:cNvPr>
          <p:cNvSpPr/>
          <p:nvPr userDrawn="1"/>
        </p:nvSpPr>
        <p:spPr>
          <a:xfrm>
            <a:off x="3366857" y="4114211"/>
            <a:ext cx="383649" cy="383649"/>
          </a:xfrm>
          <a:custGeom>
            <a:avLst/>
            <a:gdLst/>
            <a:ahLst/>
            <a:cxnLst/>
            <a:rect l="l" t="t" r="r" b="b"/>
            <a:pathLst>
              <a:path w="838200" h="838200">
                <a:moveTo>
                  <a:pt x="418835" y="0"/>
                </a:moveTo>
                <a:lnTo>
                  <a:pt x="372970" y="2503"/>
                </a:lnTo>
                <a:lnTo>
                  <a:pt x="327551" y="10014"/>
                </a:lnTo>
                <a:lnTo>
                  <a:pt x="283020" y="22532"/>
                </a:lnTo>
                <a:lnTo>
                  <a:pt x="239822" y="40056"/>
                </a:lnTo>
                <a:lnTo>
                  <a:pt x="198402"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2" y="775081"/>
                </a:lnTo>
                <a:lnTo>
                  <a:pt x="239822" y="797613"/>
                </a:lnTo>
                <a:lnTo>
                  <a:pt x="283020" y="815138"/>
                </a:lnTo>
                <a:lnTo>
                  <a:pt x="327551" y="827656"/>
                </a:lnTo>
                <a:lnTo>
                  <a:pt x="372970" y="835167"/>
                </a:lnTo>
                <a:lnTo>
                  <a:pt x="418835" y="837670"/>
                </a:lnTo>
                <a:lnTo>
                  <a:pt x="464699" y="835167"/>
                </a:lnTo>
                <a:lnTo>
                  <a:pt x="510119" y="827656"/>
                </a:lnTo>
                <a:lnTo>
                  <a:pt x="554649" y="815138"/>
                </a:lnTo>
                <a:lnTo>
                  <a:pt x="597847" y="797613"/>
                </a:lnTo>
                <a:lnTo>
                  <a:pt x="639267" y="775081"/>
                </a:lnTo>
                <a:lnTo>
                  <a:pt x="678465" y="747542"/>
                </a:lnTo>
                <a:lnTo>
                  <a:pt x="714996" y="714996"/>
                </a:lnTo>
                <a:lnTo>
                  <a:pt x="747542" y="678465"/>
                </a:lnTo>
                <a:lnTo>
                  <a:pt x="775081" y="639267"/>
                </a:lnTo>
                <a:lnTo>
                  <a:pt x="797613" y="597848"/>
                </a:lnTo>
                <a:lnTo>
                  <a:pt x="815138" y="554650"/>
                </a:lnTo>
                <a:lnTo>
                  <a:pt x="827656" y="510119"/>
                </a:lnTo>
                <a:lnTo>
                  <a:pt x="835167" y="464699"/>
                </a:lnTo>
                <a:lnTo>
                  <a:pt x="837670" y="418835"/>
                </a:lnTo>
                <a:lnTo>
                  <a:pt x="835167" y="372971"/>
                </a:lnTo>
                <a:lnTo>
                  <a:pt x="827656" y="327551"/>
                </a:lnTo>
                <a:lnTo>
                  <a:pt x="815138" y="283020"/>
                </a:lnTo>
                <a:lnTo>
                  <a:pt x="797613" y="239823"/>
                </a:lnTo>
                <a:lnTo>
                  <a:pt x="775081" y="198403"/>
                </a:lnTo>
                <a:lnTo>
                  <a:pt x="747542" y="159205"/>
                </a:lnTo>
                <a:lnTo>
                  <a:pt x="714996" y="122674"/>
                </a:lnTo>
                <a:lnTo>
                  <a:pt x="678465" y="90128"/>
                </a:lnTo>
                <a:lnTo>
                  <a:pt x="639267" y="62588"/>
                </a:lnTo>
                <a:lnTo>
                  <a:pt x="597847" y="40056"/>
                </a:lnTo>
                <a:lnTo>
                  <a:pt x="554649" y="22532"/>
                </a:lnTo>
                <a:lnTo>
                  <a:pt x="510119" y="10014"/>
                </a:lnTo>
                <a:lnTo>
                  <a:pt x="464699" y="2503"/>
                </a:lnTo>
                <a:lnTo>
                  <a:pt x="418835" y="0"/>
                </a:lnTo>
                <a:close/>
              </a:path>
            </a:pathLst>
          </a:custGeom>
          <a:solidFill>
            <a:srgbClr val="FFFFFF">
              <a:alpha val="25000"/>
            </a:srgbClr>
          </a:solidFill>
        </p:spPr>
        <p:txBody>
          <a:bodyPr wrap="square" lIns="0" tIns="0" rIns="0" bIns="0" rtlCol="0"/>
          <a:lstStyle/>
          <a:p>
            <a:endParaRPr sz="900"/>
          </a:p>
        </p:txBody>
      </p:sp>
      <p:sp>
        <p:nvSpPr>
          <p:cNvPr id="39" name="object 35">
            <a:extLst>
              <a:ext uri="{FF2B5EF4-FFF2-40B4-BE49-F238E27FC236}">
                <a16:creationId xmlns:a16="http://schemas.microsoft.com/office/drawing/2014/main" id="{35984C89-EA30-4A6B-B22F-ED56F4BE6E8F}"/>
              </a:ext>
            </a:extLst>
          </p:cNvPr>
          <p:cNvSpPr/>
          <p:nvPr userDrawn="1"/>
        </p:nvSpPr>
        <p:spPr>
          <a:xfrm>
            <a:off x="4116013" y="4114211"/>
            <a:ext cx="383649" cy="383649"/>
          </a:xfrm>
          <a:custGeom>
            <a:avLst/>
            <a:gdLst/>
            <a:ahLst/>
            <a:cxnLst/>
            <a:rect l="l" t="t" r="r" b="b"/>
            <a:pathLst>
              <a:path w="838200" h="838200">
                <a:moveTo>
                  <a:pt x="418835" y="0"/>
                </a:moveTo>
                <a:lnTo>
                  <a:pt x="372970" y="2503"/>
                </a:lnTo>
                <a:lnTo>
                  <a:pt x="327551" y="10014"/>
                </a:lnTo>
                <a:lnTo>
                  <a:pt x="283020" y="22532"/>
                </a:lnTo>
                <a:lnTo>
                  <a:pt x="239822" y="40056"/>
                </a:lnTo>
                <a:lnTo>
                  <a:pt x="198402" y="62588"/>
                </a:lnTo>
                <a:lnTo>
                  <a:pt x="159204" y="90128"/>
                </a:lnTo>
                <a:lnTo>
                  <a:pt x="122673" y="122674"/>
                </a:lnTo>
                <a:lnTo>
                  <a:pt x="90127" y="159205"/>
                </a:lnTo>
                <a:lnTo>
                  <a:pt x="62588" y="198403"/>
                </a:lnTo>
                <a:lnTo>
                  <a:pt x="40056" y="239823"/>
                </a:lnTo>
                <a:lnTo>
                  <a:pt x="22531" y="283020"/>
                </a:lnTo>
                <a:lnTo>
                  <a:pt x="10014" y="327551"/>
                </a:lnTo>
                <a:lnTo>
                  <a:pt x="2503" y="372971"/>
                </a:lnTo>
                <a:lnTo>
                  <a:pt x="0" y="418835"/>
                </a:lnTo>
                <a:lnTo>
                  <a:pt x="2503" y="464699"/>
                </a:lnTo>
                <a:lnTo>
                  <a:pt x="10014" y="510119"/>
                </a:lnTo>
                <a:lnTo>
                  <a:pt x="22531" y="554650"/>
                </a:lnTo>
                <a:lnTo>
                  <a:pt x="40056" y="597848"/>
                </a:lnTo>
                <a:lnTo>
                  <a:pt x="62588" y="639267"/>
                </a:lnTo>
                <a:lnTo>
                  <a:pt x="90127" y="678465"/>
                </a:lnTo>
                <a:lnTo>
                  <a:pt x="122673" y="714996"/>
                </a:lnTo>
                <a:lnTo>
                  <a:pt x="159204" y="747542"/>
                </a:lnTo>
                <a:lnTo>
                  <a:pt x="198402" y="775081"/>
                </a:lnTo>
                <a:lnTo>
                  <a:pt x="239822" y="797613"/>
                </a:lnTo>
                <a:lnTo>
                  <a:pt x="283020" y="815138"/>
                </a:lnTo>
                <a:lnTo>
                  <a:pt x="327551" y="827656"/>
                </a:lnTo>
                <a:lnTo>
                  <a:pt x="372970" y="835167"/>
                </a:lnTo>
                <a:lnTo>
                  <a:pt x="418835" y="837670"/>
                </a:lnTo>
                <a:lnTo>
                  <a:pt x="464699" y="835167"/>
                </a:lnTo>
                <a:lnTo>
                  <a:pt x="510119" y="827656"/>
                </a:lnTo>
                <a:lnTo>
                  <a:pt x="554650" y="815138"/>
                </a:lnTo>
                <a:lnTo>
                  <a:pt x="597847" y="797613"/>
                </a:lnTo>
                <a:lnTo>
                  <a:pt x="639267" y="775081"/>
                </a:lnTo>
                <a:lnTo>
                  <a:pt x="678465" y="747542"/>
                </a:lnTo>
                <a:lnTo>
                  <a:pt x="714996" y="714996"/>
                </a:lnTo>
                <a:lnTo>
                  <a:pt x="747542" y="678465"/>
                </a:lnTo>
                <a:lnTo>
                  <a:pt x="775081" y="639267"/>
                </a:lnTo>
                <a:lnTo>
                  <a:pt x="797613" y="597848"/>
                </a:lnTo>
                <a:lnTo>
                  <a:pt x="815138" y="554650"/>
                </a:lnTo>
                <a:lnTo>
                  <a:pt x="827656" y="510119"/>
                </a:lnTo>
                <a:lnTo>
                  <a:pt x="835166" y="464699"/>
                </a:lnTo>
                <a:lnTo>
                  <a:pt x="837670" y="418835"/>
                </a:lnTo>
                <a:lnTo>
                  <a:pt x="835166" y="372971"/>
                </a:lnTo>
                <a:lnTo>
                  <a:pt x="827656" y="327551"/>
                </a:lnTo>
                <a:lnTo>
                  <a:pt x="815138" y="283020"/>
                </a:lnTo>
                <a:lnTo>
                  <a:pt x="797613" y="239823"/>
                </a:lnTo>
                <a:lnTo>
                  <a:pt x="775081" y="198403"/>
                </a:lnTo>
                <a:lnTo>
                  <a:pt x="747542" y="159205"/>
                </a:lnTo>
                <a:lnTo>
                  <a:pt x="714996" y="122674"/>
                </a:lnTo>
                <a:lnTo>
                  <a:pt x="678465" y="90128"/>
                </a:lnTo>
                <a:lnTo>
                  <a:pt x="639267" y="62588"/>
                </a:lnTo>
                <a:lnTo>
                  <a:pt x="597847" y="40056"/>
                </a:lnTo>
                <a:lnTo>
                  <a:pt x="554650" y="22532"/>
                </a:lnTo>
                <a:lnTo>
                  <a:pt x="510119" y="10014"/>
                </a:lnTo>
                <a:lnTo>
                  <a:pt x="464699" y="2503"/>
                </a:lnTo>
                <a:lnTo>
                  <a:pt x="418835" y="0"/>
                </a:lnTo>
                <a:close/>
              </a:path>
            </a:pathLst>
          </a:custGeom>
          <a:solidFill>
            <a:srgbClr val="FFFFFF">
              <a:alpha val="30000"/>
            </a:srgbClr>
          </a:solidFill>
        </p:spPr>
        <p:txBody>
          <a:bodyPr wrap="square" lIns="0" tIns="0" rIns="0" bIns="0" rtlCol="0"/>
          <a:lstStyle/>
          <a:p>
            <a:endParaRPr sz="900"/>
          </a:p>
        </p:txBody>
      </p:sp>
      <p:sp>
        <p:nvSpPr>
          <p:cNvPr id="40" name="object 36">
            <a:extLst>
              <a:ext uri="{FF2B5EF4-FFF2-40B4-BE49-F238E27FC236}">
                <a16:creationId xmlns:a16="http://schemas.microsoft.com/office/drawing/2014/main" id="{0CC8B52F-43B4-48AA-BA9F-53B3EF80263B}"/>
              </a:ext>
            </a:extLst>
          </p:cNvPr>
          <p:cNvSpPr/>
          <p:nvPr userDrawn="1"/>
        </p:nvSpPr>
        <p:spPr>
          <a:xfrm>
            <a:off x="4865170" y="4114211"/>
            <a:ext cx="383649" cy="383649"/>
          </a:xfrm>
          <a:custGeom>
            <a:avLst/>
            <a:gdLst/>
            <a:ahLst/>
            <a:cxnLst/>
            <a:rect l="l" t="t" r="r" b="b"/>
            <a:pathLst>
              <a:path w="838200" h="838200">
                <a:moveTo>
                  <a:pt x="418835" y="0"/>
                </a:moveTo>
                <a:lnTo>
                  <a:pt x="372971" y="2503"/>
                </a:lnTo>
                <a:lnTo>
                  <a:pt x="327551" y="10014"/>
                </a:lnTo>
                <a:lnTo>
                  <a:pt x="283020"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0" y="815138"/>
                </a:lnTo>
                <a:lnTo>
                  <a:pt x="327551" y="827656"/>
                </a:lnTo>
                <a:lnTo>
                  <a:pt x="372971" y="835167"/>
                </a:lnTo>
                <a:lnTo>
                  <a:pt x="418835" y="837670"/>
                </a:lnTo>
                <a:lnTo>
                  <a:pt x="464699" y="835167"/>
                </a:lnTo>
                <a:lnTo>
                  <a:pt x="510119" y="827656"/>
                </a:lnTo>
                <a:lnTo>
                  <a:pt x="554650" y="815138"/>
                </a:lnTo>
                <a:lnTo>
                  <a:pt x="597848" y="797613"/>
                </a:lnTo>
                <a:lnTo>
                  <a:pt x="639267" y="775081"/>
                </a:lnTo>
                <a:lnTo>
                  <a:pt x="678465" y="747542"/>
                </a:lnTo>
                <a:lnTo>
                  <a:pt x="714996" y="714996"/>
                </a:lnTo>
                <a:lnTo>
                  <a:pt x="747542" y="678465"/>
                </a:lnTo>
                <a:lnTo>
                  <a:pt x="775081" y="639267"/>
                </a:lnTo>
                <a:lnTo>
                  <a:pt x="797613" y="597848"/>
                </a:lnTo>
                <a:lnTo>
                  <a:pt x="815138" y="554650"/>
                </a:lnTo>
                <a:lnTo>
                  <a:pt x="827656" y="510119"/>
                </a:lnTo>
                <a:lnTo>
                  <a:pt x="835167" y="464699"/>
                </a:lnTo>
                <a:lnTo>
                  <a:pt x="837670" y="418835"/>
                </a:lnTo>
                <a:lnTo>
                  <a:pt x="835167" y="372971"/>
                </a:lnTo>
                <a:lnTo>
                  <a:pt x="827656" y="327551"/>
                </a:lnTo>
                <a:lnTo>
                  <a:pt x="815138" y="283020"/>
                </a:lnTo>
                <a:lnTo>
                  <a:pt x="797613" y="239823"/>
                </a:lnTo>
                <a:lnTo>
                  <a:pt x="775081" y="198403"/>
                </a:lnTo>
                <a:lnTo>
                  <a:pt x="747542" y="159205"/>
                </a:lnTo>
                <a:lnTo>
                  <a:pt x="714996" y="122674"/>
                </a:lnTo>
                <a:lnTo>
                  <a:pt x="678465" y="90128"/>
                </a:lnTo>
                <a:lnTo>
                  <a:pt x="639267" y="62588"/>
                </a:lnTo>
                <a:lnTo>
                  <a:pt x="597848" y="40056"/>
                </a:lnTo>
                <a:lnTo>
                  <a:pt x="554650" y="22532"/>
                </a:lnTo>
                <a:lnTo>
                  <a:pt x="510119" y="10014"/>
                </a:lnTo>
                <a:lnTo>
                  <a:pt x="464699" y="2503"/>
                </a:lnTo>
                <a:lnTo>
                  <a:pt x="418835" y="0"/>
                </a:lnTo>
                <a:close/>
              </a:path>
            </a:pathLst>
          </a:custGeom>
          <a:solidFill>
            <a:srgbClr val="FFFFFF">
              <a:alpha val="35000"/>
            </a:srgbClr>
          </a:solidFill>
        </p:spPr>
        <p:txBody>
          <a:bodyPr wrap="square" lIns="0" tIns="0" rIns="0" bIns="0" rtlCol="0"/>
          <a:lstStyle/>
          <a:p>
            <a:endParaRPr sz="900"/>
          </a:p>
        </p:txBody>
      </p:sp>
      <p:sp>
        <p:nvSpPr>
          <p:cNvPr id="41" name="object 37">
            <a:extLst>
              <a:ext uri="{FF2B5EF4-FFF2-40B4-BE49-F238E27FC236}">
                <a16:creationId xmlns:a16="http://schemas.microsoft.com/office/drawing/2014/main" id="{004D1DD1-47AD-4611-934F-59906F3DED28}"/>
              </a:ext>
            </a:extLst>
          </p:cNvPr>
          <p:cNvSpPr/>
          <p:nvPr userDrawn="1"/>
        </p:nvSpPr>
        <p:spPr>
          <a:xfrm>
            <a:off x="5614326" y="4114211"/>
            <a:ext cx="383649" cy="383649"/>
          </a:xfrm>
          <a:custGeom>
            <a:avLst/>
            <a:gdLst/>
            <a:ahLst/>
            <a:cxnLst/>
            <a:rect l="l" t="t" r="r" b="b"/>
            <a:pathLst>
              <a:path w="838200" h="838200">
                <a:moveTo>
                  <a:pt x="418835" y="0"/>
                </a:moveTo>
                <a:lnTo>
                  <a:pt x="372970" y="2503"/>
                </a:lnTo>
                <a:lnTo>
                  <a:pt x="327551" y="10014"/>
                </a:lnTo>
                <a:lnTo>
                  <a:pt x="283020" y="22532"/>
                </a:lnTo>
                <a:lnTo>
                  <a:pt x="239822" y="40056"/>
                </a:lnTo>
                <a:lnTo>
                  <a:pt x="198402"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2" y="775081"/>
                </a:lnTo>
                <a:lnTo>
                  <a:pt x="239822" y="797613"/>
                </a:lnTo>
                <a:lnTo>
                  <a:pt x="283020" y="815138"/>
                </a:lnTo>
                <a:lnTo>
                  <a:pt x="327551" y="827656"/>
                </a:lnTo>
                <a:lnTo>
                  <a:pt x="372970" y="835167"/>
                </a:lnTo>
                <a:lnTo>
                  <a:pt x="418835" y="837670"/>
                </a:lnTo>
                <a:lnTo>
                  <a:pt x="464699" y="835167"/>
                </a:lnTo>
                <a:lnTo>
                  <a:pt x="510119" y="827656"/>
                </a:lnTo>
                <a:lnTo>
                  <a:pt x="554649" y="815138"/>
                </a:lnTo>
                <a:lnTo>
                  <a:pt x="597847" y="797613"/>
                </a:lnTo>
                <a:lnTo>
                  <a:pt x="639267" y="775081"/>
                </a:lnTo>
                <a:lnTo>
                  <a:pt x="678465" y="747542"/>
                </a:lnTo>
                <a:lnTo>
                  <a:pt x="714996" y="714996"/>
                </a:lnTo>
                <a:lnTo>
                  <a:pt x="747542" y="678465"/>
                </a:lnTo>
                <a:lnTo>
                  <a:pt x="775081" y="639267"/>
                </a:lnTo>
                <a:lnTo>
                  <a:pt x="797613" y="597848"/>
                </a:lnTo>
                <a:lnTo>
                  <a:pt x="815138" y="554650"/>
                </a:lnTo>
                <a:lnTo>
                  <a:pt x="827655" y="510119"/>
                </a:lnTo>
                <a:lnTo>
                  <a:pt x="835166" y="464699"/>
                </a:lnTo>
                <a:lnTo>
                  <a:pt x="837670" y="418835"/>
                </a:lnTo>
                <a:lnTo>
                  <a:pt x="835166" y="372971"/>
                </a:lnTo>
                <a:lnTo>
                  <a:pt x="827655" y="327551"/>
                </a:lnTo>
                <a:lnTo>
                  <a:pt x="815138" y="283020"/>
                </a:lnTo>
                <a:lnTo>
                  <a:pt x="797613" y="239823"/>
                </a:lnTo>
                <a:lnTo>
                  <a:pt x="775081" y="198403"/>
                </a:lnTo>
                <a:lnTo>
                  <a:pt x="747542" y="159205"/>
                </a:lnTo>
                <a:lnTo>
                  <a:pt x="714996" y="122674"/>
                </a:lnTo>
                <a:lnTo>
                  <a:pt x="678465" y="90128"/>
                </a:lnTo>
                <a:lnTo>
                  <a:pt x="639267" y="62588"/>
                </a:lnTo>
                <a:lnTo>
                  <a:pt x="597847" y="40056"/>
                </a:lnTo>
                <a:lnTo>
                  <a:pt x="554649" y="22532"/>
                </a:lnTo>
                <a:lnTo>
                  <a:pt x="510119" y="10014"/>
                </a:lnTo>
                <a:lnTo>
                  <a:pt x="464699" y="2503"/>
                </a:lnTo>
                <a:lnTo>
                  <a:pt x="418835" y="0"/>
                </a:lnTo>
                <a:close/>
              </a:path>
            </a:pathLst>
          </a:custGeom>
          <a:solidFill>
            <a:srgbClr val="FFFFFF">
              <a:alpha val="40000"/>
            </a:srgbClr>
          </a:solidFill>
        </p:spPr>
        <p:txBody>
          <a:bodyPr wrap="square" lIns="0" tIns="0" rIns="0" bIns="0" rtlCol="0"/>
          <a:lstStyle/>
          <a:p>
            <a:endParaRPr sz="900"/>
          </a:p>
        </p:txBody>
      </p:sp>
      <p:sp>
        <p:nvSpPr>
          <p:cNvPr id="42" name="object 38">
            <a:extLst>
              <a:ext uri="{FF2B5EF4-FFF2-40B4-BE49-F238E27FC236}">
                <a16:creationId xmlns:a16="http://schemas.microsoft.com/office/drawing/2014/main" id="{69EDC11E-2144-4B33-8566-8A483C388BFE}"/>
              </a:ext>
            </a:extLst>
          </p:cNvPr>
          <p:cNvSpPr/>
          <p:nvPr userDrawn="1"/>
        </p:nvSpPr>
        <p:spPr>
          <a:xfrm>
            <a:off x="6363483" y="4114211"/>
            <a:ext cx="383649" cy="383649"/>
          </a:xfrm>
          <a:custGeom>
            <a:avLst/>
            <a:gdLst/>
            <a:ahLst/>
            <a:cxnLst/>
            <a:rect l="l" t="t" r="r" b="b"/>
            <a:pathLst>
              <a:path w="838200" h="838200">
                <a:moveTo>
                  <a:pt x="418835" y="0"/>
                </a:moveTo>
                <a:lnTo>
                  <a:pt x="372971" y="2503"/>
                </a:lnTo>
                <a:lnTo>
                  <a:pt x="327551" y="10014"/>
                </a:lnTo>
                <a:lnTo>
                  <a:pt x="283020" y="22532"/>
                </a:lnTo>
                <a:lnTo>
                  <a:pt x="239822" y="40056"/>
                </a:lnTo>
                <a:lnTo>
                  <a:pt x="198402" y="62588"/>
                </a:lnTo>
                <a:lnTo>
                  <a:pt x="159204" y="90128"/>
                </a:lnTo>
                <a:lnTo>
                  <a:pt x="122673" y="122674"/>
                </a:lnTo>
                <a:lnTo>
                  <a:pt x="90127" y="159205"/>
                </a:lnTo>
                <a:lnTo>
                  <a:pt x="62588" y="198403"/>
                </a:lnTo>
                <a:lnTo>
                  <a:pt x="40056" y="239823"/>
                </a:lnTo>
                <a:lnTo>
                  <a:pt x="22531" y="283020"/>
                </a:lnTo>
                <a:lnTo>
                  <a:pt x="10014" y="327551"/>
                </a:lnTo>
                <a:lnTo>
                  <a:pt x="2503" y="372971"/>
                </a:lnTo>
                <a:lnTo>
                  <a:pt x="0" y="418835"/>
                </a:lnTo>
                <a:lnTo>
                  <a:pt x="2503" y="464699"/>
                </a:lnTo>
                <a:lnTo>
                  <a:pt x="10014" y="510119"/>
                </a:lnTo>
                <a:lnTo>
                  <a:pt x="22531" y="554650"/>
                </a:lnTo>
                <a:lnTo>
                  <a:pt x="40056" y="597848"/>
                </a:lnTo>
                <a:lnTo>
                  <a:pt x="62588" y="639267"/>
                </a:lnTo>
                <a:lnTo>
                  <a:pt x="90127" y="678465"/>
                </a:lnTo>
                <a:lnTo>
                  <a:pt x="122673" y="714996"/>
                </a:lnTo>
                <a:lnTo>
                  <a:pt x="159204" y="747542"/>
                </a:lnTo>
                <a:lnTo>
                  <a:pt x="198402" y="775081"/>
                </a:lnTo>
                <a:lnTo>
                  <a:pt x="239822" y="797613"/>
                </a:lnTo>
                <a:lnTo>
                  <a:pt x="283020" y="815138"/>
                </a:lnTo>
                <a:lnTo>
                  <a:pt x="327551" y="827656"/>
                </a:lnTo>
                <a:lnTo>
                  <a:pt x="372971" y="835167"/>
                </a:lnTo>
                <a:lnTo>
                  <a:pt x="418835" y="837670"/>
                </a:lnTo>
                <a:lnTo>
                  <a:pt x="464700" y="835167"/>
                </a:lnTo>
                <a:lnTo>
                  <a:pt x="510119" y="827656"/>
                </a:lnTo>
                <a:lnTo>
                  <a:pt x="554651" y="815138"/>
                </a:lnTo>
                <a:lnTo>
                  <a:pt x="597848" y="797613"/>
                </a:lnTo>
                <a:lnTo>
                  <a:pt x="639268" y="775081"/>
                </a:lnTo>
                <a:lnTo>
                  <a:pt x="678466" y="747542"/>
                </a:lnTo>
                <a:lnTo>
                  <a:pt x="714997" y="714996"/>
                </a:lnTo>
                <a:lnTo>
                  <a:pt x="747544" y="678465"/>
                </a:lnTo>
                <a:lnTo>
                  <a:pt x="775083" y="639267"/>
                </a:lnTo>
                <a:lnTo>
                  <a:pt x="797615" y="597848"/>
                </a:lnTo>
                <a:lnTo>
                  <a:pt x="815140" y="554650"/>
                </a:lnTo>
                <a:lnTo>
                  <a:pt x="827657" y="510119"/>
                </a:lnTo>
                <a:lnTo>
                  <a:pt x="835168" y="464699"/>
                </a:lnTo>
                <a:lnTo>
                  <a:pt x="837672" y="418835"/>
                </a:lnTo>
                <a:lnTo>
                  <a:pt x="835168" y="372971"/>
                </a:lnTo>
                <a:lnTo>
                  <a:pt x="827657" y="327551"/>
                </a:lnTo>
                <a:lnTo>
                  <a:pt x="815140" y="283020"/>
                </a:lnTo>
                <a:lnTo>
                  <a:pt x="797615" y="239823"/>
                </a:lnTo>
                <a:lnTo>
                  <a:pt x="775083" y="198403"/>
                </a:lnTo>
                <a:lnTo>
                  <a:pt x="747544" y="159205"/>
                </a:lnTo>
                <a:lnTo>
                  <a:pt x="714997" y="122674"/>
                </a:lnTo>
                <a:lnTo>
                  <a:pt x="678466" y="90128"/>
                </a:lnTo>
                <a:lnTo>
                  <a:pt x="639268" y="62588"/>
                </a:lnTo>
                <a:lnTo>
                  <a:pt x="597848" y="40056"/>
                </a:lnTo>
                <a:lnTo>
                  <a:pt x="554651" y="22532"/>
                </a:lnTo>
                <a:lnTo>
                  <a:pt x="510119" y="10014"/>
                </a:lnTo>
                <a:lnTo>
                  <a:pt x="464700" y="2503"/>
                </a:lnTo>
                <a:lnTo>
                  <a:pt x="418835" y="0"/>
                </a:lnTo>
                <a:close/>
              </a:path>
            </a:pathLst>
          </a:custGeom>
          <a:solidFill>
            <a:srgbClr val="FFFFFF">
              <a:alpha val="45000"/>
            </a:srgbClr>
          </a:solidFill>
        </p:spPr>
        <p:txBody>
          <a:bodyPr wrap="square" lIns="0" tIns="0" rIns="0" bIns="0" rtlCol="0"/>
          <a:lstStyle/>
          <a:p>
            <a:endParaRPr sz="900"/>
          </a:p>
        </p:txBody>
      </p:sp>
      <p:sp>
        <p:nvSpPr>
          <p:cNvPr id="43" name="object 39">
            <a:extLst>
              <a:ext uri="{FF2B5EF4-FFF2-40B4-BE49-F238E27FC236}">
                <a16:creationId xmlns:a16="http://schemas.microsoft.com/office/drawing/2014/main" id="{BFE87349-9701-4024-8325-E59C354245D8}"/>
              </a:ext>
            </a:extLst>
          </p:cNvPr>
          <p:cNvSpPr/>
          <p:nvPr userDrawn="1"/>
        </p:nvSpPr>
        <p:spPr>
          <a:xfrm>
            <a:off x="7112637"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50000"/>
            </a:srgbClr>
          </a:solidFill>
        </p:spPr>
        <p:txBody>
          <a:bodyPr wrap="square" lIns="0" tIns="0" rIns="0" bIns="0" rtlCol="0"/>
          <a:lstStyle/>
          <a:p>
            <a:endParaRPr sz="900"/>
          </a:p>
        </p:txBody>
      </p:sp>
      <p:sp>
        <p:nvSpPr>
          <p:cNvPr id="44" name="object 40">
            <a:extLst>
              <a:ext uri="{FF2B5EF4-FFF2-40B4-BE49-F238E27FC236}">
                <a16:creationId xmlns:a16="http://schemas.microsoft.com/office/drawing/2014/main" id="{E4F96521-E458-4B86-8A77-FD46F9945837}"/>
              </a:ext>
            </a:extLst>
          </p:cNvPr>
          <p:cNvSpPr/>
          <p:nvPr userDrawn="1"/>
        </p:nvSpPr>
        <p:spPr>
          <a:xfrm>
            <a:off x="7861792"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55000"/>
            </a:srgbClr>
          </a:solidFill>
        </p:spPr>
        <p:txBody>
          <a:bodyPr wrap="square" lIns="0" tIns="0" rIns="0" bIns="0" rtlCol="0"/>
          <a:lstStyle/>
          <a:p>
            <a:endParaRPr sz="900"/>
          </a:p>
        </p:txBody>
      </p:sp>
      <p:sp>
        <p:nvSpPr>
          <p:cNvPr id="45" name="object 41">
            <a:extLst>
              <a:ext uri="{FF2B5EF4-FFF2-40B4-BE49-F238E27FC236}">
                <a16:creationId xmlns:a16="http://schemas.microsoft.com/office/drawing/2014/main" id="{D533B72F-4922-4643-BB4D-DFDFFDC5EA85}"/>
              </a:ext>
            </a:extLst>
          </p:cNvPr>
          <p:cNvSpPr/>
          <p:nvPr userDrawn="1"/>
        </p:nvSpPr>
        <p:spPr>
          <a:xfrm>
            <a:off x="8610950"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60000"/>
            </a:srgbClr>
          </a:solidFill>
        </p:spPr>
        <p:txBody>
          <a:bodyPr wrap="square" lIns="0" tIns="0" rIns="0" bIns="0" rtlCol="0"/>
          <a:lstStyle/>
          <a:p>
            <a:endParaRPr sz="900"/>
          </a:p>
        </p:txBody>
      </p:sp>
      <p:sp>
        <p:nvSpPr>
          <p:cNvPr id="46" name="object 42">
            <a:extLst>
              <a:ext uri="{FF2B5EF4-FFF2-40B4-BE49-F238E27FC236}">
                <a16:creationId xmlns:a16="http://schemas.microsoft.com/office/drawing/2014/main" id="{7D92C406-FF79-499C-AA3C-20E8917CB623}"/>
              </a:ext>
            </a:extLst>
          </p:cNvPr>
          <p:cNvSpPr/>
          <p:nvPr userDrawn="1"/>
        </p:nvSpPr>
        <p:spPr>
          <a:xfrm>
            <a:off x="9360107"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65000"/>
            </a:srgbClr>
          </a:solidFill>
        </p:spPr>
        <p:txBody>
          <a:bodyPr wrap="square" lIns="0" tIns="0" rIns="0" bIns="0" rtlCol="0"/>
          <a:lstStyle/>
          <a:p>
            <a:endParaRPr sz="900"/>
          </a:p>
        </p:txBody>
      </p:sp>
      <p:sp>
        <p:nvSpPr>
          <p:cNvPr id="47" name="object 43">
            <a:extLst>
              <a:ext uri="{FF2B5EF4-FFF2-40B4-BE49-F238E27FC236}">
                <a16:creationId xmlns:a16="http://schemas.microsoft.com/office/drawing/2014/main" id="{E6E7A689-EA6B-49B5-BB95-899B5DC76D35}"/>
              </a:ext>
            </a:extLst>
          </p:cNvPr>
          <p:cNvSpPr/>
          <p:nvPr userDrawn="1"/>
        </p:nvSpPr>
        <p:spPr>
          <a:xfrm>
            <a:off x="10109263" y="4114211"/>
            <a:ext cx="383649" cy="383649"/>
          </a:xfrm>
          <a:custGeom>
            <a:avLst/>
            <a:gdLst/>
            <a:ahLst/>
            <a:cxnLst/>
            <a:rect l="l" t="t" r="r" b="b"/>
            <a:pathLst>
              <a:path w="838200" h="838200">
                <a:moveTo>
                  <a:pt x="418838" y="0"/>
                </a:moveTo>
                <a:lnTo>
                  <a:pt x="372973" y="2503"/>
                </a:lnTo>
                <a:lnTo>
                  <a:pt x="327553" y="10014"/>
                </a:lnTo>
                <a:lnTo>
                  <a:pt x="283021" y="22531"/>
                </a:lnTo>
                <a:lnTo>
                  <a:pt x="239823" y="40056"/>
                </a:lnTo>
                <a:lnTo>
                  <a:pt x="198403" y="62588"/>
                </a:lnTo>
                <a:lnTo>
                  <a:pt x="159205" y="90127"/>
                </a:lnTo>
                <a:lnTo>
                  <a:pt x="122674" y="122673"/>
                </a:lnTo>
                <a:lnTo>
                  <a:pt x="90128" y="159204"/>
                </a:lnTo>
                <a:lnTo>
                  <a:pt x="62588" y="198402"/>
                </a:lnTo>
                <a:lnTo>
                  <a:pt x="40056" y="239822"/>
                </a:lnTo>
                <a:lnTo>
                  <a:pt x="22532" y="283020"/>
                </a:lnTo>
                <a:lnTo>
                  <a:pt x="10014" y="327551"/>
                </a:lnTo>
                <a:lnTo>
                  <a:pt x="2503" y="372970"/>
                </a:lnTo>
                <a:lnTo>
                  <a:pt x="0" y="418835"/>
                </a:lnTo>
                <a:lnTo>
                  <a:pt x="2503" y="464699"/>
                </a:lnTo>
                <a:lnTo>
                  <a:pt x="10014" y="510119"/>
                </a:lnTo>
                <a:lnTo>
                  <a:pt x="22532" y="554650"/>
                </a:lnTo>
                <a:lnTo>
                  <a:pt x="40056" y="597847"/>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6"/>
                </a:lnTo>
                <a:lnTo>
                  <a:pt x="418838" y="837670"/>
                </a:lnTo>
                <a:lnTo>
                  <a:pt x="464702" y="835166"/>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7"/>
                </a:lnTo>
                <a:lnTo>
                  <a:pt x="815144" y="554650"/>
                </a:lnTo>
                <a:lnTo>
                  <a:pt x="827661" y="510119"/>
                </a:lnTo>
                <a:lnTo>
                  <a:pt x="835172" y="464699"/>
                </a:lnTo>
                <a:lnTo>
                  <a:pt x="837676" y="418835"/>
                </a:lnTo>
                <a:lnTo>
                  <a:pt x="835172" y="372970"/>
                </a:lnTo>
                <a:lnTo>
                  <a:pt x="827661" y="327551"/>
                </a:lnTo>
                <a:lnTo>
                  <a:pt x="815144" y="283020"/>
                </a:lnTo>
                <a:lnTo>
                  <a:pt x="797619" y="239822"/>
                </a:lnTo>
                <a:lnTo>
                  <a:pt x="775087" y="198402"/>
                </a:lnTo>
                <a:lnTo>
                  <a:pt x="747548" y="159204"/>
                </a:lnTo>
                <a:lnTo>
                  <a:pt x="715001" y="122673"/>
                </a:lnTo>
                <a:lnTo>
                  <a:pt x="678470" y="90127"/>
                </a:lnTo>
                <a:lnTo>
                  <a:pt x="639272" y="62588"/>
                </a:lnTo>
                <a:lnTo>
                  <a:pt x="597852" y="40056"/>
                </a:lnTo>
                <a:lnTo>
                  <a:pt x="554654" y="22531"/>
                </a:lnTo>
                <a:lnTo>
                  <a:pt x="510122" y="10014"/>
                </a:lnTo>
                <a:lnTo>
                  <a:pt x="464702" y="2503"/>
                </a:lnTo>
                <a:lnTo>
                  <a:pt x="418838" y="0"/>
                </a:lnTo>
                <a:close/>
              </a:path>
            </a:pathLst>
          </a:custGeom>
          <a:solidFill>
            <a:srgbClr val="FFFFFF">
              <a:alpha val="70000"/>
            </a:srgbClr>
          </a:solidFill>
        </p:spPr>
        <p:txBody>
          <a:bodyPr wrap="square" lIns="0" tIns="0" rIns="0" bIns="0" rtlCol="0"/>
          <a:lstStyle/>
          <a:p>
            <a:endParaRPr sz="900"/>
          </a:p>
        </p:txBody>
      </p:sp>
      <p:sp>
        <p:nvSpPr>
          <p:cNvPr id="48" name="object 44">
            <a:extLst>
              <a:ext uri="{FF2B5EF4-FFF2-40B4-BE49-F238E27FC236}">
                <a16:creationId xmlns:a16="http://schemas.microsoft.com/office/drawing/2014/main" id="{CD16BA18-9287-4F7F-90CC-2AB6AF7A817D}"/>
              </a:ext>
            </a:extLst>
          </p:cNvPr>
          <p:cNvSpPr/>
          <p:nvPr userDrawn="1"/>
        </p:nvSpPr>
        <p:spPr>
          <a:xfrm>
            <a:off x="10858419"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75000"/>
            </a:srgbClr>
          </a:solidFill>
        </p:spPr>
        <p:txBody>
          <a:bodyPr wrap="square" lIns="0" tIns="0" rIns="0" bIns="0" rtlCol="0"/>
          <a:lstStyle/>
          <a:p>
            <a:endParaRPr sz="900"/>
          </a:p>
        </p:txBody>
      </p:sp>
      <p:sp>
        <p:nvSpPr>
          <p:cNvPr id="49" name="object 45">
            <a:extLst>
              <a:ext uri="{FF2B5EF4-FFF2-40B4-BE49-F238E27FC236}">
                <a16:creationId xmlns:a16="http://schemas.microsoft.com/office/drawing/2014/main" id="{4D239F42-94D2-4027-A073-074118B477F0}"/>
              </a:ext>
            </a:extLst>
          </p:cNvPr>
          <p:cNvSpPr/>
          <p:nvPr userDrawn="1"/>
        </p:nvSpPr>
        <p:spPr>
          <a:xfrm>
            <a:off x="11607576"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80000"/>
            </a:srgbClr>
          </a:solidFill>
        </p:spPr>
        <p:txBody>
          <a:bodyPr wrap="square" lIns="0" tIns="0" rIns="0" bIns="0" rtlCol="0"/>
          <a:lstStyle/>
          <a:p>
            <a:endParaRPr sz="900"/>
          </a:p>
        </p:txBody>
      </p:sp>
      <p:sp>
        <p:nvSpPr>
          <p:cNvPr id="3" name="Title 2">
            <a:extLst>
              <a:ext uri="{FF2B5EF4-FFF2-40B4-BE49-F238E27FC236}">
                <a16:creationId xmlns:a16="http://schemas.microsoft.com/office/drawing/2014/main" id="{64A5F90B-B81F-7A4E-A0B3-DB638DF3235F}"/>
              </a:ext>
            </a:extLst>
          </p:cNvPr>
          <p:cNvSpPr>
            <a:spLocks noGrp="1"/>
          </p:cNvSpPr>
          <p:nvPr userDrawn="1">
            <p:ph type="title" hasCustomPrompt="1"/>
          </p:nvPr>
        </p:nvSpPr>
        <p:spPr>
          <a:xfrm>
            <a:off x="1535963" y="1299998"/>
            <a:ext cx="6622888" cy="2491292"/>
          </a:xfrm>
        </p:spPr>
        <p:txBody>
          <a:bodyPr anchor="b" anchorCtr="0"/>
          <a:lstStyle>
            <a:lvl1pPr algn="l">
              <a:lnSpc>
                <a:spcPct val="90000"/>
              </a:lnSpc>
              <a:defRPr sz="6900" b="1">
                <a:solidFill>
                  <a:schemeClr val="bg1"/>
                </a:solidFill>
                <a:latin typeface="Times" panose="02020603050405020304" pitchFamily="18" charset="0"/>
                <a:ea typeface="Open Sans" panose="020B0606030504020204" pitchFamily="34" charset="0"/>
                <a:cs typeface="Times" panose="02020603050405020304" pitchFamily="18" charset="0"/>
              </a:defRPr>
            </a:lvl1pPr>
          </a:lstStyle>
          <a:p>
            <a:r>
              <a:rPr lang="en-US"/>
              <a:t>Master title style</a:t>
            </a:r>
          </a:p>
        </p:txBody>
      </p:sp>
      <p:sp>
        <p:nvSpPr>
          <p:cNvPr id="13" name="Text Placeholder 12">
            <a:extLst>
              <a:ext uri="{FF2B5EF4-FFF2-40B4-BE49-F238E27FC236}">
                <a16:creationId xmlns:a16="http://schemas.microsoft.com/office/drawing/2014/main" id="{1C769EDD-5D4B-784F-B3D3-43D9867E2F33}"/>
              </a:ext>
            </a:extLst>
          </p:cNvPr>
          <p:cNvSpPr>
            <a:spLocks noGrp="1"/>
          </p:cNvSpPr>
          <p:nvPr userDrawn="1">
            <p:ph type="body" sz="quarter" idx="11"/>
          </p:nvPr>
        </p:nvSpPr>
        <p:spPr>
          <a:xfrm>
            <a:off x="1535963" y="4774310"/>
            <a:ext cx="5909344" cy="1005171"/>
          </a:xfrm>
        </p:spPr>
        <p:txBody>
          <a:bodyPr tIns="0" bIns="0"/>
          <a:lstStyle>
            <a:lvl1pPr marL="7938" indent="0" algn="l">
              <a:spcBef>
                <a:spcPts val="0"/>
              </a:spcBef>
              <a:spcAft>
                <a:spcPts val="250"/>
              </a:spcAft>
              <a:buNone/>
              <a:tabLst/>
              <a:defRPr sz="2400" b="1" i="0">
                <a:solidFill>
                  <a:schemeClr val="bg1"/>
                </a:solidFill>
                <a:latin typeface="Open Sans SemiBold" charset="0"/>
                <a:ea typeface="Open Sans SemiBold" charset="0"/>
                <a:cs typeface="Open Sans SemiBold" charset="0"/>
              </a:defRPr>
            </a:lvl1pPr>
            <a:lvl2pPr marL="7938" indent="0" algn="l">
              <a:spcBef>
                <a:spcPts val="0"/>
              </a:spcBef>
              <a:spcAft>
                <a:spcPts val="300"/>
              </a:spcAft>
              <a:buNone/>
              <a:tabLst/>
              <a:defRPr sz="2400" b="1" i="0">
                <a:solidFill>
                  <a:schemeClr val="bg1"/>
                </a:solidFill>
                <a:latin typeface="Open Sans SemiBold" charset="0"/>
                <a:ea typeface="Open Sans SemiBold" charset="0"/>
                <a:cs typeface="Open Sans SemiBold"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p:txBody>
      </p:sp>
      <p:sp>
        <p:nvSpPr>
          <p:cNvPr id="51" name="object 3">
            <a:extLst>
              <a:ext uri="{FF2B5EF4-FFF2-40B4-BE49-F238E27FC236}">
                <a16:creationId xmlns:a16="http://schemas.microsoft.com/office/drawing/2014/main" id="{539294E6-39CD-433D-A734-598BC9EDA507}"/>
              </a:ext>
            </a:extLst>
          </p:cNvPr>
          <p:cNvSpPr/>
          <p:nvPr userDrawn="1"/>
        </p:nvSpPr>
        <p:spPr>
          <a:xfrm>
            <a:off x="9358593" y="619851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5000"/>
            </a:srgbClr>
          </a:solidFill>
        </p:spPr>
        <p:txBody>
          <a:bodyPr wrap="square" lIns="0" tIns="0" rIns="0" bIns="0" rtlCol="0"/>
          <a:lstStyle/>
          <a:p>
            <a:endParaRPr sz="900"/>
          </a:p>
        </p:txBody>
      </p:sp>
      <p:sp>
        <p:nvSpPr>
          <p:cNvPr id="52" name="object 4">
            <a:extLst>
              <a:ext uri="{FF2B5EF4-FFF2-40B4-BE49-F238E27FC236}">
                <a16:creationId xmlns:a16="http://schemas.microsoft.com/office/drawing/2014/main" id="{08813757-5ABC-422C-BDE8-D415A029A234}"/>
              </a:ext>
            </a:extLst>
          </p:cNvPr>
          <p:cNvSpPr/>
          <p:nvPr userDrawn="1"/>
        </p:nvSpPr>
        <p:spPr>
          <a:xfrm>
            <a:off x="9358593" y="551271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0000"/>
            </a:srgbClr>
          </a:solidFill>
        </p:spPr>
        <p:txBody>
          <a:bodyPr wrap="square" lIns="0" tIns="0" rIns="0" bIns="0" rtlCol="0"/>
          <a:lstStyle/>
          <a:p>
            <a:endParaRPr sz="900"/>
          </a:p>
        </p:txBody>
      </p:sp>
      <p:sp>
        <p:nvSpPr>
          <p:cNvPr id="54" name="object 13">
            <a:extLst>
              <a:ext uri="{FF2B5EF4-FFF2-40B4-BE49-F238E27FC236}">
                <a16:creationId xmlns:a16="http://schemas.microsoft.com/office/drawing/2014/main" id="{B190223F-D3BE-46AD-B7C8-D8B2E0809B8C}"/>
              </a:ext>
            </a:extLst>
          </p:cNvPr>
          <p:cNvSpPr/>
          <p:nvPr userDrawn="1"/>
        </p:nvSpPr>
        <p:spPr>
          <a:xfrm>
            <a:off x="10101506" y="619851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5000"/>
            </a:srgbClr>
          </a:solidFill>
        </p:spPr>
        <p:txBody>
          <a:bodyPr wrap="square" lIns="0" tIns="0" rIns="0" bIns="0" rtlCol="0"/>
          <a:lstStyle/>
          <a:p>
            <a:endParaRPr sz="900"/>
          </a:p>
        </p:txBody>
      </p:sp>
      <p:sp>
        <p:nvSpPr>
          <p:cNvPr id="55" name="object 14">
            <a:extLst>
              <a:ext uri="{FF2B5EF4-FFF2-40B4-BE49-F238E27FC236}">
                <a16:creationId xmlns:a16="http://schemas.microsoft.com/office/drawing/2014/main" id="{99F2EF54-D663-48FD-AD2C-2927FF399323}"/>
              </a:ext>
            </a:extLst>
          </p:cNvPr>
          <p:cNvSpPr/>
          <p:nvPr userDrawn="1"/>
        </p:nvSpPr>
        <p:spPr>
          <a:xfrm>
            <a:off x="10101506" y="551271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0000"/>
            </a:srgbClr>
          </a:solidFill>
        </p:spPr>
        <p:txBody>
          <a:bodyPr wrap="square" lIns="0" tIns="0" rIns="0" bIns="0" rtlCol="0"/>
          <a:lstStyle/>
          <a:p>
            <a:endParaRPr sz="900"/>
          </a:p>
        </p:txBody>
      </p:sp>
      <p:sp>
        <p:nvSpPr>
          <p:cNvPr id="57" name="object 23">
            <a:extLst>
              <a:ext uri="{FF2B5EF4-FFF2-40B4-BE49-F238E27FC236}">
                <a16:creationId xmlns:a16="http://schemas.microsoft.com/office/drawing/2014/main" id="{8041F301-C5F2-4E61-9BFB-6BE525D5F8E3}"/>
              </a:ext>
            </a:extLst>
          </p:cNvPr>
          <p:cNvSpPr/>
          <p:nvPr userDrawn="1"/>
        </p:nvSpPr>
        <p:spPr>
          <a:xfrm>
            <a:off x="8609436" y="619851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5000"/>
            </a:srgbClr>
          </a:solidFill>
        </p:spPr>
        <p:txBody>
          <a:bodyPr wrap="square" lIns="0" tIns="0" rIns="0" bIns="0" rtlCol="0"/>
          <a:lstStyle/>
          <a:p>
            <a:endParaRPr sz="900"/>
          </a:p>
        </p:txBody>
      </p:sp>
      <p:sp>
        <p:nvSpPr>
          <p:cNvPr id="58" name="object 24">
            <a:extLst>
              <a:ext uri="{FF2B5EF4-FFF2-40B4-BE49-F238E27FC236}">
                <a16:creationId xmlns:a16="http://schemas.microsoft.com/office/drawing/2014/main" id="{EA07C525-DF81-4BE4-A52B-9781520A43C1}"/>
              </a:ext>
            </a:extLst>
          </p:cNvPr>
          <p:cNvSpPr/>
          <p:nvPr userDrawn="1"/>
        </p:nvSpPr>
        <p:spPr>
          <a:xfrm>
            <a:off x="8609436" y="551271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0000"/>
            </a:srgbClr>
          </a:solidFill>
        </p:spPr>
        <p:txBody>
          <a:bodyPr wrap="square" lIns="0" tIns="0" rIns="0" bIns="0" rtlCol="0"/>
          <a:lstStyle/>
          <a:p>
            <a:endParaRPr sz="900"/>
          </a:p>
        </p:txBody>
      </p:sp>
      <p:sp>
        <p:nvSpPr>
          <p:cNvPr id="50" name="Slide Number">
            <a:extLst>
              <a:ext uri="{FF2B5EF4-FFF2-40B4-BE49-F238E27FC236}">
                <a16:creationId xmlns:a16="http://schemas.microsoft.com/office/drawing/2014/main" id="{0AF60ACB-B561-4D7E-8453-ADFDEB9166DE}"/>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53" name="Footer Placeholder 8">
            <a:extLst>
              <a:ext uri="{FF2B5EF4-FFF2-40B4-BE49-F238E27FC236}">
                <a16:creationId xmlns:a16="http://schemas.microsoft.com/office/drawing/2014/main" id="{B2B40BA7-F253-4FF0-96F0-23D7CC4F911F}"/>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303801167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Eyebrow, Title, Copy">
    <p:bg>
      <p:bgPr>
        <a:solidFill>
          <a:srgbClr val="333333"/>
        </a:solidFill>
        <a:effectLst/>
      </p:bgPr>
    </p:bg>
    <p:spTree>
      <p:nvGrpSpPr>
        <p:cNvPr id="1" name=""/>
        <p:cNvGrpSpPr/>
        <p:nvPr/>
      </p:nvGrpSpPr>
      <p:grpSpPr>
        <a:xfrm>
          <a:off x="0" y="0"/>
          <a:ext cx="0" cy="0"/>
          <a:chOff x="0" y="0"/>
          <a:chExt cx="0" cy="0"/>
        </a:xfrm>
      </p:grpSpPr>
      <p:sp>
        <p:nvSpPr>
          <p:cNvPr id="24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a:spLocks noGrp="1"/>
          </p:cNvSpPr>
          <p:nvPr>
            <p:ph type="body" idx="13"/>
          </p:nvPr>
        </p:nvSpPr>
        <p:spPr>
          <a:xfrm>
            <a:off x="440977" y="1193292"/>
            <a:ext cx="11310046" cy="4289426"/>
          </a:xfrm>
          <a:prstGeom prst="rect">
            <a:avLst/>
          </a:prstGeom>
        </p:spPr>
        <p:txBody>
          <a:bodyPr lIns="0" tIns="0" rIns="0" bIns="0">
            <a:normAutofit/>
          </a:bodyPr>
          <a:lstStyle>
            <a:lvl1pPr indent="107950">
              <a:lnSpc>
                <a:spcPct val="110000"/>
              </a:lnSpc>
              <a:spcBef>
                <a:spcPts val="1000"/>
              </a:spcBef>
              <a:defRPr sz="1500">
                <a:solidFill>
                  <a:srgbClr val="FFFFFF"/>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241" name="Title Text"/>
          <p:cNvSpPr txBox="1">
            <a:spLocks noGrp="1"/>
          </p:cNvSpPr>
          <p:nvPr>
            <p:ph type="title"/>
          </p:nvPr>
        </p:nvSpPr>
        <p:spPr>
          <a:xfrm>
            <a:off x="585561" y="493672"/>
            <a:ext cx="11231789" cy="689883"/>
          </a:xfrm>
          <a:prstGeom prst="rect">
            <a:avLst/>
          </a:prstGeom>
        </p:spPr>
        <p:txBody>
          <a:bodyPr>
            <a:normAutofit/>
          </a:bodyPr>
          <a:lstStyle>
            <a:lvl1pPr>
              <a:defRPr b="1" spc="0">
                <a:solidFill>
                  <a:schemeClr val="accent4"/>
                </a:solidFill>
                <a:latin typeface="Times"/>
                <a:ea typeface="Times"/>
                <a:cs typeface="Times"/>
                <a:sym typeface="Times"/>
              </a:defRPr>
            </a:lvl1pPr>
          </a:lstStyle>
          <a:p>
            <a:r>
              <a:t>Title Text</a:t>
            </a:r>
          </a:p>
        </p:txBody>
      </p:sp>
      <p:sp>
        <p:nvSpPr>
          <p:cNvPr id="242" name="Slide Number"/>
          <p:cNvSpPr txBox="1">
            <a:spLocks noGrp="1"/>
          </p:cNvSpPr>
          <p:nvPr>
            <p:ph type="sldNum" sz="quarter" idx="2"/>
          </p:nvPr>
        </p:nvSpPr>
        <p:spPr>
          <a:xfrm>
            <a:off x="542612" y="6213127"/>
            <a:ext cx="346250" cy="338554"/>
          </a:xfrm>
          <a:prstGeom prst="rect">
            <a:avLst/>
          </a:prstGeom>
        </p:spPr>
        <p:txBody>
          <a:bodyPr anchor="t"/>
          <a:lstStyle>
            <a:lvl1pPr algn="ctr">
              <a:defRPr sz="1200">
                <a:solidFill>
                  <a:srgbClr val="929292"/>
                </a:solidFill>
                <a:latin typeface="Open Sans"/>
                <a:ea typeface="Open Sans"/>
                <a:cs typeface="Open Sans"/>
                <a:sym typeface="Open Sans"/>
              </a:defRPr>
            </a:lvl1pPr>
          </a:lstStyle>
          <a:p>
            <a:fld id="{86CB4B4D-7CA3-9044-876B-883B54F8677D}" type="slidenum">
              <a:t>‹#›</a:t>
            </a:fld>
            <a:endParaRPr/>
          </a:p>
        </p:txBody>
      </p:sp>
      <p:sp>
        <p:nvSpPr>
          <p:cNvPr id="243" name="Edit Master text styles"/>
          <p:cNvSpPr txBox="1">
            <a:spLocks noGrp="1"/>
          </p:cNvSpPr>
          <p:nvPr>
            <p:ph type="body" sz="quarter" idx="14"/>
          </p:nvPr>
        </p:nvSpPr>
        <p:spPr>
          <a:xfrm>
            <a:off x="616840" y="221650"/>
            <a:ext cx="11194631" cy="319088"/>
          </a:xfrm>
          <a:prstGeom prst="rect">
            <a:avLst/>
          </a:prstGeom>
        </p:spPr>
        <p:txBody>
          <a:bodyPr lIns="0" tIns="0" rIns="0" bIns="0" anchor="b"/>
          <a:lstStyle>
            <a:lvl1pPr indent="7938">
              <a:lnSpc>
                <a:spcPct val="110000"/>
              </a:lnSpc>
              <a:spcBef>
                <a:spcPts val="1000"/>
              </a:spcBef>
              <a:defRPr sz="1600" cap="all" spc="200">
                <a:solidFill>
                  <a:schemeClr val="accent4"/>
                </a:solidFill>
                <a:latin typeface="Open Sans Bold"/>
                <a:ea typeface="Open Sans Bold"/>
                <a:cs typeface="Open Sans Bold"/>
                <a:sym typeface="Open Sans Bold"/>
              </a:defRPr>
            </a:lvl1pPr>
          </a:lstStyle>
          <a:p>
            <a:r>
              <a:t>Edit Master text styles</a:t>
            </a:r>
          </a:p>
        </p:txBody>
      </p:sp>
      <p:pic>
        <p:nvPicPr>
          <p:cNvPr id="244" name="Solace-logo-green.png" descr="Solace-logo-green.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54565" y="6189309"/>
            <a:ext cx="1088007" cy="274321"/>
          </a:xfrm>
          <a:prstGeom prst="rect">
            <a:avLst/>
          </a:prstGeom>
          <a:ln w="12700">
            <a:miter lim="400000"/>
          </a:ln>
        </p:spPr>
      </p:pic>
      <p:sp>
        <p:nvSpPr>
          <p:cNvPr id="245" name="@Solace — Confidential"/>
          <p:cNvSpPr txBox="1">
            <a:spLocks noGrp="1"/>
          </p:cNvSpPr>
          <p:nvPr>
            <p:ph type="body" sz="quarter" idx="15"/>
          </p:nvPr>
        </p:nvSpPr>
        <p:spPr>
          <a:xfrm>
            <a:off x="1081505" y="6448282"/>
            <a:ext cx="2137429" cy="264175"/>
          </a:xfrm>
          <a:prstGeom prst="rect">
            <a:avLst/>
          </a:prstGeom>
        </p:spPr>
        <p:txBody>
          <a:bodyPr lIns="50800" tIns="50800" rIns="50800" bIns="50800" anchor="ctr">
            <a:spAutoFit/>
          </a:bodyPr>
          <a:lstStyle>
            <a:lvl1pPr>
              <a:lnSpc>
                <a:spcPct val="100000"/>
              </a:lnSpc>
              <a:defRPr sz="1050">
                <a:solidFill>
                  <a:srgbClr val="929292"/>
                </a:solidFill>
                <a:latin typeface="Open Sans"/>
                <a:ea typeface="Open Sans"/>
                <a:cs typeface="Open Sans"/>
                <a:sym typeface="Open Sans"/>
              </a:defRPr>
            </a:lvl1pPr>
          </a:lstStyle>
          <a:p>
            <a:r>
              <a:t>@Solace — Confidential</a:t>
            </a:r>
          </a:p>
        </p:txBody>
      </p:sp>
      <p:sp>
        <p:nvSpPr>
          <p:cNvPr id="246" name="Solace Brand Book"/>
          <p:cNvSpPr txBox="1">
            <a:spLocks noGrp="1"/>
          </p:cNvSpPr>
          <p:nvPr>
            <p:ph type="body" sz="quarter" idx="16"/>
          </p:nvPr>
        </p:nvSpPr>
        <p:spPr>
          <a:xfrm>
            <a:off x="1081505" y="5750709"/>
            <a:ext cx="2137429" cy="1210588"/>
          </a:xfrm>
          <a:prstGeom prst="rect">
            <a:avLst/>
          </a:prstGeom>
        </p:spPr>
        <p:txBody>
          <a:bodyPr lIns="50800" tIns="50800" rIns="50800" bIns="50800" anchor="ctr">
            <a:spAutoFit/>
          </a:bodyPr>
          <a:lstStyle>
            <a:lvl1pPr>
              <a:lnSpc>
                <a:spcPct val="100000"/>
              </a:lnSpc>
              <a:defRPr>
                <a:solidFill>
                  <a:schemeClr val="accent4"/>
                </a:solidFill>
                <a:latin typeface="Open Sans"/>
                <a:ea typeface="Open Sans"/>
                <a:cs typeface="Open Sans"/>
                <a:sym typeface="Open Sans"/>
              </a:defRPr>
            </a:lvl1pPr>
          </a:lstStyle>
          <a:p>
            <a:r>
              <a:t>Solace Brand Book</a:t>
            </a:r>
          </a:p>
        </p:txBody>
      </p:sp>
    </p:spTree>
    <p:extLst>
      <p:ext uri="{BB962C8B-B14F-4D97-AF65-F5344CB8AC3E}">
        <p14:creationId xmlns:p14="http://schemas.microsoft.com/office/powerpoint/2010/main" val="179095899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Divider">
    <p:bg>
      <p:bgPr>
        <a:solidFill>
          <a:schemeClr val="accent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0A8B48C-44BA-4E42-825E-B1C21FD0BCAB}"/>
              </a:ext>
            </a:extLst>
          </p:cNvPr>
          <p:cNvSpPr/>
          <p:nvPr userDrawn="1"/>
        </p:nvSpPr>
        <p:spPr>
          <a:xfrm>
            <a:off x="10549564" y="6120655"/>
            <a:ext cx="1642437" cy="73734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2460213" y="1842816"/>
            <a:ext cx="7616552" cy="2702240"/>
          </a:xfrm>
        </p:spPr>
        <p:txBody>
          <a:bodyPr anchor="ctr" anchorCtr="0"/>
          <a:lstStyle>
            <a:lvl1pPr algn="l">
              <a:lnSpc>
                <a:spcPct val="90000"/>
              </a:lnSpc>
              <a:defRPr sz="6900" b="1">
                <a:solidFill>
                  <a:schemeClr val="bg1"/>
                </a:solidFill>
                <a:latin typeface="Times" panose="02020603050405020304" pitchFamily="18" charset="0"/>
                <a:ea typeface="Open Sans" panose="020B0606030504020204" pitchFamily="34" charset="0"/>
                <a:cs typeface="Times" panose="02020603050405020304" pitchFamily="18" charset="0"/>
              </a:defRPr>
            </a:lvl1pPr>
          </a:lstStyle>
          <a:p>
            <a:r>
              <a:rPr lang="en-US"/>
              <a:t>Click to edit Master title style</a:t>
            </a:r>
          </a:p>
        </p:txBody>
      </p:sp>
      <p:grpSp>
        <p:nvGrpSpPr>
          <p:cNvPr id="5" name="Group 4">
            <a:extLst>
              <a:ext uri="{FF2B5EF4-FFF2-40B4-BE49-F238E27FC236}">
                <a16:creationId xmlns:a16="http://schemas.microsoft.com/office/drawing/2014/main" id="{6CAAAD7A-7B58-4619-8E44-C4F04FD40D26}"/>
              </a:ext>
            </a:extLst>
          </p:cNvPr>
          <p:cNvGrpSpPr/>
          <p:nvPr userDrawn="1"/>
        </p:nvGrpSpPr>
        <p:grpSpPr>
          <a:xfrm rot="164089">
            <a:off x="-103910" y="21156"/>
            <a:ext cx="2234491" cy="6401828"/>
            <a:chOff x="1" y="2083708"/>
            <a:chExt cx="2492196" cy="7140155"/>
          </a:xfrm>
        </p:grpSpPr>
        <p:sp>
          <p:nvSpPr>
            <p:cNvPr id="6" name="object 7">
              <a:extLst>
                <a:ext uri="{FF2B5EF4-FFF2-40B4-BE49-F238E27FC236}">
                  <a16:creationId xmlns:a16="http://schemas.microsoft.com/office/drawing/2014/main" id="{623642BC-BF45-4117-9ADD-2A01B19CEA80}"/>
                </a:ext>
              </a:extLst>
            </p:cNvPr>
            <p:cNvSpPr/>
            <p:nvPr userDrawn="1"/>
          </p:nvSpPr>
          <p:spPr>
            <a:xfrm>
              <a:off x="2118912" y="8848661"/>
              <a:ext cx="370840" cy="371475"/>
            </a:xfrm>
            <a:custGeom>
              <a:avLst/>
              <a:gdLst/>
              <a:ahLst/>
              <a:cxnLst/>
              <a:rect l="l" t="t" r="r" b="b"/>
              <a:pathLst>
                <a:path w="370839" h="371475">
                  <a:moveTo>
                    <a:pt x="162871" y="0"/>
                  </a:moveTo>
                  <a:lnTo>
                    <a:pt x="114418" y="12586"/>
                  </a:lnTo>
                  <a:lnTo>
                    <a:pt x="72418" y="36637"/>
                  </a:lnTo>
                  <a:lnTo>
                    <a:pt x="38425" y="70170"/>
                  </a:lnTo>
                  <a:lnTo>
                    <a:pt x="13990" y="111206"/>
                  </a:lnTo>
                  <a:lnTo>
                    <a:pt x="664" y="157762"/>
                  </a:lnTo>
                  <a:lnTo>
                    <a:pt x="0" y="207857"/>
                  </a:lnTo>
                  <a:lnTo>
                    <a:pt x="12570" y="256355"/>
                  </a:lnTo>
                  <a:lnTo>
                    <a:pt x="36597" y="298394"/>
                  </a:lnTo>
                  <a:lnTo>
                    <a:pt x="70099" y="332421"/>
                  </a:lnTo>
                  <a:lnTo>
                    <a:pt x="111097" y="356881"/>
                  </a:lnTo>
                  <a:lnTo>
                    <a:pt x="157613" y="370221"/>
                  </a:lnTo>
                  <a:lnTo>
                    <a:pt x="207666" y="370887"/>
                  </a:lnTo>
                  <a:lnTo>
                    <a:pt x="256120" y="358300"/>
                  </a:lnTo>
                  <a:lnTo>
                    <a:pt x="298121" y="334249"/>
                  </a:lnTo>
                  <a:lnTo>
                    <a:pt x="332116" y="300715"/>
                  </a:lnTo>
                  <a:lnTo>
                    <a:pt x="356552" y="259678"/>
                  </a:lnTo>
                  <a:lnTo>
                    <a:pt x="369877" y="213119"/>
                  </a:lnTo>
                  <a:lnTo>
                    <a:pt x="370538" y="163020"/>
                  </a:lnTo>
                  <a:lnTo>
                    <a:pt x="357966" y="114526"/>
                  </a:lnTo>
                  <a:lnTo>
                    <a:pt x="333939" y="72489"/>
                  </a:lnTo>
                  <a:lnTo>
                    <a:pt x="300435" y="38464"/>
                  </a:lnTo>
                  <a:lnTo>
                    <a:pt x="259436" y="14005"/>
                  </a:lnTo>
                  <a:lnTo>
                    <a:pt x="212921" y="666"/>
                  </a:lnTo>
                  <a:lnTo>
                    <a:pt x="162871" y="0"/>
                  </a:lnTo>
                  <a:close/>
                </a:path>
              </a:pathLst>
            </a:custGeom>
            <a:solidFill>
              <a:srgbClr val="FFFFFF">
                <a:alpha val="9999"/>
              </a:srgbClr>
            </a:solidFill>
          </p:spPr>
          <p:txBody>
            <a:bodyPr wrap="square" lIns="0" tIns="0" rIns="0" bIns="0" rtlCol="0"/>
            <a:lstStyle/>
            <a:p>
              <a:endParaRPr sz="900"/>
            </a:p>
          </p:txBody>
        </p:sp>
        <p:sp>
          <p:nvSpPr>
            <p:cNvPr id="7" name="object 8">
              <a:extLst>
                <a:ext uri="{FF2B5EF4-FFF2-40B4-BE49-F238E27FC236}">
                  <a16:creationId xmlns:a16="http://schemas.microsoft.com/office/drawing/2014/main" id="{4C829D8A-8207-4359-9F4F-8869464768E2}"/>
                </a:ext>
              </a:extLst>
            </p:cNvPr>
            <p:cNvSpPr/>
            <p:nvPr userDrawn="1"/>
          </p:nvSpPr>
          <p:spPr>
            <a:xfrm>
              <a:off x="1325040" y="8852388"/>
              <a:ext cx="371475" cy="371475"/>
            </a:xfrm>
            <a:custGeom>
              <a:avLst/>
              <a:gdLst/>
              <a:ahLst/>
              <a:cxnLst/>
              <a:rect l="l" t="t" r="r" b="b"/>
              <a:pathLst>
                <a:path w="371475" h="371475">
                  <a:moveTo>
                    <a:pt x="206023" y="0"/>
                  </a:moveTo>
                  <a:lnTo>
                    <a:pt x="155979" y="1167"/>
                  </a:lnTo>
                  <a:lnTo>
                    <a:pt x="109600" y="14972"/>
                  </a:lnTo>
                  <a:lnTo>
                    <a:pt x="68849" y="39840"/>
                  </a:lnTo>
                  <a:lnTo>
                    <a:pt x="35689" y="74199"/>
                  </a:lnTo>
                  <a:lnTo>
                    <a:pt x="12084" y="116475"/>
                  </a:lnTo>
                  <a:lnTo>
                    <a:pt x="0" y="165095"/>
                  </a:lnTo>
                  <a:lnTo>
                    <a:pt x="1163" y="215184"/>
                  </a:lnTo>
                  <a:lnTo>
                    <a:pt x="14954" y="261606"/>
                  </a:lnTo>
                  <a:lnTo>
                    <a:pt x="39800" y="302395"/>
                  </a:lnTo>
                  <a:lnTo>
                    <a:pt x="74129" y="335585"/>
                  </a:lnTo>
                  <a:lnTo>
                    <a:pt x="116368" y="359211"/>
                  </a:lnTo>
                  <a:lnTo>
                    <a:pt x="164944" y="371307"/>
                  </a:lnTo>
                  <a:lnTo>
                    <a:pt x="214984" y="370142"/>
                  </a:lnTo>
                  <a:lnTo>
                    <a:pt x="261362" y="356339"/>
                  </a:lnTo>
                  <a:lnTo>
                    <a:pt x="302115" y="331470"/>
                  </a:lnTo>
                  <a:lnTo>
                    <a:pt x="335276" y="297109"/>
                  </a:lnTo>
                  <a:lnTo>
                    <a:pt x="358882" y="254832"/>
                  </a:lnTo>
                  <a:lnTo>
                    <a:pt x="370967" y="206211"/>
                  </a:lnTo>
                  <a:lnTo>
                    <a:pt x="369801" y="156126"/>
                  </a:lnTo>
                  <a:lnTo>
                    <a:pt x="356009" y="109705"/>
                  </a:lnTo>
                  <a:lnTo>
                    <a:pt x="331164" y="68916"/>
                  </a:lnTo>
                  <a:lnTo>
                    <a:pt x="296836" y="35724"/>
                  </a:lnTo>
                  <a:lnTo>
                    <a:pt x="254598" y="12096"/>
                  </a:lnTo>
                  <a:lnTo>
                    <a:pt x="206023" y="0"/>
                  </a:lnTo>
                  <a:close/>
                </a:path>
              </a:pathLst>
            </a:custGeom>
            <a:solidFill>
              <a:srgbClr val="FFFFFF">
                <a:alpha val="16429"/>
              </a:srgbClr>
            </a:solidFill>
          </p:spPr>
          <p:txBody>
            <a:bodyPr wrap="square" lIns="0" tIns="0" rIns="0" bIns="0" rtlCol="0"/>
            <a:lstStyle/>
            <a:p>
              <a:endParaRPr sz="900"/>
            </a:p>
          </p:txBody>
        </p:sp>
        <p:sp>
          <p:nvSpPr>
            <p:cNvPr id="9" name="object 9">
              <a:extLst>
                <a:ext uri="{FF2B5EF4-FFF2-40B4-BE49-F238E27FC236}">
                  <a16:creationId xmlns:a16="http://schemas.microsoft.com/office/drawing/2014/main" id="{8407EB41-2F36-420A-948C-F40F9BB5A298}"/>
                </a:ext>
              </a:extLst>
            </p:cNvPr>
            <p:cNvSpPr/>
            <p:nvPr userDrawn="1"/>
          </p:nvSpPr>
          <p:spPr>
            <a:xfrm>
              <a:off x="558450" y="8674937"/>
              <a:ext cx="372745" cy="372745"/>
            </a:xfrm>
            <a:custGeom>
              <a:avLst/>
              <a:gdLst/>
              <a:ahLst/>
              <a:cxnLst/>
              <a:rect l="l" t="t" r="r" b="b"/>
              <a:pathLst>
                <a:path w="372744" h="372745">
                  <a:moveTo>
                    <a:pt x="200087" y="0"/>
                  </a:moveTo>
                  <a:lnTo>
                    <a:pt x="151774" y="2689"/>
                  </a:lnTo>
                  <a:lnTo>
                    <a:pt x="106379" y="17447"/>
                  </a:lnTo>
                  <a:lnTo>
                    <a:pt x="66175" y="43195"/>
                  </a:lnTo>
                  <a:lnTo>
                    <a:pt x="33439" y="78857"/>
                  </a:lnTo>
                  <a:lnTo>
                    <a:pt x="10443" y="123355"/>
                  </a:lnTo>
                  <a:lnTo>
                    <a:pt x="0" y="172355"/>
                  </a:lnTo>
                  <a:lnTo>
                    <a:pt x="2686" y="220711"/>
                  </a:lnTo>
                  <a:lnTo>
                    <a:pt x="17428" y="266146"/>
                  </a:lnTo>
                  <a:lnTo>
                    <a:pt x="43150" y="306385"/>
                  </a:lnTo>
                  <a:lnTo>
                    <a:pt x="78779" y="339153"/>
                  </a:lnTo>
                  <a:lnTo>
                    <a:pt x="123240" y="362173"/>
                  </a:lnTo>
                  <a:lnTo>
                    <a:pt x="172192" y="372630"/>
                  </a:lnTo>
                  <a:lnTo>
                    <a:pt x="220502" y="369942"/>
                  </a:lnTo>
                  <a:lnTo>
                    <a:pt x="265896" y="355186"/>
                  </a:lnTo>
                  <a:lnTo>
                    <a:pt x="306101" y="329439"/>
                  </a:lnTo>
                  <a:lnTo>
                    <a:pt x="338840" y="293775"/>
                  </a:lnTo>
                  <a:lnTo>
                    <a:pt x="361840" y="249273"/>
                  </a:lnTo>
                  <a:lnTo>
                    <a:pt x="372283" y="200273"/>
                  </a:lnTo>
                  <a:lnTo>
                    <a:pt x="369597" y="151918"/>
                  </a:lnTo>
                  <a:lnTo>
                    <a:pt x="354855" y="106483"/>
                  </a:lnTo>
                  <a:lnTo>
                    <a:pt x="329133" y="66243"/>
                  </a:lnTo>
                  <a:lnTo>
                    <a:pt x="293504" y="33476"/>
                  </a:lnTo>
                  <a:lnTo>
                    <a:pt x="249043" y="10455"/>
                  </a:lnTo>
                  <a:lnTo>
                    <a:pt x="200087" y="0"/>
                  </a:lnTo>
                  <a:close/>
                </a:path>
              </a:pathLst>
            </a:custGeom>
            <a:solidFill>
              <a:srgbClr val="FFFFFF">
                <a:alpha val="22859"/>
              </a:srgbClr>
            </a:solidFill>
          </p:spPr>
          <p:txBody>
            <a:bodyPr wrap="square" lIns="0" tIns="0" rIns="0" bIns="0" rtlCol="0"/>
            <a:lstStyle/>
            <a:p>
              <a:endParaRPr sz="900"/>
            </a:p>
          </p:txBody>
        </p:sp>
        <p:sp>
          <p:nvSpPr>
            <p:cNvPr id="10" name="object 10">
              <a:extLst>
                <a:ext uri="{FF2B5EF4-FFF2-40B4-BE49-F238E27FC236}">
                  <a16:creationId xmlns:a16="http://schemas.microsoft.com/office/drawing/2014/main" id="{A978A70C-3725-4465-862F-537E45868A6A}"/>
                </a:ext>
              </a:extLst>
            </p:cNvPr>
            <p:cNvSpPr/>
            <p:nvPr userDrawn="1"/>
          </p:nvSpPr>
          <p:spPr>
            <a:xfrm>
              <a:off x="1" y="8326194"/>
              <a:ext cx="230504" cy="374015"/>
            </a:xfrm>
            <a:custGeom>
              <a:avLst/>
              <a:gdLst/>
              <a:ahLst/>
              <a:cxnLst/>
              <a:rect l="l" t="t" r="r" b="b"/>
              <a:pathLst>
                <a:path w="230504" h="374015">
                  <a:moveTo>
                    <a:pt x="36763" y="0"/>
                  </a:moveTo>
                  <a:lnTo>
                    <a:pt x="0" y="5067"/>
                  </a:lnTo>
                  <a:lnTo>
                    <a:pt x="0" y="368336"/>
                  </a:lnTo>
                  <a:lnTo>
                    <a:pt x="45198" y="373476"/>
                  </a:lnTo>
                  <a:lnTo>
                    <a:pt x="89869" y="367643"/>
                  </a:lnTo>
                  <a:lnTo>
                    <a:pt x="131938" y="351275"/>
                  </a:lnTo>
                  <a:lnTo>
                    <a:pt x="169333" y="324808"/>
                  </a:lnTo>
                  <a:lnTo>
                    <a:pt x="199981" y="288681"/>
                  </a:lnTo>
                  <a:lnTo>
                    <a:pt x="221488" y="243436"/>
                  </a:lnTo>
                  <a:lnTo>
                    <a:pt x="230072" y="195772"/>
                  </a:lnTo>
                  <a:lnTo>
                    <a:pt x="226252" y="148152"/>
                  </a:lnTo>
                  <a:lnTo>
                    <a:pt x="210546" y="103038"/>
                  </a:lnTo>
                  <a:lnTo>
                    <a:pt x="183473" y="62897"/>
                  </a:lnTo>
                  <a:lnTo>
                    <a:pt x="145551" y="30190"/>
                  </a:lnTo>
                  <a:lnTo>
                    <a:pt x="110695" y="12313"/>
                  </a:lnTo>
                  <a:lnTo>
                    <a:pt x="36763" y="0"/>
                  </a:lnTo>
                  <a:close/>
                </a:path>
              </a:pathLst>
            </a:custGeom>
            <a:solidFill>
              <a:srgbClr val="FFFFFF">
                <a:alpha val="29289"/>
              </a:srgbClr>
            </a:solidFill>
          </p:spPr>
          <p:txBody>
            <a:bodyPr wrap="square" lIns="0" tIns="0" rIns="0" bIns="0" rtlCol="0"/>
            <a:lstStyle/>
            <a:p>
              <a:endParaRPr sz="900"/>
            </a:p>
          </p:txBody>
        </p:sp>
        <p:sp>
          <p:nvSpPr>
            <p:cNvPr id="11" name="object 11">
              <a:extLst>
                <a:ext uri="{FF2B5EF4-FFF2-40B4-BE49-F238E27FC236}">
                  <a16:creationId xmlns:a16="http://schemas.microsoft.com/office/drawing/2014/main" id="{2A7DF299-6289-4392-AFAD-2B3E84F77E99}"/>
                </a:ext>
              </a:extLst>
            </p:cNvPr>
            <p:cNvSpPr/>
            <p:nvPr userDrawn="1"/>
          </p:nvSpPr>
          <p:spPr>
            <a:xfrm>
              <a:off x="180971" y="2443735"/>
              <a:ext cx="372745" cy="373380"/>
            </a:xfrm>
            <a:custGeom>
              <a:avLst/>
              <a:gdLst/>
              <a:ahLst/>
              <a:cxnLst/>
              <a:rect l="l" t="t" r="r" b="b"/>
              <a:pathLst>
                <a:path w="372745" h="373380">
                  <a:moveTo>
                    <a:pt x="197927" y="0"/>
                  </a:moveTo>
                  <a:lnTo>
                    <a:pt x="149651" y="3252"/>
                  </a:lnTo>
                  <a:lnTo>
                    <a:pt x="102343" y="19627"/>
                  </a:lnTo>
                  <a:lnTo>
                    <a:pt x="61033" y="47924"/>
                  </a:lnTo>
                  <a:lnTo>
                    <a:pt x="29680" y="84813"/>
                  </a:lnTo>
                  <a:lnTo>
                    <a:pt x="9072" y="127904"/>
                  </a:lnTo>
                  <a:lnTo>
                    <a:pt x="0" y="174805"/>
                  </a:lnTo>
                  <a:lnTo>
                    <a:pt x="3249" y="223126"/>
                  </a:lnTo>
                  <a:lnTo>
                    <a:pt x="19609" y="270477"/>
                  </a:lnTo>
                  <a:lnTo>
                    <a:pt x="47877" y="311825"/>
                  </a:lnTo>
                  <a:lnTo>
                    <a:pt x="84732" y="343207"/>
                  </a:lnTo>
                  <a:lnTo>
                    <a:pt x="127783" y="363833"/>
                  </a:lnTo>
                  <a:lnTo>
                    <a:pt x="174643" y="372914"/>
                  </a:lnTo>
                  <a:lnTo>
                    <a:pt x="222922" y="369661"/>
                  </a:lnTo>
                  <a:lnTo>
                    <a:pt x="270230" y="353286"/>
                  </a:lnTo>
                  <a:lnTo>
                    <a:pt x="311537" y="324992"/>
                  </a:lnTo>
                  <a:lnTo>
                    <a:pt x="342888" y="288104"/>
                  </a:lnTo>
                  <a:lnTo>
                    <a:pt x="363495" y="245013"/>
                  </a:lnTo>
                  <a:lnTo>
                    <a:pt x="372568" y="198111"/>
                  </a:lnTo>
                  <a:lnTo>
                    <a:pt x="369317" y="149788"/>
                  </a:lnTo>
                  <a:lnTo>
                    <a:pt x="352953" y="102437"/>
                  </a:lnTo>
                  <a:lnTo>
                    <a:pt x="324686" y="61088"/>
                  </a:lnTo>
                  <a:lnTo>
                    <a:pt x="287834" y="29707"/>
                  </a:lnTo>
                  <a:lnTo>
                    <a:pt x="244785" y="9081"/>
                  </a:lnTo>
                  <a:lnTo>
                    <a:pt x="197927" y="0"/>
                  </a:lnTo>
                  <a:close/>
                </a:path>
              </a:pathLst>
            </a:custGeom>
            <a:solidFill>
              <a:srgbClr val="FFFFFF">
                <a:alpha val="87139"/>
              </a:srgbClr>
            </a:solidFill>
          </p:spPr>
          <p:txBody>
            <a:bodyPr wrap="square" lIns="0" tIns="0" rIns="0" bIns="0" rtlCol="0"/>
            <a:lstStyle/>
            <a:p>
              <a:endParaRPr sz="900"/>
            </a:p>
          </p:txBody>
        </p:sp>
        <p:sp>
          <p:nvSpPr>
            <p:cNvPr id="12" name="object 12">
              <a:extLst>
                <a:ext uri="{FF2B5EF4-FFF2-40B4-BE49-F238E27FC236}">
                  <a16:creationId xmlns:a16="http://schemas.microsoft.com/office/drawing/2014/main" id="{E515E665-7A5B-4EB4-B77B-E0FAE30F12CF}"/>
                </a:ext>
              </a:extLst>
            </p:cNvPr>
            <p:cNvSpPr/>
            <p:nvPr userDrawn="1"/>
          </p:nvSpPr>
          <p:spPr>
            <a:xfrm>
              <a:off x="915627" y="2175409"/>
              <a:ext cx="373380" cy="374015"/>
            </a:xfrm>
            <a:custGeom>
              <a:avLst/>
              <a:gdLst/>
              <a:ahLst/>
              <a:cxnLst/>
              <a:rect l="l" t="t" r="r" b="b"/>
              <a:pathLst>
                <a:path w="373380" h="374014">
                  <a:moveTo>
                    <a:pt x="193330" y="0"/>
                  </a:moveTo>
                  <a:lnTo>
                    <a:pt x="143517" y="4954"/>
                  </a:lnTo>
                  <a:lnTo>
                    <a:pt x="96782" y="22893"/>
                  </a:lnTo>
                  <a:lnTo>
                    <a:pt x="57741" y="51501"/>
                  </a:lnTo>
                  <a:lnTo>
                    <a:pt x="27717" y="88635"/>
                  </a:lnTo>
                  <a:lnTo>
                    <a:pt x="8029" y="132153"/>
                  </a:lnTo>
                  <a:lnTo>
                    <a:pt x="0" y="179911"/>
                  </a:lnTo>
                  <a:lnTo>
                    <a:pt x="4949" y="229769"/>
                  </a:lnTo>
                  <a:lnTo>
                    <a:pt x="22873" y="276550"/>
                  </a:lnTo>
                  <a:lnTo>
                    <a:pt x="51456" y="315628"/>
                  </a:lnTo>
                  <a:lnTo>
                    <a:pt x="88558" y="345680"/>
                  </a:lnTo>
                  <a:lnTo>
                    <a:pt x="132036" y="365386"/>
                  </a:lnTo>
                  <a:lnTo>
                    <a:pt x="179751" y="373424"/>
                  </a:lnTo>
                  <a:lnTo>
                    <a:pt x="229559" y="368474"/>
                  </a:lnTo>
                  <a:lnTo>
                    <a:pt x="276299" y="350534"/>
                  </a:lnTo>
                  <a:lnTo>
                    <a:pt x="315342" y="321924"/>
                  </a:lnTo>
                  <a:lnTo>
                    <a:pt x="345368" y="284789"/>
                  </a:lnTo>
                  <a:lnTo>
                    <a:pt x="365057" y="241270"/>
                  </a:lnTo>
                  <a:lnTo>
                    <a:pt x="373087" y="193512"/>
                  </a:lnTo>
                  <a:lnTo>
                    <a:pt x="368137" y="143658"/>
                  </a:lnTo>
                  <a:lnTo>
                    <a:pt x="350214" y="96876"/>
                  </a:lnTo>
                  <a:lnTo>
                    <a:pt x="321630" y="57797"/>
                  </a:lnTo>
                  <a:lnTo>
                    <a:pt x="284528" y="27743"/>
                  </a:lnTo>
                  <a:lnTo>
                    <a:pt x="241047" y="8037"/>
                  </a:lnTo>
                  <a:lnTo>
                    <a:pt x="193330" y="0"/>
                  </a:lnTo>
                  <a:close/>
                </a:path>
              </a:pathLst>
            </a:custGeom>
            <a:solidFill>
              <a:srgbClr val="FFFFFF">
                <a:alpha val="93569"/>
              </a:srgbClr>
            </a:solidFill>
          </p:spPr>
          <p:txBody>
            <a:bodyPr wrap="square" lIns="0" tIns="0" rIns="0" bIns="0" rtlCol="0"/>
            <a:lstStyle/>
            <a:p>
              <a:endParaRPr sz="900"/>
            </a:p>
          </p:txBody>
        </p:sp>
        <p:sp>
          <p:nvSpPr>
            <p:cNvPr id="13" name="object 13">
              <a:extLst>
                <a:ext uri="{FF2B5EF4-FFF2-40B4-BE49-F238E27FC236}">
                  <a16:creationId xmlns:a16="http://schemas.microsoft.com/office/drawing/2014/main" id="{EA108E4C-0FDE-4A79-95EE-9E9A87260EBD}"/>
                </a:ext>
              </a:extLst>
            </p:cNvPr>
            <p:cNvSpPr/>
            <p:nvPr userDrawn="1"/>
          </p:nvSpPr>
          <p:spPr>
            <a:xfrm>
              <a:off x="1703742" y="2083708"/>
              <a:ext cx="373380" cy="374015"/>
            </a:xfrm>
            <a:custGeom>
              <a:avLst/>
              <a:gdLst/>
              <a:ahLst/>
              <a:cxnLst/>
              <a:rect l="l" t="t" r="r" b="b"/>
              <a:pathLst>
                <a:path w="373380" h="374014">
                  <a:moveTo>
                    <a:pt x="186620" y="0"/>
                  </a:moveTo>
                  <a:lnTo>
                    <a:pt x="137008" y="6672"/>
                  </a:lnTo>
                  <a:lnTo>
                    <a:pt x="92428" y="25501"/>
                  </a:lnTo>
                  <a:lnTo>
                    <a:pt x="54659" y="54708"/>
                  </a:lnTo>
                  <a:lnTo>
                    <a:pt x="25478" y="92512"/>
                  </a:lnTo>
                  <a:lnTo>
                    <a:pt x="6666" y="137133"/>
                  </a:lnTo>
                  <a:lnTo>
                    <a:pt x="0" y="186790"/>
                  </a:lnTo>
                  <a:lnTo>
                    <a:pt x="6666" y="236447"/>
                  </a:lnTo>
                  <a:lnTo>
                    <a:pt x="25478" y="281067"/>
                  </a:lnTo>
                  <a:lnTo>
                    <a:pt x="54659" y="318871"/>
                  </a:lnTo>
                  <a:lnTo>
                    <a:pt x="92428" y="348079"/>
                  </a:lnTo>
                  <a:lnTo>
                    <a:pt x="137008" y="366909"/>
                  </a:lnTo>
                  <a:lnTo>
                    <a:pt x="186620" y="373581"/>
                  </a:lnTo>
                  <a:lnTo>
                    <a:pt x="236232" y="366909"/>
                  </a:lnTo>
                  <a:lnTo>
                    <a:pt x="280811" y="348079"/>
                  </a:lnTo>
                  <a:lnTo>
                    <a:pt x="318581" y="318871"/>
                  </a:lnTo>
                  <a:lnTo>
                    <a:pt x="347761" y="281067"/>
                  </a:lnTo>
                  <a:lnTo>
                    <a:pt x="366573" y="236447"/>
                  </a:lnTo>
                  <a:lnTo>
                    <a:pt x="373239" y="186790"/>
                  </a:lnTo>
                  <a:lnTo>
                    <a:pt x="366573" y="137133"/>
                  </a:lnTo>
                  <a:lnTo>
                    <a:pt x="347761" y="92512"/>
                  </a:lnTo>
                  <a:lnTo>
                    <a:pt x="318581" y="54708"/>
                  </a:lnTo>
                  <a:lnTo>
                    <a:pt x="280811" y="25501"/>
                  </a:lnTo>
                  <a:lnTo>
                    <a:pt x="236232" y="6672"/>
                  </a:lnTo>
                  <a:lnTo>
                    <a:pt x="186620" y="0"/>
                  </a:lnTo>
                  <a:close/>
                </a:path>
              </a:pathLst>
            </a:custGeom>
            <a:solidFill>
              <a:srgbClr val="FFFFFF"/>
            </a:solidFill>
          </p:spPr>
          <p:txBody>
            <a:bodyPr wrap="square" lIns="0" tIns="0" rIns="0" bIns="0" rtlCol="0"/>
            <a:lstStyle/>
            <a:p>
              <a:endParaRPr sz="900"/>
            </a:p>
          </p:txBody>
        </p:sp>
        <p:sp>
          <p:nvSpPr>
            <p:cNvPr id="14" name="object 14">
              <a:extLst>
                <a:ext uri="{FF2B5EF4-FFF2-40B4-BE49-F238E27FC236}">
                  <a16:creationId xmlns:a16="http://schemas.microsoft.com/office/drawing/2014/main" id="{EC94A245-5070-4654-B9D0-B34B0176C761}"/>
                </a:ext>
              </a:extLst>
            </p:cNvPr>
            <p:cNvSpPr/>
            <p:nvPr userDrawn="1"/>
          </p:nvSpPr>
          <p:spPr>
            <a:xfrm>
              <a:off x="2119832" y="8009782"/>
              <a:ext cx="371475" cy="371475"/>
            </a:xfrm>
            <a:custGeom>
              <a:avLst/>
              <a:gdLst/>
              <a:ahLst/>
              <a:cxnLst/>
              <a:rect l="l" t="t" r="r" b="b"/>
              <a:pathLst>
                <a:path w="371475" h="371475">
                  <a:moveTo>
                    <a:pt x="205768" y="0"/>
                  </a:moveTo>
                  <a:lnTo>
                    <a:pt x="155731" y="1354"/>
                  </a:lnTo>
                  <a:lnTo>
                    <a:pt x="107825" y="15876"/>
                  </a:lnTo>
                  <a:lnTo>
                    <a:pt x="66827" y="41596"/>
                  </a:lnTo>
                  <a:lnTo>
                    <a:pt x="34208" y="76469"/>
                  </a:lnTo>
                  <a:lnTo>
                    <a:pt x="11442" y="118455"/>
                  </a:lnTo>
                  <a:lnTo>
                    <a:pt x="0" y="165510"/>
                  </a:lnTo>
                  <a:lnTo>
                    <a:pt x="1352" y="215594"/>
                  </a:lnTo>
                  <a:lnTo>
                    <a:pt x="15862" y="263544"/>
                  </a:lnTo>
                  <a:lnTo>
                    <a:pt x="41560" y="304582"/>
                  </a:lnTo>
                  <a:lnTo>
                    <a:pt x="76405" y="337231"/>
                  </a:lnTo>
                  <a:lnTo>
                    <a:pt x="118355" y="360019"/>
                  </a:lnTo>
                  <a:lnTo>
                    <a:pt x="165369" y="371471"/>
                  </a:lnTo>
                  <a:lnTo>
                    <a:pt x="215408" y="370114"/>
                  </a:lnTo>
                  <a:lnTo>
                    <a:pt x="263314" y="355591"/>
                  </a:lnTo>
                  <a:lnTo>
                    <a:pt x="304312" y="329872"/>
                  </a:lnTo>
                  <a:lnTo>
                    <a:pt x="336930" y="294998"/>
                  </a:lnTo>
                  <a:lnTo>
                    <a:pt x="359696" y="253012"/>
                  </a:lnTo>
                  <a:lnTo>
                    <a:pt x="371139" y="205956"/>
                  </a:lnTo>
                  <a:lnTo>
                    <a:pt x="369786" y="155873"/>
                  </a:lnTo>
                  <a:lnTo>
                    <a:pt x="355272" y="107920"/>
                  </a:lnTo>
                  <a:lnTo>
                    <a:pt x="329574" y="66883"/>
                  </a:lnTo>
                  <a:lnTo>
                    <a:pt x="294730" y="34236"/>
                  </a:lnTo>
                  <a:lnTo>
                    <a:pt x="252781" y="11451"/>
                  </a:lnTo>
                  <a:lnTo>
                    <a:pt x="205768" y="0"/>
                  </a:lnTo>
                  <a:close/>
                </a:path>
              </a:pathLst>
            </a:custGeom>
            <a:solidFill>
              <a:srgbClr val="FFFFFF">
                <a:alpha val="9999"/>
              </a:srgbClr>
            </a:solidFill>
          </p:spPr>
          <p:txBody>
            <a:bodyPr wrap="square" lIns="0" tIns="0" rIns="0" bIns="0" rtlCol="0"/>
            <a:lstStyle/>
            <a:p>
              <a:endParaRPr sz="900"/>
            </a:p>
          </p:txBody>
        </p:sp>
        <p:sp>
          <p:nvSpPr>
            <p:cNvPr id="15" name="object 15">
              <a:extLst>
                <a:ext uri="{FF2B5EF4-FFF2-40B4-BE49-F238E27FC236}">
                  <a16:creationId xmlns:a16="http://schemas.microsoft.com/office/drawing/2014/main" id="{995E0190-E45D-46AD-808B-0684E237E0DE}"/>
                </a:ext>
              </a:extLst>
            </p:cNvPr>
            <p:cNvSpPr/>
            <p:nvPr userDrawn="1"/>
          </p:nvSpPr>
          <p:spPr>
            <a:xfrm>
              <a:off x="1413251" y="8026836"/>
              <a:ext cx="371475" cy="371475"/>
            </a:xfrm>
            <a:custGeom>
              <a:avLst/>
              <a:gdLst/>
              <a:ahLst/>
              <a:cxnLst/>
              <a:rect l="l" t="t" r="r" b="b"/>
              <a:pathLst>
                <a:path w="371475" h="371475">
                  <a:moveTo>
                    <a:pt x="206326" y="0"/>
                  </a:moveTo>
                  <a:lnTo>
                    <a:pt x="156281" y="1075"/>
                  </a:lnTo>
                  <a:lnTo>
                    <a:pt x="109876" y="14794"/>
                  </a:lnTo>
                  <a:lnTo>
                    <a:pt x="69079" y="39588"/>
                  </a:lnTo>
                  <a:lnTo>
                    <a:pt x="35855" y="73887"/>
                  </a:lnTo>
                  <a:lnTo>
                    <a:pt x="12173" y="116119"/>
                  </a:lnTo>
                  <a:lnTo>
                    <a:pt x="0" y="164717"/>
                  </a:lnTo>
                  <a:lnTo>
                    <a:pt x="1074" y="214808"/>
                  </a:lnTo>
                  <a:lnTo>
                    <a:pt x="14780" y="261255"/>
                  </a:lnTo>
                  <a:lnTo>
                    <a:pt x="39551" y="302090"/>
                  </a:lnTo>
                  <a:lnTo>
                    <a:pt x="73816" y="335343"/>
                  </a:lnTo>
                  <a:lnTo>
                    <a:pt x="116007" y="359047"/>
                  </a:lnTo>
                  <a:lnTo>
                    <a:pt x="164556" y="371232"/>
                  </a:lnTo>
                  <a:lnTo>
                    <a:pt x="214605" y="370157"/>
                  </a:lnTo>
                  <a:lnTo>
                    <a:pt x="261011" y="356438"/>
                  </a:lnTo>
                  <a:lnTo>
                    <a:pt x="301809" y="331645"/>
                  </a:lnTo>
                  <a:lnTo>
                    <a:pt x="335032" y="297349"/>
                  </a:lnTo>
                  <a:lnTo>
                    <a:pt x="358716" y="255119"/>
                  </a:lnTo>
                  <a:lnTo>
                    <a:pt x="370894" y="206525"/>
                  </a:lnTo>
                  <a:lnTo>
                    <a:pt x="369819" y="156433"/>
                  </a:lnTo>
                  <a:lnTo>
                    <a:pt x="356112" y="109984"/>
                  </a:lnTo>
                  <a:lnTo>
                    <a:pt x="331341" y="69147"/>
                  </a:lnTo>
                  <a:lnTo>
                    <a:pt x="297074" y="35891"/>
                  </a:lnTo>
                  <a:lnTo>
                    <a:pt x="254879" y="12185"/>
                  </a:lnTo>
                  <a:lnTo>
                    <a:pt x="206326" y="0"/>
                  </a:lnTo>
                  <a:close/>
                </a:path>
              </a:pathLst>
            </a:custGeom>
            <a:solidFill>
              <a:srgbClr val="FFFFFF">
                <a:alpha val="15419"/>
              </a:srgbClr>
            </a:solidFill>
          </p:spPr>
          <p:txBody>
            <a:bodyPr wrap="square" lIns="0" tIns="0" rIns="0" bIns="0" rtlCol="0"/>
            <a:lstStyle/>
            <a:p>
              <a:endParaRPr sz="900"/>
            </a:p>
          </p:txBody>
        </p:sp>
        <p:sp>
          <p:nvSpPr>
            <p:cNvPr id="16" name="object 16">
              <a:extLst>
                <a:ext uri="{FF2B5EF4-FFF2-40B4-BE49-F238E27FC236}">
                  <a16:creationId xmlns:a16="http://schemas.microsoft.com/office/drawing/2014/main" id="{9DF436DC-4170-4483-BDF1-F5DF0AD8F705}"/>
                </a:ext>
              </a:extLst>
            </p:cNvPr>
            <p:cNvSpPr/>
            <p:nvPr userDrawn="1"/>
          </p:nvSpPr>
          <p:spPr>
            <a:xfrm>
              <a:off x="735064" y="7853877"/>
              <a:ext cx="370840" cy="371475"/>
            </a:xfrm>
            <a:custGeom>
              <a:avLst/>
              <a:gdLst/>
              <a:ahLst/>
              <a:cxnLst/>
              <a:rect l="l" t="t" r="r" b="b"/>
              <a:pathLst>
                <a:path w="370840" h="371475">
                  <a:moveTo>
                    <a:pt x="207514" y="0"/>
                  </a:moveTo>
                  <a:lnTo>
                    <a:pt x="159128" y="545"/>
                  </a:lnTo>
                  <a:lnTo>
                    <a:pt x="113124" y="13276"/>
                  </a:lnTo>
                  <a:lnTo>
                    <a:pt x="71821" y="37220"/>
                  </a:lnTo>
                  <a:lnTo>
                    <a:pt x="37540" y="71401"/>
                  </a:lnTo>
                  <a:lnTo>
                    <a:pt x="12599" y="114846"/>
                  </a:lnTo>
                  <a:lnTo>
                    <a:pt x="0" y="163330"/>
                  </a:lnTo>
                  <a:lnTo>
                    <a:pt x="547" y="211755"/>
                  </a:lnTo>
                  <a:lnTo>
                    <a:pt x="13268" y="257798"/>
                  </a:lnTo>
                  <a:lnTo>
                    <a:pt x="37189" y="299138"/>
                  </a:lnTo>
                  <a:lnTo>
                    <a:pt x="71336" y="333453"/>
                  </a:lnTo>
                  <a:lnTo>
                    <a:pt x="114736" y="358421"/>
                  </a:lnTo>
                  <a:lnTo>
                    <a:pt x="163181" y="371032"/>
                  </a:lnTo>
                  <a:lnTo>
                    <a:pt x="211564" y="370482"/>
                  </a:lnTo>
                  <a:lnTo>
                    <a:pt x="257566" y="357748"/>
                  </a:lnTo>
                  <a:lnTo>
                    <a:pt x="298868" y="333805"/>
                  </a:lnTo>
                  <a:lnTo>
                    <a:pt x="333149" y="299627"/>
                  </a:lnTo>
                  <a:lnTo>
                    <a:pt x="358090" y="256191"/>
                  </a:lnTo>
                  <a:lnTo>
                    <a:pt x="370690" y="207701"/>
                  </a:lnTo>
                  <a:lnTo>
                    <a:pt x="370142" y="159272"/>
                  </a:lnTo>
                  <a:lnTo>
                    <a:pt x="357422" y="113226"/>
                  </a:lnTo>
                  <a:lnTo>
                    <a:pt x="333503" y="71886"/>
                  </a:lnTo>
                  <a:lnTo>
                    <a:pt x="299359" y="37575"/>
                  </a:lnTo>
                  <a:lnTo>
                    <a:pt x="255963" y="12615"/>
                  </a:lnTo>
                  <a:lnTo>
                    <a:pt x="207514" y="0"/>
                  </a:lnTo>
                  <a:close/>
                </a:path>
              </a:pathLst>
            </a:custGeom>
            <a:solidFill>
              <a:srgbClr val="FFFFFF">
                <a:alpha val="20829"/>
              </a:srgbClr>
            </a:solidFill>
          </p:spPr>
          <p:txBody>
            <a:bodyPr wrap="square" lIns="0" tIns="0" rIns="0" bIns="0" rtlCol="0"/>
            <a:lstStyle/>
            <a:p>
              <a:endParaRPr sz="900"/>
            </a:p>
          </p:txBody>
        </p:sp>
        <p:sp>
          <p:nvSpPr>
            <p:cNvPr id="17" name="object 17">
              <a:extLst>
                <a:ext uri="{FF2B5EF4-FFF2-40B4-BE49-F238E27FC236}">
                  <a16:creationId xmlns:a16="http://schemas.microsoft.com/office/drawing/2014/main" id="{052CF073-378F-4586-8EE5-D9C1A725C041}"/>
                </a:ext>
              </a:extLst>
            </p:cNvPr>
            <p:cNvSpPr/>
            <p:nvPr userDrawn="1"/>
          </p:nvSpPr>
          <p:spPr>
            <a:xfrm>
              <a:off x="130270" y="7502118"/>
              <a:ext cx="370840" cy="370840"/>
            </a:xfrm>
            <a:custGeom>
              <a:avLst/>
              <a:gdLst/>
              <a:ahLst/>
              <a:cxnLst/>
              <a:rect l="l" t="t" r="r" b="b"/>
              <a:pathLst>
                <a:path w="370840" h="370840">
                  <a:moveTo>
                    <a:pt x="162645" y="0"/>
                  </a:moveTo>
                  <a:lnTo>
                    <a:pt x="116389" y="11773"/>
                  </a:lnTo>
                  <a:lnTo>
                    <a:pt x="74100" y="35308"/>
                  </a:lnTo>
                  <a:lnTo>
                    <a:pt x="38276" y="70301"/>
                  </a:lnTo>
                  <a:lnTo>
                    <a:pt x="12952" y="113520"/>
                  </a:lnTo>
                  <a:lnTo>
                    <a:pt x="295" y="160266"/>
                  </a:lnTo>
                  <a:lnTo>
                    <a:pt x="0" y="208038"/>
                  </a:lnTo>
                  <a:lnTo>
                    <a:pt x="11761" y="254337"/>
                  </a:lnTo>
                  <a:lnTo>
                    <a:pt x="35275" y="296665"/>
                  </a:lnTo>
                  <a:lnTo>
                    <a:pt x="70235" y="332522"/>
                  </a:lnTo>
                  <a:lnTo>
                    <a:pt x="113416" y="357866"/>
                  </a:lnTo>
                  <a:lnTo>
                    <a:pt x="160120" y="370533"/>
                  </a:lnTo>
                  <a:lnTo>
                    <a:pt x="207850" y="370828"/>
                  </a:lnTo>
                  <a:lnTo>
                    <a:pt x="254108" y="359055"/>
                  </a:lnTo>
                  <a:lnTo>
                    <a:pt x="296396" y="335519"/>
                  </a:lnTo>
                  <a:lnTo>
                    <a:pt x="332217" y="300523"/>
                  </a:lnTo>
                  <a:lnTo>
                    <a:pt x="357541" y="257303"/>
                  </a:lnTo>
                  <a:lnTo>
                    <a:pt x="370198" y="210558"/>
                  </a:lnTo>
                  <a:lnTo>
                    <a:pt x="370492" y="162786"/>
                  </a:lnTo>
                  <a:lnTo>
                    <a:pt x="358729" y="116486"/>
                  </a:lnTo>
                  <a:lnTo>
                    <a:pt x="335212" y="74158"/>
                  </a:lnTo>
                  <a:lnTo>
                    <a:pt x="300248" y="38301"/>
                  </a:lnTo>
                  <a:lnTo>
                    <a:pt x="257072" y="12959"/>
                  </a:lnTo>
                  <a:lnTo>
                    <a:pt x="210372" y="293"/>
                  </a:lnTo>
                  <a:lnTo>
                    <a:pt x="162645" y="0"/>
                  </a:lnTo>
                  <a:close/>
                </a:path>
              </a:pathLst>
            </a:custGeom>
            <a:solidFill>
              <a:srgbClr val="FFFFFF">
                <a:alpha val="26249"/>
              </a:srgbClr>
            </a:solidFill>
          </p:spPr>
          <p:txBody>
            <a:bodyPr wrap="square" lIns="0" tIns="0" rIns="0" bIns="0" rtlCol="0"/>
            <a:lstStyle/>
            <a:p>
              <a:endParaRPr sz="900"/>
            </a:p>
          </p:txBody>
        </p:sp>
        <p:sp>
          <p:nvSpPr>
            <p:cNvPr id="18" name="object 18">
              <a:extLst>
                <a:ext uri="{FF2B5EF4-FFF2-40B4-BE49-F238E27FC236}">
                  <a16:creationId xmlns:a16="http://schemas.microsoft.com/office/drawing/2014/main" id="{CE95AC59-141D-49E5-B81F-6363AD6BB129}"/>
                </a:ext>
              </a:extLst>
            </p:cNvPr>
            <p:cNvSpPr/>
            <p:nvPr userDrawn="1"/>
          </p:nvSpPr>
          <p:spPr>
            <a:xfrm>
              <a:off x="6" y="3741446"/>
              <a:ext cx="192405" cy="374015"/>
            </a:xfrm>
            <a:custGeom>
              <a:avLst/>
              <a:gdLst/>
              <a:ahLst/>
              <a:cxnLst/>
              <a:rect l="l" t="t" r="r" b="b"/>
              <a:pathLst>
                <a:path w="192405" h="374014">
                  <a:moveTo>
                    <a:pt x="0" y="0"/>
                  </a:moveTo>
                  <a:lnTo>
                    <a:pt x="0" y="373413"/>
                  </a:lnTo>
                  <a:lnTo>
                    <a:pt x="38929" y="370492"/>
                  </a:lnTo>
                  <a:lnTo>
                    <a:pt x="76612" y="359471"/>
                  </a:lnTo>
                  <a:lnTo>
                    <a:pt x="111669" y="340404"/>
                  </a:lnTo>
                  <a:lnTo>
                    <a:pt x="142724" y="313347"/>
                  </a:lnTo>
                  <a:lnTo>
                    <a:pt x="171458" y="272323"/>
                  </a:lnTo>
                  <a:lnTo>
                    <a:pt x="187854" y="226758"/>
                  </a:lnTo>
                  <a:lnTo>
                    <a:pt x="192012" y="179168"/>
                  </a:lnTo>
                  <a:lnTo>
                    <a:pt x="184034" y="132069"/>
                  </a:lnTo>
                  <a:lnTo>
                    <a:pt x="164021" y="87976"/>
                  </a:lnTo>
                  <a:lnTo>
                    <a:pt x="132074" y="49406"/>
                  </a:lnTo>
                  <a:lnTo>
                    <a:pt x="69681" y="11242"/>
                  </a:lnTo>
                  <a:lnTo>
                    <a:pt x="0" y="0"/>
                  </a:lnTo>
                  <a:close/>
                </a:path>
              </a:pathLst>
            </a:custGeom>
            <a:solidFill>
              <a:srgbClr val="FFFFFF">
                <a:alpha val="58749"/>
              </a:srgbClr>
            </a:solidFill>
          </p:spPr>
          <p:txBody>
            <a:bodyPr wrap="square" lIns="0" tIns="0" rIns="0" bIns="0" rtlCol="0"/>
            <a:lstStyle/>
            <a:p>
              <a:endParaRPr sz="900"/>
            </a:p>
          </p:txBody>
        </p:sp>
        <p:sp>
          <p:nvSpPr>
            <p:cNvPr id="19" name="object 19">
              <a:extLst>
                <a:ext uri="{FF2B5EF4-FFF2-40B4-BE49-F238E27FC236}">
                  <a16:creationId xmlns:a16="http://schemas.microsoft.com/office/drawing/2014/main" id="{55B9EE7B-7FF6-42FC-B581-22345456A213}"/>
                </a:ext>
              </a:extLst>
            </p:cNvPr>
            <p:cNvSpPr/>
            <p:nvPr userDrawn="1"/>
          </p:nvSpPr>
          <p:spPr>
            <a:xfrm>
              <a:off x="365636" y="3290349"/>
              <a:ext cx="373380" cy="374015"/>
            </a:xfrm>
            <a:custGeom>
              <a:avLst/>
              <a:gdLst/>
              <a:ahLst/>
              <a:cxnLst/>
              <a:rect l="l" t="t" r="r" b="b"/>
              <a:pathLst>
                <a:path w="373380" h="374014">
                  <a:moveTo>
                    <a:pt x="182446" y="0"/>
                  </a:moveTo>
                  <a:lnTo>
                    <a:pt x="134616" y="7328"/>
                  </a:lnTo>
                  <a:lnTo>
                    <a:pt x="88862" y="27651"/>
                  </a:lnTo>
                  <a:lnTo>
                    <a:pt x="50091" y="59341"/>
                  </a:lnTo>
                  <a:lnTo>
                    <a:pt x="21968" y="98751"/>
                  </a:lnTo>
                  <a:lnTo>
                    <a:pt x="5076" y="143431"/>
                  </a:lnTo>
                  <a:lnTo>
                    <a:pt x="0" y="190931"/>
                  </a:lnTo>
                  <a:lnTo>
                    <a:pt x="7322" y="238804"/>
                  </a:lnTo>
                  <a:lnTo>
                    <a:pt x="27626" y="284600"/>
                  </a:lnTo>
                  <a:lnTo>
                    <a:pt x="59287" y="323407"/>
                  </a:lnTo>
                  <a:lnTo>
                    <a:pt x="98661" y="351557"/>
                  </a:lnTo>
                  <a:lnTo>
                    <a:pt x="143300" y="368464"/>
                  </a:lnTo>
                  <a:lnTo>
                    <a:pt x="190758" y="373545"/>
                  </a:lnTo>
                  <a:lnTo>
                    <a:pt x="238587" y="366216"/>
                  </a:lnTo>
                  <a:lnTo>
                    <a:pt x="284341" y="345893"/>
                  </a:lnTo>
                  <a:lnTo>
                    <a:pt x="323113" y="314202"/>
                  </a:lnTo>
                  <a:lnTo>
                    <a:pt x="351238" y="274793"/>
                  </a:lnTo>
                  <a:lnTo>
                    <a:pt x="368131" y="230113"/>
                  </a:lnTo>
                  <a:lnTo>
                    <a:pt x="373208" y="182612"/>
                  </a:lnTo>
                  <a:lnTo>
                    <a:pt x="365885" y="134739"/>
                  </a:lnTo>
                  <a:lnTo>
                    <a:pt x="345577" y="88943"/>
                  </a:lnTo>
                  <a:lnTo>
                    <a:pt x="313916" y="50137"/>
                  </a:lnTo>
                  <a:lnTo>
                    <a:pt x="274542" y="21988"/>
                  </a:lnTo>
                  <a:lnTo>
                    <a:pt x="229903" y="5081"/>
                  </a:lnTo>
                  <a:lnTo>
                    <a:pt x="182446" y="0"/>
                  </a:lnTo>
                  <a:close/>
                </a:path>
              </a:pathLst>
            </a:custGeom>
            <a:solidFill>
              <a:srgbClr val="FFFFFF">
                <a:alpha val="64169"/>
              </a:srgbClr>
            </a:solidFill>
          </p:spPr>
          <p:txBody>
            <a:bodyPr wrap="square" lIns="0" tIns="0" rIns="0" bIns="0" rtlCol="0"/>
            <a:lstStyle/>
            <a:p>
              <a:endParaRPr sz="900"/>
            </a:p>
          </p:txBody>
        </p:sp>
        <p:sp>
          <p:nvSpPr>
            <p:cNvPr id="20" name="object 20">
              <a:extLst>
                <a:ext uri="{FF2B5EF4-FFF2-40B4-BE49-F238E27FC236}">
                  <a16:creationId xmlns:a16="http://schemas.microsoft.com/office/drawing/2014/main" id="{330D0191-F8AF-42A4-AF89-F8C14170B4B9}"/>
                </a:ext>
              </a:extLst>
            </p:cNvPr>
            <p:cNvSpPr/>
            <p:nvPr userDrawn="1"/>
          </p:nvSpPr>
          <p:spPr>
            <a:xfrm>
              <a:off x="1004213" y="3010067"/>
              <a:ext cx="373380" cy="374015"/>
            </a:xfrm>
            <a:custGeom>
              <a:avLst/>
              <a:gdLst/>
              <a:ahLst/>
              <a:cxnLst/>
              <a:rect l="l" t="t" r="r" b="b"/>
              <a:pathLst>
                <a:path w="373380" h="374014">
                  <a:moveTo>
                    <a:pt x="185553" y="0"/>
                  </a:moveTo>
                  <a:lnTo>
                    <a:pt x="135996" y="7058"/>
                  </a:lnTo>
                  <a:lnTo>
                    <a:pt x="90059" y="26960"/>
                  </a:lnTo>
                  <a:lnTo>
                    <a:pt x="52262" y="57197"/>
                  </a:lnTo>
                  <a:lnTo>
                    <a:pt x="23833" y="95571"/>
                  </a:lnTo>
                  <a:lnTo>
                    <a:pt x="6003" y="139885"/>
                  </a:lnTo>
                  <a:lnTo>
                    <a:pt x="0" y="187941"/>
                  </a:lnTo>
                  <a:lnTo>
                    <a:pt x="7052" y="237543"/>
                  </a:lnTo>
                  <a:lnTo>
                    <a:pt x="26936" y="283523"/>
                  </a:lnTo>
                  <a:lnTo>
                    <a:pt x="57145" y="321354"/>
                  </a:lnTo>
                  <a:lnTo>
                    <a:pt x="95483" y="349808"/>
                  </a:lnTo>
                  <a:lnTo>
                    <a:pt x="139757" y="367655"/>
                  </a:lnTo>
                  <a:lnTo>
                    <a:pt x="187770" y="373664"/>
                  </a:lnTo>
                  <a:lnTo>
                    <a:pt x="237327" y="366605"/>
                  </a:lnTo>
                  <a:lnTo>
                    <a:pt x="283265" y="346703"/>
                  </a:lnTo>
                  <a:lnTo>
                    <a:pt x="321063" y="316467"/>
                  </a:lnTo>
                  <a:lnTo>
                    <a:pt x="349493" y="278093"/>
                  </a:lnTo>
                  <a:lnTo>
                    <a:pt x="367324" y="233779"/>
                  </a:lnTo>
                  <a:lnTo>
                    <a:pt x="373326" y="185722"/>
                  </a:lnTo>
                  <a:lnTo>
                    <a:pt x="366270" y="136120"/>
                  </a:lnTo>
                  <a:lnTo>
                    <a:pt x="346387" y="90141"/>
                  </a:lnTo>
                  <a:lnTo>
                    <a:pt x="316178" y="52309"/>
                  </a:lnTo>
                  <a:lnTo>
                    <a:pt x="277839" y="23855"/>
                  </a:lnTo>
                  <a:lnTo>
                    <a:pt x="233566" y="6008"/>
                  </a:lnTo>
                  <a:lnTo>
                    <a:pt x="185553" y="0"/>
                  </a:lnTo>
                  <a:close/>
                </a:path>
              </a:pathLst>
            </a:custGeom>
            <a:solidFill>
              <a:srgbClr val="FFFFFF">
                <a:alpha val="69578"/>
              </a:srgbClr>
            </a:solidFill>
          </p:spPr>
          <p:txBody>
            <a:bodyPr wrap="square" lIns="0" tIns="0" rIns="0" bIns="0" rtlCol="0"/>
            <a:lstStyle/>
            <a:p>
              <a:endParaRPr sz="900"/>
            </a:p>
          </p:txBody>
        </p:sp>
        <p:sp>
          <p:nvSpPr>
            <p:cNvPr id="21" name="object 21">
              <a:extLst>
                <a:ext uri="{FF2B5EF4-FFF2-40B4-BE49-F238E27FC236}">
                  <a16:creationId xmlns:a16="http://schemas.microsoft.com/office/drawing/2014/main" id="{B2E94F4F-9299-493C-8DE7-F148FB93EDAA}"/>
                </a:ext>
              </a:extLst>
            </p:cNvPr>
            <p:cNvSpPr/>
            <p:nvPr userDrawn="1"/>
          </p:nvSpPr>
          <p:spPr>
            <a:xfrm>
              <a:off x="1703742" y="2913884"/>
              <a:ext cx="373380" cy="374015"/>
            </a:xfrm>
            <a:custGeom>
              <a:avLst/>
              <a:gdLst/>
              <a:ahLst/>
              <a:cxnLst/>
              <a:rect l="l" t="t" r="r" b="b"/>
              <a:pathLst>
                <a:path w="373380" h="374014">
                  <a:moveTo>
                    <a:pt x="186620" y="0"/>
                  </a:moveTo>
                  <a:lnTo>
                    <a:pt x="137008" y="6672"/>
                  </a:lnTo>
                  <a:lnTo>
                    <a:pt x="92428" y="25501"/>
                  </a:lnTo>
                  <a:lnTo>
                    <a:pt x="54659" y="54708"/>
                  </a:lnTo>
                  <a:lnTo>
                    <a:pt x="25478" y="92512"/>
                  </a:lnTo>
                  <a:lnTo>
                    <a:pt x="6666" y="137133"/>
                  </a:lnTo>
                  <a:lnTo>
                    <a:pt x="0" y="186790"/>
                  </a:lnTo>
                  <a:lnTo>
                    <a:pt x="6666" y="236443"/>
                  </a:lnTo>
                  <a:lnTo>
                    <a:pt x="25478" y="281062"/>
                  </a:lnTo>
                  <a:lnTo>
                    <a:pt x="54659" y="318867"/>
                  </a:lnTo>
                  <a:lnTo>
                    <a:pt x="92428" y="348076"/>
                  </a:lnTo>
                  <a:lnTo>
                    <a:pt x="137008" y="366907"/>
                  </a:lnTo>
                  <a:lnTo>
                    <a:pt x="186620" y="373580"/>
                  </a:lnTo>
                  <a:lnTo>
                    <a:pt x="236232" y="366907"/>
                  </a:lnTo>
                  <a:lnTo>
                    <a:pt x="280811" y="348076"/>
                  </a:lnTo>
                  <a:lnTo>
                    <a:pt x="318581" y="318867"/>
                  </a:lnTo>
                  <a:lnTo>
                    <a:pt x="347761" y="281062"/>
                  </a:lnTo>
                  <a:lnTo>
                    <a:pt x="366573" y="236443"/>
                  </a:lnTo>
                  <a:lnTo>
                    <a:pt x="373239" y="186790"/>
                  </a:lnTo>
                  <a:lnTo>
                    <a:pt x="366573" y="137133"/>
                  </a:lnTo>
                  <a:lnTo>
                    <a:pt x="347761" y="92512"/>
                  </a:lnTo>
                  <a:lnTo>
                    <a:pt x="318581" y="54708"/>
                  </a:lnTo>
                  <a:lnTo>
                    <a:pt x="280811" y="25501"/>
                  </a:lnTo>
                  <a:lnTo>
                    <a:pt x="236232" y="6672"/>
                  </a:lnTo>
                  <a:lnTo>
                    <a:pt x="186620" y="0"/>
                  </a:lnTo>
                  <a:close/>
                </a:path>
              </a:pathLst>
            </a:custGeom>
            <a:solidFill>
              <a:srgbClr val="FFFFFF">
                <a:alpha val="75000"/>
              </a:srgbClr>
            </a:solidFill>
          </p:spPr>
          <p:txBody>
            <a:bodyPr wrap="square" lIns="0" tIns="0" rIns="0" bIns="0" rtlCol="0"/>
            <a:lstStyle/>
            <a:p>
              <a:endParaRPr sz="900"/>
            </a:p>
          </p:txBody>
        </p:sp>
        <p:sp>
          <p:nvSpPr>
            <p:cNvPr id="22" name="object 22">
              <a:extLst>
                <a:ext uri="{FF2B5EF4-FFF2-40B4-BE49-F238E27FC236}">
                  <a16:creationId xmlns:a16="http://schemas.microsoft.com/office/drawing/2014/main" id="{A1524399-8984-4F80-9EB9-8F76F7B2D886}"/>
                </a:ext>
              </a:extLst>
            </p:cNvPr>
            <p:cNvSpPr/>
            <p:nvPr userDrawn="1"/>
          </p:nvSpPr>
          <p:spPr>
            <a:xfrm>
              <a:off x="2118817" y="7162059"/>
              <a:ext cx="373380" cy="374015"/>
            </a:xfrm>
            <a:custGeom>
              <a:avLst/>
              <a:gdLst/>
              <a:ahLst/>
              <a:cxnLst/>
              <a:rect l="l" t="t" r="r" b="b"/>
              <a:pathLst>
                <a:path w="373380" h="374015">
                  <a:moveTo>
                    <a:pt x="191996" y="0"/>
                  </a:moveTo>
                  <a:lnTo>
                    <a:pt x="142221" y="5324"/>
                  </a:lnTo>
                  <a:lnTo>
                    <a:pt x="95619" y="23610"/>
                  </a:lnTo>
                  <a:lnTo>
                    <a:pt x="56791" y="52508"/>
                  </a:lnTo>
                  <a:lnTo>
                    <a:pt x="27041" y="89864"/>
                  </a:lnTo>
                  <a:lnTo>
                    <a:pt x="7676" y="133528"/>
                  </a:lnTo>
                  <a:lnTo>
                    <a:pt x="0" y="181346"/>
                  </a:lnTo>
                  <a:lnTo>
                    <a:pt x="5318" y="231166"/>
                  </a:lnTo>
                  <a:lnTo>
                    <a:pt x="23588" y="277810"/>
                  </a:lnTo>
                  <a:lnTo>
                    <a:pt x="52459" y="316674"/>
                  </a:lnTo>
                  <a:lnTo>
                    <a:pt x="89781" y="346451"/>
                  </a:lnTo>
                  <a:lnTo>
                    <a:pt x="133405" y="365834"/>
                  </a:lnTo>
                  <a:lnTo>
                    <a:pt x="181180" y="373517"/>
                  </a:lnTo>
                  <a:lnTo>
                    <a:pt x="230954" y="368193"/>
                  </a:lnTo>
                  <a:lnTo>
                    <a:pt x="277556" y="349904"/>
                  </a:lnTo>
                  <a:lnTo>
                    <a:pt x="316384" y="321006"/>
                  </a:lnTo>
                  <a:lnTo>
                    <a:pt x="346134" y="283650"/>
                  </a:lnTo>
                  <a:lnTo>
                    <a:pt x="365500" y="239988"/>
                  </a:lnTo>
                  <a:lnTo>
                    <a:pt x="373176" y="192171"/>
                  </a:lnTo>
                  <a:lnTo>
                    <a:pt x="367857" y="142351"/>
                  </a:lnTo>
                  <a:lnTo>
                    <a:pt x="349588" y="95703"/>
                  </a:lnTo>
                  <a:lnTo>
                    <a:pt x="320717" y="56839"/>
                  </a:lnTo>
                  <a:lnTo>
                    <a:pt x="283394" y="27063"/>
                  </a:lnTo>
                  <a:lnTo>
                    <a:pt x="239770" y="7681"/>
                  </a:lnTo>
                  <a:lnTo>
                    <a:pt x="191996" y="0"/>
                  </a:lnTo>
                  <a:close/>
                </a:path>
              </a:pathLst>
            </a:custGeom>
            <a:solidFill>
              <a:srgbClr val="FFFFFF">
                <a:alpha val="9999"/>
              </a:srgbClr>
            </a:solidFill>
          </p:spPr>
          <p:txBody>
            <a:bodyPr wrap="square" lIns="0" tIns="0" rIns="0" bIns="0" rtlCol="0"/>
            <a:lstStyle/>
            <a:p>
              <a:endParaRPr sz="900"/>
            </a:p>
          </p:txBody>
        </p:sp>
        <p:sp>
          <p:nvSpPr>
            <p:cNvPr id="23" name="object 23">
              <a:extLst>
                <a:ext uri="{FF2B5EF4-FFF2-40B4-BE49-F238E27FC236}">
                  <a16:creationId xmlns:a16="http://schemas.microsoft.com/office/drawing/2014/main" id="{0BC29067-73E6-4F3E-B55E-4FEF2A0E46DA}"/>
                </a:ext>
              </a:extLst>
            </p:cNvPr>
            <p:cNvSpPr/>
            <p:nvPr userDrawn="1"/>
          </p:nvSpPr>
          <p:spPr>
            <a:xfrm>
              <a:off x="1471181" y="7197873"/>
              <a:ext cx="370205" cy="370840"/>
            </a:xfrm>
            <a:custGeom>
              <a:avLst/>
              <a:gdLst/>
              <a:ahLst/>
              <a:cxnLst/>
              <a:rect l="l" t="t" r="r" b="b"/>
              <a:pathLst>
                <a:path w="370205" h="370840">
                  <a:moveTo>
                    <a:pt x="159741" y="0"/>
                  </a:moveTo>
                  <a:lnTo>
                    <a:pt x="113056" y="12720"/>
                  </a:lnTo>
                  <a:lnTo>
                    <a:pt x="71739" y="36633"/>
                  </a:lnTo>
                  <a:lnTo>
                    <a:pt x="37791" y="70212"/>
                  </a:lnTo>
                  <a:lnTo>
                    <a:pt x="13211" y="111927"/>
                  </a:lnTo>
                  <a:lnTo>
                    <a:pt x="99" y="159889"/>
                  </a:lnTo>
                  <a:lnTo>
                    <a:pt x="0" y="210357"/>
                  </a:lnTo>
                  <a:lnTo>
                    <a:pt x="12708" y="257087"/>
                  </a:lnTo>
                  <a:lnTo>
                    <a:pt x="36600" y="298442"/>
                  </a:lnTo>
                  <a:lnTo>
                    <a:pt x="70148" y="332420"/>
                  </a:lnTo>
                  <a:lnTo>
                    <a:pt x="111825" y="357023"/>
                  </a:lnTo>
                  <a:lnTo>
                    <a:pt x="160106" y="370248"/>
                  </a:lnTo>
                  <a:lnTo>
                    <a:pt x="210164" y="370248"/>
                  </a:lnTo>
                  <a:lnTo>
                    <a:pt x="256851" y="357528"/>
                  </a:lnTo>
                  <a:lnTo>
                    <a:pt x="298170" y="333615"/>
                  </a:lnTo>
                  <a:lnTo>
                    <a:pt x="332120" y="300036"/>
                  </a:lnTo>
                  <a:lnTo>
                    <a:pt x="356700" y="258321"/>
                  </a:lnTo>
                  <a:lnTo>
                    <a:pt x="369811" y="210357"/>
                  </a:lnTo>
                  <a:lnTo>
                    <a:pt x="369911" y="159889"/>
                  </a:lnTo>
                  <a:lnTo>
                    <a:pt x="357201" y="113158"/>
                  </a:lnTo>
                  <a:lnTo>
                    <a:pt x="333309" y="71802"/>
                  </a:lnTo>
                  <a:lnTo>
                    <a:pt x="299759" y="37823"/>
                  </a:lnTo>
                  <a:lnTo>
                    <a:pt x="258079" y="13222"/>
                  </a:lnTo>
                  <a:lnTo>
                    <a:pt x="209793" y="0"/>
                  </a:lnTo>
                  <a:lnTo>
                    <a:pt x="159741" y="0"/>
                  </a:lnTo>
                  <a:close/>
                </a:path>
              </a:pathLst>
            </a:custGeom>
            <a:solidFill>
              <a:srgbClr val="FFFFFF">
                <a:alpha val="14439"/>
              </a:srgbClr>
            </a:solidFill>
          </p:spPr>
          <p:txBody>
            <a:bodyPr wrap="square" lIns="0" tIns="0" rIns="0" bIns="0" rtlCol="0"/>
            <a:lstStyle/>
            <a:p>
              <a:endParaRPr sz="900"/>
            </a:p>
          </p:txBody>
        </p:sp>
        <p:sp>
          <p:nvSpPr>
            <p:cNvPr id="24" name="object 24">
              <a:extLst>
                <a:ext uri="{FF2B5EF4-FFF2-40B4-BE49-F238E27FC236}">
                  <a16:creationId xmlns:a16="http://schemas.microsoft.com/office/drawing/2014/main" id="{2481671A-CAE0-485F-8BAC-C189E9EB698F}"/>
                </a:ext>
              </a:extLst>
            </p:cNvPr>
            <p:cNvSpPr/>
            <p:nvPr userDrawn="1"/>
          </p:nvSpPr>
          <p:spPr>
            <a:xfrm>
              <a:off x="859241" y="6992732"/>
              <a:ext cx="373380" cy="374015"/>
            </a:xfrm>
            <a:custGeom>
              <a:avLst/>
              <a:gdLst/>
              <a:ahLst/>
              <a:cxnLst/>
              <a:rect l="l" t="t" r="r" b="b"/>
              <a:pathLst>
                <a:path w="373380" h="374015">
                  <a:moveTo>
                    <a:pt x="183168" y="0"/>
                  </a:moveTo>
                  <a:lnTo>
                    <a:pt x="135954" y="7012"/>
                  </a:lnTo>
                  <a:lnTo>
                    <a:pt x="92039" y="25725"/>
                  </a:lnTo>
                  <a:lnTo>
                    <a:pt x="53843" y="55456"/>
                  </a:lnTo>
                  <a:lnTo>
                    <a:pt x="23787" y="95521"/>
                  </a:lnTo>
                  <a:lnTo>
                    <a:pt x="5365" y="142107"/>
                  </a:lnTo>
                  <a:lnTo>
                    <a:pt x="0" y="190238"/>
                  </a:lnTo>
                  <a:lnTo>
                    <a:pt x="7008" y="237493"/>
                  </a:lnTo>
                  <a:lnTo>
                    <a:pt x="25707" y="281448"/>
                  </a:lnTo>
                  <a:lnTo>
                    <a:pt x="55412" y="319680"/>
                  </a:lnTo>
                  <a:lnTo>
                    <a:pt x="95442" y="349767"/>
                  </a:lnTo>
                  <a:lnTo>
                    <a:pt x="141985" y="368202"/>
                  </a:lnTo>
                  <a:lnTo>
                    <a:pt x="190072" y="373571"/>
                  </a:lnTo>
                  <a:lnTo>
                    <a:pt x="237283" y="366558"/>
                  </a:lnTo>
                  <a:lnTo>
                    <a:pt x="281196" y="347843"/>
                  </a:lnTo>
                  <a:lnTo>
                    <a:pt x="319390" y="318112"/>
                  </a:lnTo>
                  <a:lnTo>
                    <a:pt x="349446" y="278047"/>
                  </a:lnTo>
                  <a:lnTo>
                    <a:pt x="367868" y="231461"/>
                  </a:lnTo>
                  <a:lnTo>
                    <a:pt x="373236" y="183330"/>
                  </a:lnTo>
                  <a:lnTo>
                    <a:pt x="366230" y="136076"/>
                  </a:lnTo>
                  <a:lnTo>
                    <a:pt x="347533" y="92123"/>
                  </a:lnTo>
                  <a:lnTo>
                    <a:pt x="317829" y="53894"/>
                  </a:lnTo>
                  <a:lnTo>
                    <a:pt x="277801" y="23811"/>
                  </a:lnTo>
                  <a:lnTo>
                    <a:pt x="231257" y="5372"/>
                  </a:lnTo>
                  <a:lnTo>
                    <a:pt x="183168" y="0"/>
                  </a:lnTo>
                  <a:close/>
                </a:path>
              </a:pathLst>
            </a:custGeom>
            <a:solidFill>
              <a:srgbClr val="FFFFFF">
                <a:alpha val="18888"/>
              </a:srgbClr>
            </a:solidFill>
          </p:spPr>
          <p:txBody>
            <a:bodyPr wrap="square" lIns="0" tIns="0" rIns="0" bIns="0" rtlCol="0"/>
            <a:lstStyle/>
            <a:p>
              <a:endParaRPr sz="900"/>
            </a:p>
          </p:txBody>
        </p:sp>
        <p:sp>
          <p:nvSpPr>
            <p:cNvPr id="25" name="object 25">
              <a:extLst>
                <a:ext uri="{FF2B5EF4-FFF2-40B4-BE49-F238E27FC236}">
                  <a16:creationId xmlns:a16="http://schemas.microsoft.com/office/drawing/2014/main" id="{C2C50100-E191-42DB-9260-FD8CD20B0EED}"/>
                </a:ext>
              </a:extLst>
            </p:cNvPr>
            <p:cNvSpPr/>
            <p:nvPr userDrawn="1"/>
          </p:nvSpPr>
          <p:spPr>
            <a:xfrm>
              <a:off x="361342" y="6573948"/>
              <a:ext cx="371475" cy="372110"/>
            </a:xfrm>
            <a:custGeom>
              <a:avLst/>
              <a:gdLst/>
              <a:ahLst/>
              <a:cxnLst/>
              <a:rect l="l" t="t" r="r" b="b"/>
              <a:pathLst>
                <a:path w="371475" h="372109">
                  <a:moveTo>
                    <a:pt x="204330" y="0"/>
                  </a:moveTo>
                  <a:lnTo>
                    <a:pt x="156620" y="1313"/>
                  </a:lnTo>
                  <a:lnTo>
                    <a:pt x="110199" y="14976"/>
                  </a:lnTo>
                  <a:lnTo>
                    <a:pt x="67568" y="41239"/>
                  </a:lnTo>
                  <a:lnTo>
                    <a:pt x="33380" y="77835"/>
                  </a:lnTo>
                  <a:lnTo>
                    <a:pt x="10773" y="120653"/>
                  </a:lnTo>
                  <a:lnTo>
                    <a:pt x="0" y="167191"/>
                  </a:lnTo>
                  <a:lnTo>
                    <a:pt x="1312" y="214943"/>
                  </a:lnTo>
                  <a:lnTo>
                    <a:pt x="14962" y="261404"/>
                  </a:lnTo>
                  <a:lnTo>
                    <a:pt x="41202" y="304069"/>
                  </a:lnTo>
                  <a:lnTo>
                    <a:pt x="77764" y="338296"/>
                  </a:lnTo>
                  <a:lnTo>
                    <a:pt x="120546" y="360926"/>
                  </a:lnTo>
                  <a:lnTo>
                    <a:pt x="167043" y="371708"/>
                  </a:lnTo>
                  <a:lnTo>
                    <a:pt x="214754" y="370393"/>
                  </a:lnTo>
                  <a:lnTo>
                    <a:pt x="261175" y="356731"/>
                  </a:lnTo>
                  <a:lnTo>
                    <a:pt x="303801" y="330470"/>
                  </a:lnTo>
                  <a:lnTo>
                    <a:pt x="337994" y="293875"/>
                  </a:lnTo>
                  <a:lnTo>
                    <a:pt x="360602" y="251054"/>
                  </a:lnTo>
                  <a:lnTo>
                    <a:pt x="371374" y="204513"/>
                  </a:lnTo>
                  <a:lnTo>
                    <a:pt x="370060" y="156759"/>
                  </a:lnTo>
                  <a:lnTo>
                    <a:pt x="356408" y="110296"/>
                  </a:lnTo>
                  <a:lnTo>
                    <a:pt x="330168" y="67630"/>
                  </a:lnTo>
                  <a:lnTo>
                    <a:pt x="293607" y="33410"/>
                  </a:lnTo>
                  <a:lnTo>
                    <a:pt x="250827" y="10783"/>
                  </a:lnTo>
                  <a:lnTo>
                    <a:pt x="204330" y="0"/>
                  </a:lnTo>
                  <a:close/>
                </a:path>
              </a:pathLst>
            </a:custGeom>
            <a:solidFill>
              <a:srgbClr val="FFFFFF">
                <a:alpha val="23329"/>
              </a:srgbClr>
            </a:solidFill>
          </p:spPr>
          <p:txBody>
            <a:bodyPr wrap="square" lIns="0" tIns="0" rIns="0" bIns="0" rtlCol="0"/>
            <a:lstStyle/>
            <a:p>
              <a:endParaRPr sz="900"/>
            </a:p>
          </p:txBody>
        </p:sp>
        <p:sp>
          <p:nvSpPr>
            <p:cNvPr id="26" name="object 26">
              <a:extLst>
                <a:ext uri="{FF2B5EF4-FFF2-40B4-BE49-F238E27FC236}">
                  <a16:creationId xmlns:a16="http://schemas.microsoft.com/office/drawing/2014/main" id="{90B5D792-EABA-4F2B-B82E-916253E81216}"/>
                </a:ext>
              </a:extLst>
            </p:cNvPr>
            <p:cNvSpPr/>
            <p:nvPr userDrawn="1"/>
          </p:nvSpPr>
          <p:spPr>
            <a:xfrm>
              <a:off x="53126" y="6006713"/>
              <a:ext cx="373380" cy="374015"/>
            </a:xfrm>
            <a:custGeom>
              <a:avLst/>
              <a:gdLst/>
              <a:ahLst/>
              <a:cxnLst/>
              <a:rect l="l" t="t" r="r" b="b"/>
              <a:pathLst>
                <a:path w="373380" h="374014">
                  <a:moveTo>
                    <a:pt x="179135" y="0"/>
                  </a:moveTo>
                  <a:lnTo>
                    <a:pt x="129842" y="8722"/>
                  </a:lnTo>
                  <a:lnTo>
                    <a:pt x="84600" y="30159"/>
                  </a:lnTo>
                  <a:lnTo>
                    <a:pt x="47840" y="61651"/>
                  </a:lnTo>
                  <a:lnTo>
                    <a:pt x="20718" y="100960"/>
                  </a:lnTo>
                  <a:lnTo>
                    <a:pt x="4387" y="145850"/>
                  </a:lnTo>
                  <a:lnTo>
                    <a:pt x="0" y="194082"/>
                  </a:lnTo>
                  <a:lnTo>
                    <a:pt x="8710" y="243420"/>
                  </a:lnTo>
                  <a:lnTo>
                    <a:pt x="30131" y="288704"/>
                  </a:lnTo>
                  <a:lnTo>
                    <a:pt x="61595" y="325497"/>
                  </a:lnTo>
                  <a:lnTo>
                    <a:pt x="100868" y="352644"/>
                  </a:lnTo>
                  <a:lnTo>
                    <a:pt x="145715" y="368991"/>
                  </a:lnTo>
                  <a:lnTo>
                    <a:pt x="193902" y="373382"/>
                  </a:lnTo>
                  <a:lnTo>
                    <a:pt x="243195" y="364664"/>
                  </a:lnTo>
                  <a:lnTo>
                    <a:pt x="288438" y="343226"/>
                  </a:lnTo>
                  <a:lnTo>
                    <a:pt x="325199" y="311734"/>
                  </a:lnTo>
                  <a:lnTo>
                    <a:pt x="352323" y="272425"/>
                  </a:lnTo>
                  <a:lnTo>
                    <a:pt x="368655" y="227535"/>
                  </a:lnTo>
                  <a:lnTo>
                    <a:pt x="373041" y="179303"/>
                  </a:lnTo>
                  <a:lnTo>
                    <a:pt x="364327" y="129965"/>
                  </a:lnTo>
                  <a:lnTo>
                    <a:pt x="342910" y="84680"/>
                  </a:lnTo>
                  <a:lnTo>
                    <a:pt x="311446" y="47885"/>
                  </a:lnTo>
                  <a:lnTo>
                    <a:pt x="272173" y="20737"/>
                  </a:lnTo>
                  <a:lnTo>
                    <a:pt x="227324" y="4390"/>
                  </a:lnTo>
                  <a:lnTo>
                    <a:pt x="179135" y="0"/>
                  </a:lnTo>
                  <a:close/>
                </a:path>
              </a:pathLst>
            </a:custGeom>
            <a:solidFill>
              <a:srgbClr val="FFFFFF">
                <a:alpha val="27778"/>
              </a:srgbClr>
            </a:solidFill>
          </p:spPr>
          <p:txBody>
            <a:bodyPr wrap="square" lIns="0" tIns="0" rIns="0" bIns="0" rtlCol="0"/>
            <a:lstStyle/>
            <a:p>
              <a:endParaRPr sz="900"/>
            </a:p>
          </p:txBody>
        </p:sp>
        <p:sp>
          <p:nvSpPr>
            <p:cNvPr id="27" name="object 27">
              <a:extLst>
                <a:ext uri="{FF2B5EF4-FFF2-40B4-BE49-F238E27FC236}">
                  <a16:creationId xmlns:a16="http://schemas.microsoft.com/office/drawing/2014/main" id="{68304A63-C276-4CC7-A61B-9014790636D2}"/>
                </a:ext>
              </a:extLst>
            </p:cNvPr>
            <p:cNvSpPr/>
            <p:nvPr userDrawn="1"/>
          </p:nvSpPr>
          <p:spPr>
            <a:xfrm>
              <a:off x="1" y="5360384"/>
              <a:ext cx="348615" cy="372745"/>
            </a:xfrm>
            <a:custGeom>
              <a:avLst/>
              <a:gdLst/>
              <a:ahLst/>
              <a:cxnLst/>
              <a:rect l="l" t="t" r="r" b="b"/>
              <a:pathLst>
                <a:path w="348615" h="372745">
                  <a:moveTo>
                    <a:pt x="174410" y="0"/>
                  </a:moveTo>
                  <a:lnTo>
                    <a:pt x="120950" y="4099"/>
                  </a:lnTo>
                  <a:lnTo>
                    <a:pt x="72503" y="22420"/>
                  </a:lnTo>
                  <a:lnTo>
                    <a:pt x="31407" y="52910"/>
                  </a:lnTo>
                  <a:lnTo>
                    <a:pt x="0" y="93520"/>
                  </a:lnTo>
                  <a:lnTo>
                    <a:pt x="0" y="279169"/>
                  </a:lnTo>
                  <a:lnTo>
                    <a:pt x="26930" y="315282"/>
                  </a:lnTo>
                  <a:lnTo>
                    <a:pt x="61762" y="343980"/>
                  </a:lnTo>
                  <a:lnTo>
                    <a:pt x="103100" y="363666"/>
                  </a:lnTo>
                  <a:lnTo>
                    <a:pt x="149551" y="372742"/>
                  </a:lnTo>
                  <a:lnTo>
                    <a:pt x="199496" y="369390"/>
                  </a:lnTo>
                  <a:lnTo>
                    <a:pt x="245230" y="353573"/>
                  </a:lnTo>
                  <a:lnTo>
                    <a:pt x="284859" y="326949"/>
                  </a:lnTo>
                  <a:lnTo>
                    <a:pt x="316489" y="291175"/>
                  </a:lnTo>
                  <a:lnTo>
                    <a:pt x="338228" y="247906"/>
                  </a:lnTo>
                  <a:lnTo>
                    <a:pt x="348182" y="198801"/>
                  </a:lnTo>
                  <a:lnTo>
                    <a:pt x="344836" y="148814"/>
                  </a:lnTo>
                  <a:lnTo>
                    <a:pt x="329036" y="103042"/>
                  </a:lnTo>
                  <a:lnTo>
                    <a:pt x="302436" y="63378"/>
                  </a:lnTo>
                  <a:lnTo>
                    <a:pt x="266694" y="31720"/>
                  </a:lnTo>
                  <a:lnTo>
                    <a:pt x="223467" y="9962"/>
                  </a:lnTo>
                  <a:lnTo>
                    <a:pt x="174410" y="0"/>
                  </a:lnTo>
                  <a:close/>
                </a:path>
              </a:pathLst>
            </a:custGeom>
            <a:solidFill>
              <a:srgbClr val="FFFFFF">
                <a:alpha val="32218"/>
              </a:srgbClr>
            </a:solidFill>
          </p:spPr>
          <p:txBody>
            <a:bodyPr wrap="square" lIns="0" tIns="0" rIns="0" bIns="0" rtlCol="0"/>
            <a:lstStyle/>
            <a:p>
              <a:endParaRPr sz="900"/>
            </a:p>
          </p:txBody>
        </p:sp>
        <p:sp>
          <p:nvSpPr>
            <p:cNvPr id="28" name="object 28">
              <a:extLst>
                <a:ext uri="{FF2B5EF4-FFF2-40B4-BE49-F238E27FC236}">
                  <a16:creationId xmlns:a16="http://schemas.microsoft.com/office/drawing/2014/main" id="{5654BA81-F810-4513-A609-10D617AC67A0}"/>
                </a:ext>
              </a:extLst>
            </p:cNvPr>
            <p:cNvSpPr/>
            <p:nvPr userDrawn="1"/>
          </p:nvSpPr>
          <p:spPr>
            <a:xfrm>
              <a:off x="138116" y="4735766"/>
              <a:ext cx="372110" cy="372745"/>
            </a:xfrm>
            <a:custGeom>
              <a:avLst/>
              <a:gdLst/>
              <a:ahLst/>
              <a:cxnLst/>
              <a:rect l="l" t="t" r="r" b="b"/>
              <a:pathLst>
                <a:path w="372109" h="372745">
                  <a:moveTo>
                    <a:pt x="169973" y="0"/>
                  </a:moveTo>
                  <a:lnTo>
                    <a:pt x="123341" y="10174"/>
                  </a:lnTo>
                  <a:lnTo>
                    <a:pt x="80783" y="31802"/>
                  </a:lnTo>
                  <a:lnTo>
                    <a:pt x="44671" y="64038"/>
                  </a:lnTo>
                  <a:lnTo>
                    <a:pt x="17373" y="106036"/>
                  </a:lnTo>
                  <a:lnTo>
                    <a:pt x="2121" y="153753"/>
                  </a:lnTo>
                  <a:lnTo>
                    <a:pt x="0" y="202135"/>
                  </a:lnTo>
                  <a:lnTo>
                    <a:pt x="10165" y="248810"/>
                  </a:lnTo>
                  <a:lnTo>
                    <a:pt x="31773" y="291406"/>
                  </a:lnTo>
                  <a:lnTo>
                    <a:pt x="63980" y="327552"/>
                  </a:lnTo>
                  <a:lnTo>
                    <a:pt x="105940" y="354874"/>
                  </a:lnTo>
                  <a:lnTo>
                    <a:pt x="153616" y="370141"/>
                  </a:lnTo>
                  <a:lnTo>
                    <a:pt x="201955" y="372264"/>
                  </a:lnTo>
                  <a:lnTo>
                    <a:pt x="248587" y="362089"/>
                  </a:lnTo>
                  <a:lnTo>
                    <a:pt x="291143" y="340461"/>
                  </a:lnTo>
                  <a:lnTo>
                    <a:pt x="327253" y="308225"/>
                  </a:lnTo>
                  <a:lnTo>
                    <a:pt x="354550" y="266226"/>
                  </a:lnTo>
                  <a:lnTo>
                    <a:pt x="369803" y="218506"/>
                  </a:lnTo>
                  <a:lnTo>
                    <a:pt x="371924" y="170124"/>
                  </a:lnTo>
                  <a:lnTo>
                    <a:pt x="361758" y="123449"/>
                  </a:lnTo>
                  <a:lnTo>
                    <a:pt x="340150" y="80855"/>
                  </a:lnTo>
                  <a:lnTo>
                    <a:pt x="307944" y="44711"/>
                  </a:lnTo>
                  <a:lnTo>
                    <a:pt x="265984" y="17390"/>
                  </a:lnTo>
                  <a:lnTo>
                    <a:pt x="218311" y="2123"/>
                  </a:lnTo>
                  <a:lnTo>
                    <a:pt x="169973" y="0"/>
                  </a:lnTo>
                  <a:close/>
                </a:path>
              </a:pathLst>
            </a:custGeom>
            <a:solidFill>
              <a:srgbClr val="FFFFFF">
                <a:alpha val="36669"/>
              </a:srgbClr>
            </a:solidFill>
          </p:spPr>
          <p:txBody>
            <a:bodyPr wrap="square" lIns="0" tIns="0" rIns="0" bIns="0" rtlCol="0"/>
            <a:lstStyle/>
            <a:p>
              <a:endParaRPr sz="900"/>
            </a:p>
          </p:txBody>
        </p:sp>
        <p:sp>
          <p:nvSpPr>
            <p:cNvPr id="29" name="object 29">
              <a:extLst>
                <a:ext uri="{FF2B5EF4-FFF2-40B4-BE49-F238E27FC236}">
                  <a16:creationId xmlns:a16="http://schemas.microsoft.com/office/drawing/2014/main" id="{9AD11C6C-C885-4215-8D00-DC2EA7BF6635}"/>
                </a:ext>
              </a:extLst>
            </p:cNvPr>
            <p:cNvSpPr/>
            <p:nvPr userDrawn="1"/>
          </p:nvSpPr>
          <p:spPr>
            <a:xfrm>
              <a:off x="521408" y="4210863"/>
              <a:ext cx="373380" cy="373380"/>
            </a:xfrm>
            <a:custGeom>
              <a:avLst/>
              <a:gdLst/>
              <a:ahLst/>
              <a:cxnLst/>
              <a:rect l="l" t="t" r="r" b="b"/>
              <a:pathLst>
                <a:path w="373380" h="373379">
                  <a:moveTo>
                    <a:pt x="192724" y="0"/>
                  </a:moveTo>
                  <a:lnTo>
                    <a:pt x="145207" y="4499"/>
                  </a:lnTo>
                  <a:lnTo>
                    <a:pt x="99800" y="21233"/>
                  </a:lnTo>
                  <a:lnTo>
                    <a:pt x="59016" y="50287"/>
                  </a:lnTo>
                  <a:lnTo>
                    <a:pt x="27345" y="89082"/>
                  </a:lnTo>
                  <a:lnTo>
                    <a:pt x="7644" y="133315"/>
                  </a:lnTo>
                  <a:lnTo>
                    <a:pt x="0" y="180470"/>
                  </a:lnTo>
                  <a:lnTo>
                    <a:pt x="4494" y="228030"/>
                  </a:lnTo>
                  <a:lnTo>
                    <a:pt x="21213" y="273480"/>
                  </a:lnTo>
                  <a:lnTo>
                    <a:pt x="50241" y="314301"/>
                  </a:lnTo>
                  <a:lnTo>
                    <a:pt x="89000" y="346001"/>
                  </a:lnTo>
                  <a:lnTo>
                    <a:pt x="133193" y="365719"/>
                  </a:lnTo>
                  <a:lnTo>
                    <a:pt x="180305" y="373371"/>
                  </a:lnTo>
                  <a:lnTo>
                    <a:pt x="227822" y="368872"/>
                  </a:lnTo>
                  <a:lnTo>
                    <a:pt x="273230" y="352138"/>
                  </a:lnTo>
                  <a:lnTo>
                    <a:pt x="314014" y="323084"/>
                  </a:lnTo>
                  <a:lnTo>
                    <a:pt x="345685" y="284289"/>
                  </a:lnTo>
                  <a:lnTo>
                    <a:pt x="365385" y="240055"/>
                  </a:lnTo>
                  <a:lnTo>
                    <a:pt x="373030" y="192900"/>
                  </a:lnTo>
                  <a:lnTo>
                    <a:pt x="368535" y="145340"/>
                  </a:lnTo>
                  <a:lnTo>
                    <a:pt x="351816" y="99891"/>
                  </a:lnTo>
                  <a:lnTo>
                    <a:pt x="322789" y="59070"/>
                  </a:lnTo>
                  <a:lnTo>
                    <a:pt x="284029" y="27369"/>
                  </a:lnTo>
                  <a:lnTo>
                    <a:pt x="239836" y="7651"/>
                  </a:lnTo>
                  <a:lnTo>
                    <a:pt x="192724" y="0"/>
                  </a:lnTo>
                  <a:close/>
                </a:path>
              </a:pathLst>
            </a:custGeom>
            <a:solidFill>
              <a:srgbClr val="FFFFFF">
                <a:alpha val="41108"/>
              </a:srgbClr>
            </a:solidFill>
          </p:spPr>
          <p:txBody>
            <a:bodyPr wrap="square" lIns="0" tIns="0" rIns="0" bIns="0" rtlCol="0"/>
            <a:lstStyle/>
            <a:p>
              <a:endParaRPr sz="900"/>
            </a:p>
          </p:txBody>
        </p:sp>
        <p:sp>
          <p:nvSpPr>
            <p:cNvPr id="30" name="object 30">
              <a:extLst>
                <a:ext uri="{FF2B5EF4-FFF2-40B4-BE49-F238E27FC236}">
                  <a16:creationId xmlns:a16="http://schemas.microsoft.com/office/drawing/2014/main" id="{63DFFC90-839F-47F4-A819-D1FDFE7A5146}"/>
                </a:ext>
              </a:extLst>
            </p:cNvPr>
            <p:cNvSpPr/>
            <p:nvPr userDrawn="1"/>
          </p:nvSpPr>
          <p:spPr>
            <a:xfrm>
              <a:off x="1068137" y="3865392"/>
              <a:ext cx="371475" cy="372110"/>
            </a:xfrm>
            <a:custGeom>
              <a:avLst/>
              <a:gdLst/>
              <a:ahLst/>
              <a:cxnLst/>
              <a:rect l="l" t="t" r="r" b="b"/>
              <a:pathLst>
                <a:path w="371475" h="372110">
                  <a:moveTo>
                    <a:pt x="165692" y="0"/>
                  </a:moveTo>
                  <a:lnTo>
                    <a:pt x="117100" y="12020"/>
                  </a:lnTo>
                  <a:lnTo>
                    <a:pt x="73398" y="36454"/>
                  </a:lnTo>
                  <a:lnTo>
                    <a:pt x="38836" y="70349"/>
                  </a:lnTo>
                  <a:lnTo>
                    <a:pt x="14414" y="111394"/>
                  </a:lnTo>
                  <a:lnTo>
                    <a:pt x="1135" y="157280"/>
                  </a:lnTo>
                  <a:lnTo>
                    <a:pt x="0" y="205698"/>
                  </a:lnTo>
                  <a:lnTo>
                    <a:pt x="12009" y="254338"/>
                  </a:lnTo>
                  <a:lnTo>
                    <a:pt x="36421" y="298080"/>
                  </a:lnTo>
                  <a:lnTo>
                    <a:pt x="70284" y="332674"/>
                  </a:lnTo>
                  <a:lnTo>
                    <a:pt x="111292" y="357118"/>
                  </a:lnTo>
                  <a:lnTo>
                    <a:pt x="157137" y="370409"/>
                  </a:lnTo>
                  <a:lnTo>
                    <a:pt x="205511" y="371546"/>
                  </a:lnTo>
                  <a:lnTo>
                    <a:pt x="254107" y="359525"/>
                  </a:lnTo>
                  <a:lnTo>
                    <a:pt x="297805" y="335091"/>
                  </a:lnTo>
                  <a:lnTo>
                    <a:pt x="332366" y="301197"/>
                  </a:lnTo>
                  <a:lnTo>
                    <a:pt x="356789" y="260152"/>
                  </a:lnTo>
                  <a:lnTo>
                    <a:pt x="370069" y="214265"/>
                  </a:lnTo>
                  <a:lnTo>
                    <a:pt x="371206" y="165847"/>
                  </a:lnTo>
                  <a:lnTo>
                    <a:pt x="359197" y="117207"/>
                  </a:lnTo>
                  <a:lnTo>
                    <a:pt x="334781" y="73465"/>
                  </a:lnTo>
                  <a:lnTo>
                    <a:pt x="300915" y="38871"/>
                  </a:lnTo>
                  <a:lnTo>
                    <a:pt x="259906" y="14427"/>
                  </a:lnTo>
                  <a:lnTo>
                    <a:pt x="214063" y="1136"/>
                  </a:lnTo>
                  <a:lnTo>
                    <a:pt x="165692" y="0"/>
                  </a:lnTo>
                  <a:close/>
                </a:path>
              </a:pathLst>
            </a:custGeom>
            <a:solidFill>
              <a:srgbClr val="FFFFFF">
                <a:alpha val="45559"/>
              </a:srgbClr>
            </a:solidFill>
          </p:spPr>
          <p:txBody>
            <a:bodyPr wrap="square" lIns="0" tIns="0" rIns="0" bIns="0" rtlCol="0"/>
            <a:lstStyle/>
            <a:p>
              <a:endParaRPr sz="900"/>
            </a:p>
          </p:txBody>
        </p:sp>
        <p:sp>
          <p:nvSpPr>
            <p:cNvPr id="31" name="object 31">
              <a:extLst>
                <a:ext uri="{FF2B5EF4-FFF2-40B4-BE49-F238E27FC236}">
                  <a16:creationId xmlns:a16="http://schemas.microsoft.com/office/drawing/2014/main" id="{A499C266-790D-45F2-BD24-25587058745C}"/>
                </a:ext>
              </a:extLst>
            </p:cNvPr>
            <p:cNvSpPr/>
            <p:nvPr userDrawn="1"/>
          </p:nvSpPr>
          <p:spPr>
            <a:xfrm>
              <a:off x="1703742" y="3744054"/>
              <a:ext cx="373380" cy="374015"/>
            </a:xfrm>
            <a:custGeom>
              <a:avLst/>
              <a:gdLst/>
              <a:ahLst/>
              <a:cxnLst/>
              <a:rect l="l" t="t" r="r" b="b"/>
              <a:pathLst>
                <a:path w="373380" h="374014">
                  <a:moveTo>
                    <a:pt x="186620" y="0"/>
                  </a:moveTo>
                  <a:lnTo>
                    <a:pt x="137008" y="6672"/>
                  </a:lnTo>
                  <a:lnTo>
                    <a:pt x="92428" y="25501"/>
                  </a:lnTo>
                  <a:lnTo>
                    <a:pt x="54659" y="54708"/>
                  </a:lnTo>
                  <a:lnTo>
                    <a:pt x="25478" y="92512"/>
                  </a:lnTo>
                  <a:lnTo>
                    <a:pt x="6666" y="137133"/>
                  </a:lnTo>
                  <a:lnTo>
                    <a:pt x="0" y="186790"/>
                  </a:lnTo>
                  <a:lnTo>
                    <a:pt x="6666" y="236447"/>
                  </a:lnTo>
                  <a:lnTo>
                    <a:pt x="25478" y="281067"/>
                  </a:lnTo>
                  <a:lnTo>
                    <a:pt x="54659" y="318871"/>
                  </a:lnTo>
                  <a:lnTo>
                    <a:pt x="92428" y="348078"/>
                  </a:lnTo>
                  <a:lnTo>
                    <a:pt x="137008" y="366908"/>
                  </a:lnTo>
                  <a:lnTo>
                    <a:pt x="186620" y="373580"/>
                  </a:lnTo>
                  <a:lnTo>
                    <a:pt x="236232" y="366908"/>
                  </a:lnTo>
                  <a:lnTo>
                    <a:pt x="280811" y="348078"/>
                  </a:lnTo>
                  <a:lnTo>
                    <a:pt x="318581" y="318871"/>
                  </a:lnTo>
                  <a:lnTo>
                    <a:pt x="347761" y="281067"/>
                  </a:lnTo>
                  <a:lnTo>
                    <a:pt x="366573" y="236447"/>
                  </a:lnTo>
                  <a:lnTo>
                    <a:pt x="373239" y="186790"/>
                  </a:lnTo>
                  <a:lnTo>
                    <a:pt x="366573" y="137133"/>
                  </a:lnTo>
                  <a:lnTo>
                    <a:pt x="347761" y="92512"/>
                  </a:lnTo>
                  <a:lnTo>
                    <a:pt x="318581" y="54708"/>
                  </a:lnTo>
                  <a:lnTo>
                    <a:pt x="280811" y="25501"/>
                  </a:lnTo>
                  <a:lnTo>
                    <a:pt x="236232" y="6672"/>
                  </a:lnTo>
                  <a:lnTo>
                    <a:pt x="186620" y="0"/>
                  </a:lnTo>
                  <a:close/>
                </a:path>
              </a:pathLst>
            </a:custGeom>
            <a:solidFill>
              <a:srgbClr val="FFFFFF">
                <a:alpha val="50000"/>
              </a:srgbClr>
            </a:solidFill>
          </p:spPr>
          <p:txBody>
            <a:bodyPr wrap="square" lIns="0" tIns="0" rIns="0" bIns="0" rtlCol="0"/>
            <a:lstStyle/>
            <a:p>
              <a:endParaRPr sz="900"/>
            </a:p>
          </p:txBody>
        </p:sp>
      </p:grpSp>
      <p:pic>
        <p:nvPicPr>
          <p:cNvPr id="32" name="Picture 31">
            <a:extLst>
              <a:ext uri="{FF2B5EF4-FFF2-40B4-BE49-F238E27FC236}">
                <a16:creationId xmlns:a16="http://schemas.microsoft.com/office/drawing/2014/main" id="{8D9FBEE0-0A00-4619-8257-DCBA4600E8B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sp>
        <p:nvSpPr>
          <p:cNvPr id="34" name="Slide Number">
            <a:extLst>
              <a:ext uri="{FF2B5EF4-FFF2-40B4-BE49-F238E27FC236}">
                <a16:creationId xmlns:a16="http://schemas.microsoft.com/office/drawing/2014/main" id="{12E5CBB7-3F60-4255-B7D4-36B51D87898B}"/>
              </a:ext>
            </a:extLst>
          </p:cNvPr>
          <p:cNvSpPr txBox="1">
            <a:spLocks noGrp="1"/>
          </p:cNvSpPr>
          <p:nvPr>
            <p:ph type="sldNum" sz="quarter" idx="2"/>
          </p:nvPr>
        </p:nvSpPr>
        <p:spPr>
          <a:xfrm>
            <a:off x="129631" y="6106751"/>
            <a:ext cx="365485" cy="369332"/>
          </a:xfrm>
          <a:prstGeom prst="rect">
            <a:avLst/>
          </a:prstGeom>
          <a:ln w="12700">
            <a:miter lim="400000"/>
          </a:ln>
        </p:spPr>
        <p:txBody>
          <a:bodyPr wrap="none" lIns="76200" tIns="76200" rIns="76200" bIns="76200">
            <a:spAutoFit/>
          </a:bodyPr>
          <a:lstStyle>
            <a:lvl1pPr>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37" name="Slide Number">
            <a:extLst>
              <a:ext uri="{FF2B5EF4-FFF2-40B4-BE49-F238E27FC236}">
                <a16:creationId xmlns:a16="http://schemas.microsoft.com/office/drawing/2014/main" id="{E5DF1F88-044F-A949-98B3-40A28A9ED7E3}"/>
              </a:ext>
            </a:extLst>
          </p:cNvPr>
          <p:cNvSpPr txBox="1">
            <a:spLocks/>
          </p:cNvSpPr>
          <p:nvPr userDrawn="1"/>
        </p:nvSpPr>
        <p:spPr>
          <a:xfrm>
            <a:off x="133094" y="6436540"/>
            <a:ext cx="1010661" cy="292388"/>
          </a:xfrm>
          <a:prstGeom prst="rect">
            <a:avLst/>
          </a:prstGeom>
          <a:ln w="12700">
            <a:miter lim="400000"/>
          </a:ln>
        </p:spPr>
        <p:txBody>
          <a:bodyPr wrap="none" lIns="38100" tIns="38100" rIns="38100" bIns="381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chemeClr val="bg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defRPr>
            </a:lvl1pPr>
            <a:lvl2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2pPr>
            <a:lvl3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3pPr>
            <a:lvl4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4pPr>
            <a:lvl5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5pPr>
            <a:lvl6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6pPr>
            <a:lvl7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7pPr>
            <a:lvl8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8pPr>
            <a:lvl9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9pPr>
          </a:lstStyle>
          <a:p>
            <a:r>
              <a:rPr lang="en-US" sz="1400"/>
              <a:t>@</a:t>
            </a:r>
            <a:r>
              <a:rPr lang="en-US" sz="1400" err="1"/>
              <a:t>IAmJerdog</a:t>
            </a:r>
            <a:endParaRPr lang="en-US" sz="1400"/>
          </a:p>
        </p:txBody>
      </p:sp>
    </p:spTree>
    <p:extLst>
      <p:ext uri="{BB962C8B-B14F-4D97-AF65-F5344CB8AC3E}">
        <p14:creationId xmlns:p14="http://schemas.microsoft.com/office/powerpoint/2010/main" val="3949369327"/>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Open White">
    <p:bg>
      <p:bgPr>
        <a:solidFill>
          <a:srgbClr val="FFFFFF"/>
        </a:solidFill>
        <a:effectLst/>
      </p:bgPr>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4F2E7AE-1C81-4CA0-92CE-98D0EA9A9F5A}"/>
              </a:ext>
            </a:extLst>
          </p:cNvPr>
          <p:cNvSpPr txBox="1">
            <a:spLocks noGrp="1"/>
          </p:cNvSpPr>
          <p:nvPr>
            <p:ph type="sldNum" sz="quarter" idx="2"/>
          </p:nvPr>
        </p:nvSpPr>
        <p:spPr>
          <a:xfrm>
            <a:off x="138169" y="6191863"/>
            <a:ext cx="394339"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8" name="Footer Placeholder 8">
            <a:extLst>
              <a:ext uri="{FF2B5EF4-FFF2-40B4-BE49-F238E27FC236}">
                <a16:creationId xmlns:a16="http://schemas.microsoft.com/office/drawing/2014/main" id="{D0148506-3DCC-43DB-B976-CA8819215288}"/>
              </a:ext>
            </a:extLst>
          </p:cNvPr>
          <p:cNvSpPr>
            <a:spLocks noGrp="1"/>
          </p:cNvSpPr>
          <p:nvPr>
            <p:ph type="ftr" sz="quarter" idx="3"/>
          </p:nvPr>
        </p:nvSpPr>
        <p:spPr>
          <a:xfrm>
            <a:off x="142176" y="6571335"/>
            <a:ext cx="1008609" cy="241926"/>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221477907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 Column">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2" y="88570"/>
            <a:ext cx="110276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1" y="1347854"/>
            <a:ext cx="11027683" cy="4800600"/>
          </a:xfrm>
        </p:spPr>
        <p:txBody>
          <a:bodyPr/>
          <a:lstStyle>
            <a:lvl1pPr>
              <a:defRPr b="1"/>
            </a:lvl1pPr>
          </a:lstStyle>
          <a:p>
            <a:pPr lvl="0"/>
            <a:r>
              <a:rPr lang="en-US"/>
              <a:t>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09FDA089-303A-4D2D-BFAF-D06913E897DA}"/>
              </a:ext>
            </a:extLst>
          </p:cNvPr>
          <p:cNvSpPr/>
          <p:nvPr userDrawn="1"/>
        </p:nvSpPr>
        <p:spPr>
          <a:xfrm>
            <a:off x="1" y="1098783"/>
            <a:ext cx="12191999" cy="13716"/>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lvl="0" indent="0" algn="ctr" defTabSz="438150" rtl="0" eaLnBrk="1" fontAlgn="auto" latinLnBrk="0" hangingPunct="0">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pic>
        <p:nvPicPr>
          <p:cNvPr id="24" name="Picture 23">
            <a:extLst>
              <a:ext uri="{FF2B5EF4-FFF2-40B4-BE49-F238E27FC236}">
                <a16:creationId xmlns:a16="http://schemas.microsoft.com/office/drawing/2014/main" id="{662D475C-C160-4E13-957B-368EA6C74F6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4319" y="2673"/>
            <a:ext cx="642913" cy="1097304"/>
          </a:xfrm>
          <a:prstGeom prst="rect">
            <a:avLst/>
          </a:prstGeom>
        </p:spPr>
      </p:pic>
      <p:sp>
        <p:nvSpPr>
          <p:cNvPr id="9" name="Slide Number">
            <a:extLst>
              <a:ext uri="{FF2B5EF4-FFF2-40B4-BE49-F238E27FC236}">
                <a16:creationId xmlns:a16="http://schemas.microsoft.com/office/drawing/2014/main" id="{29526BA0-D5DE-4C82-885B-80E1AEE9A79A}"/>
              </a:ext>
            </a:extLst>
          </p:cNvPr>
          <p:cNvSpPr txBox="1">
            <a:spLocks noGrp="1"/>
          </p:cNvSpPr>
          <p:nvPr>
            <p:ph type="sldNum" sz="quarter" idx="2"/>
          </p:nvPr>
        </p:nvSpPr>
        <p:spPr>
          <a:xfrm>
            <a:off x="97973" y="6106751"/>
            <a:ext cx="365485" cy="369332"/>
          </a:xfrm>
          <a:prstGeom prst="rect">
            <a:avLst/>
          </a:prstGeom>
          <a:ln w="12700">
            <a:miter lim="400000"/>
          </a:ln>
        </p:spPr>
        <p:txBody>
          <a:bodyPr wrap="none" lIns="76200" tIns="76200" rIns="76200" bIns="76200">
            <a:spAutoFit/>
          </a:bodyPr>
          <a:lstStyle>
            <a:lvl1pPr>
              <a:defRPr sz="14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pPr algn="ctr" defTabSz="409575" hangingPunct="0">
              <a:defRPr/>
            </a:pPr>
            <a:fld id="{86CB4B4D-7CA3-9044-876B-883B54F8677D}" type="slidenum">
              <a:rPr lang="en-US" kern="0" smtClean="0">
                <a:sym typeface="Berthold Akzidenz Grotesk BE Me"/>
              </a:rPr>
              <a:pPr algn="ctr" defTabSz="409575" hangingPunct="0">
                <a:defRPr/>
              </a:pPr>
              <a:t>‹#›</a:t>
            </a:fld>
            <a:endParaRPr lang="en-US" kern="0">
              <a:sym typeface="Berthold Akzidenz Grotesk BE Me"/>
            </a:endParaRPr>
          </a:p>
        </p:txBody>
      </p:sp>
      <p:sp>
        <p:nvSpPr>
          <p:cNvPr id="11" name="Footer Placeholder 8">
            <a:extLst>
              <a:ext uri="{FF2B5EF4-FFF2-40B4-BE49-F238E27FC236}">
                <a16:creationId xmlns:a16="http://schemas.microsoft.com/office/drawing/2014/main" id="{227A912A-976E-4154-B0CC-20DF5CB94696}"/>
              </a:ext>
            </a:extLst>
          </p:cNvPr>
          <p:cNvSpPr>
            <a:spLocks noGrp="1"/>
          </p:cNvSpPr>
          <p:nvPr>
            <p:ph type="ftr" sz="quarter" idx="3"/>
          </p:nvPr>
        </p:nvSpPr>
        <p:spPr>
          <a:xfrm>
            <a:off x="129631" y="6482948"/>
            <a:ext cx="1318169" cy="292388"/>
          </a:xfrm>
          <a:prstGeom prst="rect">
            <a:avLst/>
          </a:prstGeom>
        </p:spPr>
        <p:txBody>
          <a:bodyPr vert="horz" lIns="91440" tIns="45720" rIns="91440" bIns="45720" rtlCol="0" anchor="b"/>
          <a:lstStyle>
            <a:lvl1pPr algn="l">
              <a:lnSpc>
                <a:spcPct val="90000"/>
              </a:lnSpc>
              <a:defRPr sz="800">
                <a:solidFill>
                  <a:srgbClr val="474747"/>
                </a:solidFill>
              </a:defRPr>
            </a:lvl1pPr>
          </a:lstStyle>
          <a:p>
            <a:pPr defTabSz="409575" hangingPunct="0">
              <a:defRPr/>
            </a:pPr>
            <a:r>
              <a:rPr lang="en-US" kern="0">
                <a:latin typeface="Berthold Akzidenz Grotesk BE Me"/>
                <a:sym typeface="Berthold Akzidenz Grotesk BE Me"/>
              </a:rPr>
              <a:t>© Solace</a:t>
            </a:r>
          </a:p>
          <a:p>
            <a:pPr defTabSz="409575" hangingPunct="0">
              <a:defRPr/>
            </a:pPr>
            <a:r>
              <a:rPr lang="en-US" kern="0">
                <a:latin typeface="Berthold Akzidenz Grotesk BE Me"/>
                <a:sym typeface="Berthold Akzidenz Grotesk BE Me"/>
              </a:rPr>
              <a:t>Proprietary &amp; Confidential</a:t>
            </a:r>
          </a:p>
        </p:txBody>
      </p:sp>
    </p:spTree>
    <p:extLst>
      <p:ext uri="{BB962C8B-B14F-4D97-AF65-F5344CB8AC3E}">
        <p14:creationId xmlns:p14="http://schemas.microsoft.com/office/powerpoint/2010/main" val="381868232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plitscreen Green Gray">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1346C-2FAB-435C-B732-77AF6CF2D3EB}"/>
              </a:ext>
            </a:extLst>
          </p:cNvPr>
          <p:cNvSpPr/>
          <p:nvPr userDrawn="1"/>
        </p:nvSpPr>
        <p:spPr>
          <a:xfrm>
            <a:off x="6081651" y="0"/>
            <a:ext cx="6110350" cy="68580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22" name="Text Placeholder 7">
            <a:extLst>
              <a:ext uri="{FF2B5EF4-FFF2-40B4-BE49-F238E27FC236}">
                <a16:creationId xmlns:a16="http://schemas.microsoft.com/office/drawing/2014/main" id="{25A7B58D-A6EC-43C9-8E17-BEE465D370F2}"/>
              </a:ext>
            </a:extLst>
          </p:cNvPr>
          <p:cNvSpPr>
            <a:spLocks noGrp="1"/>
          </p:cNvSpPr>
          <p:nvPr>
            <p:ph type="body" sz="quarter" idx="12"/>
          </p:nvPr>
        </p:nvSpPr>
        <p:spPr>
          <a:xfrm>
            <a:off x="6797008" y="1028700"/>
            <a:ext cx="4805990" cy="4800600"/>
          </a:xfrm>
        </p:spPr>
        <p:txBody>
          <a:bodyPr/>
          <a:lstStyle>
            <a:lvl1pPr>
              <a:defRPr b="1">
                <a:solidFill>
                  <a:schemeClr val="bg1"/>
                </a:solidFill>
              </a:defRPr>
            </a:lvl1pPr>
            <a:lvl2pPr>
              <a:defRPr>
                <a:solidFill>
                  <a:schemeClr val="bg1"/>
                </a:solidFill>
              </a:defRPr>
            </a:lvl2pPr>
            <a:lvl3pPr>
              <a:defRPr>
                <a:solidFill>
                  <a:schemeClr val="bg1"/>
                </a:solidFill>
              </a:defRPr>
            </a:lvl3pPr>
          </a:lstStyle>
          <a:p>
            <a:pPr lvl="0"/>
            <a:r>
              <a:rPr lang="en-US"/>
              <a:t>Edit Master text styles</a:t>
            </a:r>
          </a:p>
          <a:p>
            <a:pPr lvl="1"/>
            <a:r>
              <a:rPr lang="en-US"/>
              <a:t>Second level</a:t>
            </a:r>
          </a:p>
          <a:p>
            <a:pPr lvl="2"/>
            <a:r>
              <a:rPr lang="en-US"/>
              <a:t>Third level</a:t>
            </a:r>
          </a:p>
        </p:txBody>
      </p:sp>
      <p:sp>
        <p:nvSpPr>
          <p:cNvPr id="11" name="Rectangle 10">
            <a:extLst>
              <a:ext uri="{FF2B5EF4-FFF2-40B4-BE49-F238E27FC236}">
                <a16:creationId xmlns:a16="http://schemas.microsoft.com/office/drawing/2014/main" id="{252A21E6-C700-F04A-AFBF-D249BF836C0A}"/>
              </a:ext>
            </a:extLst>
          </p:cNvPr>
          <p:cNvSpPr/>
          <p:nvPr userDrawn="1"/>
        </p:nvSpPr>
        <p:spPr>
          <a:xfrm>
            <a:off x="0" y="0"/>
            <a:ext cx="6110350" cy="6858000"/>
          </a:xfrm>
          <a:prstGeom prst="rect">
            <a:avLst/>
          </a:prstGeom>
          <a:solidFill>
            <a:srgbClr val="00C895"/>
          </a:solidFill>
          <a:ln w="12700" cap="flat">
            <a:noFill/>
            <a:miter lim="400000"/>
          </a:ln>
          <a:effectLst>
            <a:innerShdw blurRad="76200" dist="38100" dir="5400000">
              <a:prstClr val="black">
                <a:alpha val="30000"/>
              </a:prstClr>
            </a:inn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488948" y="2452294"/>
            <a:ext cx="5083950" cy="976707"/>
          </a:xfrm>
        </p:spPr>
        <p:txBody>
          <a:bodyPr anchor="ctr" anchorCtr="0"/>
          <a:lstStyle>
            <a:lvl1pPr>
              <a:lnSpc>
                <a:spcPct val="90000"/>
              </a:lnSpc>
              <a:defRPr sz="5750" b="1">
                <a:solidFill>
                  <a:schemeClr val="bg1"/>
                </a:solidFill>
                <a:latin typeface="Times" panose="02020603050405020304" pitchFamily="18" charset="0"/>
                <a:cs typeface="Times" panose="02020603050405020304" pitchFamily="18" charset="0"/>
              </a:defRPr>
            </a:lvl1pPr>
          </a:lstStyle>
          <a:p>
            <a:r>
              <a:rPr lang="en-US"/>
              <a:t>Click to edit Master title style</a:t>
            </a:r>
          </a:p>
        </p:txBody>
      </p:sp>
      <p:pic>
        <p:nvPicPr>
          <p:cNvPr id="10" name="Picture 9">
            <a:extLst>
              <a:ext uri="{FF2B5EF4-FFF2-40B4-BE49-F238E27FC236}">
                <a16:creationId xmlns:a16="http://schemas.microsoft.com/office/drawing/2014/main" id="{E76BC7A2-0620-4BA6-8249-191150B825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pic>
        <p:nvPicPr>
          <p:cNvPr id="17" name="Picture 16">
            <a:extLst>
              <a:ext uri="{FF2B5EF4-FFF2-40B4-BE49-F238E27FC236}">
                <a16:creationId xmlns:a16="http://schemas.microsoft.com/office/drawing/2014/main" id="{67B49DAD-ADEE-4E34-9A21-48F4E03F0C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2000250" y="2000250"/>
            <a:ext cx="6858000" cy="2857500"/>
          </a:xfrm>
          <a:prstGeom prst="rect">
            <a:avLst/>
          </a:prstGeom>
        </p:spPr>
      </p:pic>
      <p:sp>
        <p:nvSpPr>
          <p:cNvPr id="13" name="Slide Number">
            <a:extLst>
              <a:ext uri="{FF2B5EF4-FFF2-40B4-BE49-F238E27FC236}">
                <a16:creationId xmlns:a16="http://schemas.microsoft.com/office/drawing/2014/main" id="{80991388-169C-4E84-9C78-D35FEB0CA1CE}"/>
              </a:ext>
            </a:extLst>
          </p:cNvPr>
          <p:cNvSpPr txBox="1">
            <a:spLocks noGrp="1"/>
          </p:cNvSpPr>
          <p:nvPr>
            <p:ph type="sldNum" sz="quarter" idx="2"/>
          </p:nvPr>
        </p:nvSpPr>
        <p:spPr>
          <a:xfrm>
            <a:off x="91560" y="6183695"/>
            <a:ext cx="378310" cy="369332"/>
          </a:xfrm>
          <a:prstGeom prst="rect">
            <a:avLst/>
          </a:prstGeom>
          <a:ln w="12700">
            <a:miter lim="400000"/>
          </a:ln>
        </p:spPr>
        <p:txBody>
          <a:bodyPr wrap="none" lIns="76200" tIns="76200" rIns="76200" bIns="76200">
            <a:spAutoFit/>
          </a:bodyPr>
          <a:lstStyle>
            <a:lvl1pPr>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4" name="Footer Placeholder 8">
            <a:extLst>
              <a:ext uri="{FF2B5EF4-FFF2-40B4-BE49-F238E27FC236}">
                <a16:creationId xmlns:a16="http://schemas.microsoft.com/office/drawing/2014/main" id="{320C4448-53D6-47E7-B1A8-457C7DD4EC6B}"/>
              </a:ext>
            </a:extLst>
          </p:cNvPr>
          <p:cNvSpPr>
            <a:spLocks noGrp="1"/>
          </p:cNvSpPr>
          <p:nvPr>
            <p:ph type="ftr" sz="quarter" idx="3"/>
          </p:nvPr>
        </p:nvSpPr>
        <p:spPr>
          <a:xfrm>
            <a:off x="129631" y="6482948"/>
            <a:ext cx="1318169" cy="292388"/>
          </a:xfrm>
          <a:prstGeom prst="rect">
            <a:avLst/>
          </a:prstGeom>
        </p:spPr>
        <p:txBody>
          <a:bodyPr vert="horz" lIns="91440" tIns="45720" rIns="91440" bIns="45720" rtlCol="0" anchor="b"/>
          <a:lstStyle>
            <a:lvl1pPr algn="l">
              <a:lnSpc>
                <a:spcPct val="90000"/>
              </a:lnSpc>
              <a:defRPr sz="800">
                <a:solidFill>
                  <a:schemeClr val="bg1"/>
                </a:solidFill>
              </a:defRPr>
            </a:lvl1pPr>
          </a:lstStyle>
          <a:p>
            <a:r>
              <a:rPr lang="en-US"/>
              <a:t>© Solace</a:t>
            </a:r>
          </a:p>
          <a:p>
            <a:r>
              <a:rPr lang="en-US"/>
              <a:t>Proprietary &amp; Confidential</a:t>
            </a:r>
          </a:p>
        </p:txBody>
      </p:sp>
    </p:spTree>
    <p:extLst>
      <p:ext uri="{BB962C8B-B14F-4D97-AF65-F5344CB8AC3E}">
        <p14:creationId xmlns:p14="http://schemas.microsoft.com/office/powerpoint/2010/main" val="1911230058"/>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C326D592-9CAC-3844-8868-2613FBEDEF05}" type="datetime4">
              <a:rPr kumimoji="0" lang="en-GB" sz="2700" b="0" i="0" u="none" strike="noStrike" kern="0" cap="none" spc="0" normalizeH="0" baseline="0" noProof="0" smtClean="0">
                <a:ln>
                  <a:noFill/>
                </a:ln>
                <a:solidFill>
                  <a:srgbClr val="000000"/>
                </a:solidFill>
                <a:effectLst/>
                <a:uLnTx/>
                <a:uFillTx/>
                <a:latin typeface="Gill Sans"/>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22 May 2025</a:t>
            </a:fld>
            <a:endParaRPr kumimoji="0" lang="en-US" sz="2700" b="0" i="0" u="none" strike="noStrike" kern="0" cap="none" spc="0" normalizeH="0" baseline="0" noProof="0">
              <a:ln>
                <a:noFill/>
              </a:ln>
              <a:solidFill>
                <a:srgbClr val="000000"/>
              </a:solidFill>
              <a:effectLst/>
              <a:uLnTx/>
              <a:uFillTx/>
              <a:latin typeface="Gill Sans"/>
              <a:sym typeface="Gill Sans"/>
            </a:endParaRPr>
          </a:p>
        </p:txBody>
      </p:sp>
      <p:sp>
        <p:nvSpPr>
          <p:cNvPr id="5" name="Footer Placeholder 4"/>
          <p:cNvSpPr>
            <a:spLocks noGrp="1"/>
          </p:cNvSpPr>
          <p:nvPr>
            <p:ph type="ftr" sz="quarter" idx="11"/>
          </p:nvPr>
        </p:nvSpPr>
        <p:spPr>
          <a:xfrm>
            <a:off x="3984774" y="6237601"/>
            <a:ext cx="4222452" cy="365125"/>
          </a:xfrm>
          <a:prstGeom prst="rect">
            <a:avLst/>
          </a:prstGeom>
        </p:spPr>
        <p:txBody>
          <a:bodyPr/>
          <a:lstStyle/>
          <a:p>
            <a:pPr marL="0" marR="0" lvl="0" indent="0" algn="l" defTabSz="409575" rtl="0" eaLnBrk="1" fontAlgn="auto" latinLnBrk="0" hangingPunct="0">
              <a:lnSpc>
                <a:spcPct val="90000"/>
              </a:lnSpc>
              <a:spcBef>
                <a:spcPts val="0"/>
              </a:spcBef>
              <a:spcAft>
                <a:spcPts val="0"/>
              </a:spcAft>
              <a:buClrTx/>
              <a:buSzTx/>
              <a:buFontTx/>
              <a:buNone/>
              <a:tabLst/>
              <a:defRPr/>
            </a:pPr>
            <a:endParaRPr kumimoji="0" lang="en-US" sz="800" b="0" i="0" u="none" strike="noStrike" kern="0" cap="none" spc="0" normalizeH="0" baseline="0" noProof="0">
              <a:ln>
                <a:noFill/>
              </a:ln>
              <a:solidFill>
                <a:srgbClr val="474747"/>
              </a:solidFill>
              <a:effectLst/>
              <a:uLnTx/>
              <a:uFillTx/>
              <a:latin typeface="Gill Sans"/>
              <a:sym typeface="Gill Sans"/>
            </a:endParaRPr>
          </a:p>
        </p:txBody>
      </p:sp>
      <p:sp>
        <p:nvSpPr>
          <p:cNvPr id="6" name="Slide Number Placeholder 5"/>
          <p:cNvSpPr>
            <a:spLocks noGrp="1"/>
          </p:cNvSpPr>
          <p:nvPr>
            <p:ph type="sldNum" sz="quarter" idx="12"/>
          </p:nvPr>
        </p:nvSpPr>
        <p:spPr>
          <a:xfrm>
            <a:off x="126548" y="6191861"/>
            <a:ext cx="365486" cy="369332"/>
          </a:xfrm>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A4EBC1EC-51B6-DD4E-8FE3-D5780A9E4A4F}" type="slidenum">
              <a:rPr kumimoji="0" lang="en-US" sz="1400" b="0" i="0" u="none" strike="noStrike" kern="0" cap="none" spc="0" normalizeH="0" baseline="0" noProof="0" smtClean="0">
                <a:ln>
                  <a:noFill/>
                </a:ln>
                <a:solidFill>
                  <a:srgbClr val="474747"/>
                </a:solidFill>
                <a:effectLst/>
                <a:uLnTx/>
                <a:uFillTx/>
                <a:latin typeface="Open Sans" panose="020B0606030504020204" pitchFamily="34" charset="0"/>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a:t>
            </a:fld>
            <a:endParaRPr kumimoji="0" lang="en-US" sz="1400" b="0" i="0" u="none" strike="noStrike" kern="0" cap="none" spc="0" normalizeH="0" baseline="0" noProof="0">
              <a:ln>
                <a:noFill/>
              </a:ln>
              <a:solidFill>
                <a:srgbClr val="474747"/>
              </a:solidFill>
              <a:effectLst/>
              <a:uLnTx/>
              <a:uFillTx/>
              <a:latin typeface="Open Sans" panose="020B0606030504020204" pitchFamily="34" charset="0"/>
              <a:sym typeface="Gill Sans"/>
            </a:endParaRPr>
          </a:p>
        </p:txBody>
      </p:sp>
    </p:spTree>
    <p:extLst>
      <p:ext uri="{BB962C8B-B14F-4D97-AF65-F5344CB8AC3E}">
        <p14:creationId xmlns:p14="http://schemas.microsoft.com/office/powerpoint/2010/main" val="4105376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37404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4AA84D34-25D4-3F45-AC64-825EC959977B}" type="slidenum">
              <a:rPr lang="en-US" altLang="en-US"/>
              <a:pPr/>
              <a:t>‹#›</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Tree>
    <p:extLst>
      <p:ext uri="{BB962C8B-B14F-4D97-AF65-F5344CB8AC3E}">
        <p14:creationId xmlns:p14="http://schemas.microsoft.com/office/powerpoint/2010/main" val="203037455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1458-0FB9-EA59-D3C3-08123E24D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817EF58-3C63-FCCC-D006-E7B5B215D4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81C227-D2DB-D1B5-FDE0-7D921512C28A}"/>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5" name="Footer Placeholder 4">
            <a:extLst>
              <a:ext uri="{FF2B5EF4-FFF2-40B4-BE49-F238E27FC236}">
                <a16:creationId xmlns:a16="http://schemas.microsoft.com/office/drawing/2014/main" id="{896F41C5-8DEE-8C51-CFC4-C9D28530C75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7A0430-1A38-0B8C-177D-81E2C57E2A9A}"/>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3038398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Column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2" y="88570"/>
            <a:ext cx="11027683" cy="976707"/>
          </a:xfrm>
        </p:spPr>
        <p:txBody>
          <a:bodyPr anchor="ctr" anchorCtr="0"/>
          <a:lstStyle>
            <a:lvl1pPr>
              <a:lnSpc>
                <a:spcPct val="70000"/>
              </a:lnSpc>
              <a:defRPr sz="3600" b="0">
                <a:solidFill>
                  <a:schemeClr val="tx1"/>
                </a:solidFill>
              </a:defRPr>
            </a:lvl1pPr>
          </a:lstStyle>
          <a:p>
            <a:r>
              <a:rPr lang="en-US"/>
              <a:t>Click to edit Master title style</a:t>
            </a:r>
          </a:p>
        </p:txBody>
      </p:sp>
      <p:sp>
        <p:nvSpPr>
          <p:cNvPr id="14" name="Text Placeholder 7">
            <a:extLst>
              <a:ext uri="{FF2B5EF4-FFF2-40B4-BE49-F238E27FC236}">
                <a16:creationId xmlns:a16="http://schemas.microsoft.com/office/drawing/2014/main" id="{E16F26DE-79B7-44D6-BCE8-8A89D076E3F0}"/>
              </a:ext>
            </a:extLst>
          </p:cNvPr>
          <p:cNvSpPr>
            <a:spLocks noGrp="1"/>
          </p:cNvSpPr>
          <p:nvPr>
            <p:ph type="body" sz="quarter" idx="12"/>
          </p:nvPr>
        </p:nvSpPr>
        <p:spPr>
          <a:xfrm>
            <a:off x="598261" y="1347854"/>
            <a:ext cx="5069486" cy="4800600"/>
          </a:xfrm>
        </p:spPr>
        <p:txBody>
          <a:bodyPr/>
          <a:lstStyle>
            <a:lvl1pPr>
              <a:defRPr b="0">
                <a:solidFill>
                  <a:schemeClr val="tx1"/>
                </a:solidFill>
              </a:defRPr>
            </a:lvl1pPr>
            <a:lvl2pPr>
              <a:defRPr>
                <a:solidFill>
                  <a:schemeClr val="tx1"/>
                </a:solidFill>
              </a:defRPr>
            </a:lvl2pPr>
            <a:lvl3pPr marL="800100" indent="-120650">
              <a:defRPr>
                <a:solidFill>
                  <a:schemeClr val="tx1"/>
                </a:solidFill>
              </a:defRPr>
            </a:lvl3pPr>
          </a:lstStyle>
          <a:p>
            <a:pPr lvl="0"/>
            <a:r>
              <a:rPr lang="en-US"/>
              <a:t>Edit Master text styles</a:t>
            </a:r>
          </a:p>
          <a:p>
            <a:pPr lvl="1"/>
            <a:r>
              <a:rPr lang="en-US"/>
              <a:t>Second level</a:t>
            </a:r>
          </a:p>
          <a:p>
            <a:pPr lvl="2"/>
            <a:r>
              <a:rPr lang="en-US"/>
              <a:t>Third level</a:t>
            </a:r>
          </a:p>
        </p:txBody>
      </p:sp>
      <p:sp>
        <p:nvSpPr>
          <p:cNvPr id="15" name="Content Placeholder 3">
            <a:extLst>
              <a:ext uri="{FF2B5EF4-FFF2-40B4-BE49-F238E27FC236}">
                <a16:creationId xmlns:a16="http://schemas.microsoft.com/office/drawing/2014/main" id="{F6E82848-5D7E-48CC-BE9D-8DA26AD4BD06}"/>
              </a:ext>
            </a:extLst>
          </p:cNvPr>
          <p:cNvSpPr>
            <a:spLocks noGrp="1"/>
          </p:cNvSpPr>
          <p:nvPr>
            <p:ph sz="quarter" idx="14"/>
          </p:nvPr>
        </p:nvSpPr>
        <p:spPr>
          <a:xfrm>
            <a:off x="6096000" y="1347470"/>
            <a:ext cx="5069682" cy="4800600"/>
          </a:xfrm>
        </p:spPr>
        <p:txBody>
          <a:bodyPr/>
          <a:lstStyle>
            <a:lvl1pPr>
              <a:defRPr>
                <a:solidFill>
                  <a:schemeClr val="tx1"/>
                </a:solidFill>
              </a:defRPr>
            </a:lvl1pPr>
            <a:lvl2pPr>
              <a:defRPr>
                <a:solidFill>
                  <a:schemeClr val="tx1"/>
                </a:solidFill>
              </a:defRPr>
            </a:lvl2pPr>
            <a:lvl3pPr marL="800100" indent="-120650">
              <a:defRPr>
                <a:solidFill>
                  <a:schemeClr val="tx1"/>
                </a:solidFill>
              </a:defRPr>
            </a:lvl3pPr>
          </a:lstStyle>
          <a:p>
            <a:pPr lvl="0"/>
            <a:r>
              <a:rPr lang="en-US"/>
              <a:t>Edit Master text styles</a:t>
            </a:r>
          </a:p>
          <a:p>
            <a:pPr lvl="1"/>
            <a:r>
              <a:rPr lang="en-US"/>
              <a:t>Second level</a:t>
            </a:r>
          </a:p>
          <a:p>
            <a:pPr lvl="2"/>
            <a:r>
              <a:rPr lang="en-US"/>
              <a:t>Third level</a:t>
            </a:r>
          </a:p>
        </p:txBody>
      </p:sp>
      <p:sp>
        <p:nvSpPr>
          <p:cNvPr id="7" name="Footer Placeholder 1">
            <a:extLst>
              <a:ext uri="{FF2B5EF4-FFF2-40B4-BE49-F238E27FC236}">
                <a16:creationId xmlns:a16="http://schemas.microsoft.com/office/drawing/2014/main" id="{A34A64F0-02EB-4659-A2F1-C9042C1015B2}"/>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p>
        </p:txBody>
      </p:sp>
      <p:sp>
        <p:nvSpPr>
          <p:cNvPr id="8" name="Slide Number Placeholder 2">
            <a:extLst>
              <a:ext uri="{FF2B5EF4-FFF2-40B4-BE49-F238E27FC236}">
                <a16:creationId xmlns:a16="http://schemas.microsoft.com/office/drawing/2014/main" id="{9FD960B7-980C-4D70-8D56-64F4E59469E4}"/>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a:p>
        </p:txBody>
      </p:sp>
    </p:spTree>
    <p:extLst>
      <p:ext uri="{BB962C8B-B14F-4D97-AF65-F5344CB8AC3E}">
        <p14:creationId xmlns:p14="http://schemas.microsoft.com/office/powerpoint/2010/main" val="36350479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p:bg>
      <p:bgPr>
        <a:solidFill>
          <a:srgbClr val="FFFFFF"/>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D0E152-92A0-F24E-BF5B-D6430011F129}"/>
              </a:ext>
            </a:extLst>
          </p:cNvPr>
          <p:cNvSpPr>
            <a:spLocks noGrp="1"/>
          </p:cNvSpPr>
          <p:nvPr>
            <p:ph type="sldNum" sz="quarter" idx="12"/>
          </p:nvPr>
        </p:nvSpPr>
        <p:spPr/>
        <p:txBody>
          <a:bodyPr/>
          <a:lstStyle/>
          <a:p>
            <a:fld id="{86CB4B4D-7CA3-9044-876B-883B54F8677D}" type="slidenum">
              <a:rPr lang="en-US" smtClean="0"/>
              <a:pPr/>
              <a:t>‹#›</a:t>
            </a:fld>
            <a:endParaRPr lang="en-US"/>
          </a:p>
        </p:txBody>
      </p:sp>
      <p:sp>
        <p:nvSpPr>
          <p:cNvPr id="3" name="Footer Placeholder 2">
            <a:extLst>
              <a:ext uri="{FF2B5EF4-FFF2-40B4-BE49-F238E27FC236}">
                <a16:creationId xmlns:a16="http://schemas.microsoft.com/office/drawing/2014/main" id="{36FCAC5A-CE2E-7C4A-9640-D1F87323EF47}"/>
              </a:ext>
            </a:extLst>
          </p:cNvPr>
          <p:cNvSpPr>
            <a:spLocks noGrp="1"/>
          </p:cNvSpPr>
          <p:nvPr>
            <p:ph type="ftr" sz="quarter" idx="15"/>
          </p:nvPr>
        </p:nvSpPr>
        <p:spPr/>
        <p:txBody>
          <a:bodyPr/>
          <a:lstStyle/>
          <a:p>
            <a:r>
              <a:rPr lang="en-US" sz="900"/>
              <a:t>©Solace — Confidential</a:t>
            </a:r>
          </a:p>
        </p:txBody>
      </p:sp>
    </p:spTree>
    <p:extLst>
      <p:ext uri="{BB962C8B-B14F-4D97-AF65-F5344CB8AC3E}">
        <p14:creationId xmlns:p14="http://schemas.microsoft.com/office/powerpoint/2010/main" val="216672268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ic White">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0" y="1347854"/>
            <a:ext cx="11027683" cy="4800600"/>
          </a:xfrm>
        </p:spPr>
        <p:txBody>
          <a:bodyPr/>
          <a:lstStyle>
            <a:lvl1pPr>
              <a:lnSpc>
                <a:spcPct val="114000"/>
              </a:lnSpc>
              <a:spcAft>
                <a:spcPts val="900"/>
              </a:spcAft>
              <a:defRPr b="1"/>
            </a:lvl1pPr>
            <a:lvl2pPr>
              <a:lnSpc>
                <a:spcPct val="150000"/>
              </a:lnSpc>
              <a:spcAft>
                <a:spcPts val="900"/>
              </a:spcAft>
              <a:defRPr/>
            </a:lvl2pPr>
            <a:lvl3pPr>
              <a:lnSpc>
                <a:spcPct val="150000"/>
              </a:lnSpc>
              <a:defRPr/>
            </a:lvl3pPr>
          </a:lstStyle>
          <a:p>
            <a:pPr lvl="0"/>
            <a:r>
              <a:rPr lang="en-US"/>
              <a:t>Edit Master text styles</a:t>
            </a:r>
          </a:p>
          <a:p>
            <a:pPr lvl="1"/>
            <a:r>
              <a:rPr lang="en-US"/>
              <a:t>Second level</a:t>
            </a:r>
          </a:p>
          <a:p>
            <a:pPr lvl="2"/>
            <a:r>
              <a:rPr lang="en-US"/>
              <a:t>Third level</a:t>
            </a:r>
          </a:p>
        </p:txBody>
      </p:sp>
      <p:sp>
        <p:nvSpPr>
          <p:cNvPr id="7" name="Slide Number">
            <a:extLst>
              <a:ext uri="{FF2B5EF4-FFF2-40B4-BE49-F238E27FC236}">
                <a16:creationId xmlns:a16="http://schemas.microsoft.com/office/drawing/2014/main" id="{84E9EF1B-4268-49EB-A253-5D5EDC8B475A}"/>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02EE9E5D-D881-48F7-A7E2-AE3C5C84AF06}"/>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1806600627"/>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 White">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1" y="1347854"/>
            <a:ext cx="5069486" cy="4800600"/>
          </a:xfrm>
        </p:spPr>
        <p:txBody>
          <a:bodyPr/>
          <a:lstStyle>
            <a:lvl1pPr>
              <a:defRPr b="1"/>
            </a:lvl1pPr>
          </a:lstStyle>
          <a:p>
            <a:pPr lvl="0"/>
            <a:r>
              <a:rPr lang="en-US"/>
              <a:t>Edit Master text styles</a:t>
            </a:r>
          </a:p>
          <a:p>
            <a:pPr lvl="1"/>
            <a:r>
              <a:rPr lang="en-US"/>
              <a:t>Second level</a:t>
            </a:r>
          </a:p>
          <a:p>
            <a:pPr lvl="2"/>
            <a:r>
              <a:rPr lang="en-US"/>
              <a:t>Third level</a:t>
            </a:r>
          </a:p>
        </p:txBody>
      </p:sp>
      <p:sp>
        <p:nvSpPr>
          <p:cNvPr id="4" name="Content Placeholder 3">
            <a:extLst>
              <a:ext uri="{FF2B5EF4-FFF2-40B4-BE49-F238E27FC236}">
                <a16:creationId xmlns:a16="http://schemas.microsoft.com/office/drawing/2014/main" id="{3C9FDF5E-4912-46E1-BC83-7C00373624AF}"/>
              </a:ext>
            </a:extLst>
          </p:cNvPr>
          <p:cNvSpPr>
            <a:spLocks noGrp="1"/>
          </p:cNvSpPr>
          <p:nvPr>
            <p:ph sz="quarter" idx="14"/>
          </p:nvPr>
        </p:nvSpPr>
        <p:spPr>
          <a:xfrm>
            <a:off x="6096000" y="1347470"/>
            <a:ext cx="5069682" cy="4800600"/>
          </a:xfrm>
        </p:spPr>
        <p:txBody>
          <a:bodyPr/>
          <a:lstStyle/>
          <a:p>
            <a:pPr lvl="0"/>
            <a:r>
              <a:rPr lang="en-US"/>
              <a:t>Edit Master text styles</a:t>
            </a:r>
          </a:p>
          <a:p>
            <a:pPr lvl="1"/>
            <a:r>
              <a:rPr lang="en-US"/>
              <a:t>Second level</a:t>
            </a:r>
          </a:p>
          <a:p>
            <a:pPr lvl="2"/>
            <a:r>
              <a:rPr lang="en-US"/>
              <a:t>Third level</a:t>
            </a:r>
          </a:p>
        </p:txBody>
      </p:sp>
      <p:sp>
        <p:nvSpPr>
          <p:cNvPr id="7" name="Slide Number">
            <a:extLst>
              <a:ext uri="{FF2B5EF4-FFF2-40B4-BE49-F238E27FC236}">
                <a16:creationId xmlns:a16="http://schemas.microsoft.com/office/drawing/2014/main" id="{1B009DCF-5545-41DD-9467-D750E24A1017}"/>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81E448DB-7098-48C7-B534-CA16EAF0CB96}"/>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246320994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pen White">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7" name="Slide Number">
            <a:extLst>
              <a:ext uri="{FF2B5EF4-FFF2-40B4-BE49-F238E27FC236}">
                <a16:creationId xmlns:a16="http://schemas.microsoft.com/office/drawing/2014/main" id="{74F2E7AE-1C81-4CA0-92CE-98D0EA9A9F5A}"/>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8" name="Footer Placeholder 8">
            <a:extLst>
              <a:ext uri="{FF2B5EF4-FFF2-40B4-BE49-F238E27FC236}">
                <a16:creationId xmlns:a16="http://schemas.microsoft.com/office/drawing/2014/main" id="{D0148506-3DCC-43DB-B976-CA8819215288}"/>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2435089148"/>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sic Dark">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chemeClr val="tx1"/>
                </a:solidFill>
              </a:defRPr>
            </a:lvl1pPr>
          </a:lstStyle>
          <a:p>
            <a:r>
              <a:rPr lang="en-US"/>
              <a:t>Click to edit Master title style</a:t>
            </a:r>
          </a:p>
        </p:txBody>
      </p:sp>
      <p:sp>
        <p:nvSpPr>
          <p:cNvPr id="14" name="Text Placeholder 7">
            <a:extLst>
              <a:ext uri="{FF2B5EF4-FFF2-40B4-BE49-F238E27FC236}">
                <a16:creationId xmlns:a16="http://schemas.microsoft.com/office/drawing/2014/main" id="{E16F26DE-79B7-44D6-BCE8-8A89D076E3F0}"/>
              </a:ext>
            </a:extLst>
          </p:cNvPr>
          <p:cNvSpPr>
            <a:spLocks noGrp="1"/>
          </p:cNvSpPr>
          <p:nvPr>
            <p:ph type="body" sz="quarter" idx="12"/>
          </p:nvPr>
        </p:nvSpPr>
        <p:spPr>
          <a:xfrm>
            <a:off x="598260" y="1347854"/>
            <a:ext cx="11027683" cy="4800600"/>
          </a:xfrm>
        </p:spPr>
        <p:txBody>
          <a:bodyPr/>
          <a:lstStyle>
            <a:lvl1pPr>
              <a:defRPr b="1">
                <a:solidFill>
                  <a:schemeClr val="tx1"/>
                </a:solidFill>
              </a:defRPr>
            </a:lvl1pPr>
            <a:lvl2pPr>
              <a:defRPr>
                <a:solidFill>
                  <a:schemeClr val="tx1"/>
                </a:solidFill>
              </a:defRPr>
            </a:lvl2pPr>
            <a:lvl3pPr>
              <a:defRPr>
                <a:solidFill>
                  <a:schemeClr val="tx1"/>
                </a:solidFill>
              </a:defRPr>
            </a:lvl3pPr>
          </a:lstStyle>
          <a:p>
            <a:pPr lvl="0"/>
            <a:r>
              <a:rPr lang="en-US"/>
              <a:t>Edit Master text styles</a:t>
            </a:r>
          </a:p>
          <a:p>
            <a:pPr lvl="1"/>
            <a:r>
              <a:rPr lang="en-US"/>
              <a:t>Second level</a:t>
            </a:r>
          </a:p>
          <a:p>
            <a:pPr lvl="2"/>
            <a:r>
              <a:rPr lang="en-US"/>
              <a:t>Third level</a:t>
            </a:r>
          </a:p>
        </p:txBody>
      </p:sp>
      <p:pic>
        <p:nvPicPr>
          <p:cNvPr id="22" name="Picture 21">
            <a:extLst>
              <a:ext uri="{FF2B5EF4-FFF2-40B4-BE49-F238E27FC236}">
                <a16:creationId xmlns:a16="http://schemas.microsoft.com/office/drawing/2014/main" id="{CE25D848-DE5D-48CC-80A6-FFCAA87D1A7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318" y="2673"/>
            <a:ext cx="642913" cy="1097304"/>
          </a:xfrm>
          <a:prstGeom prst="rect">
            <a:avLst/>
          </a:prstGeom>
        </p:spPr>
      </p:pic>
      <p:sp>
        <p:nvSpPr>
          <p:cNvPr id="11" name="Rectangle 10">
            <a:extLst>
              <a:ext uri="{FF2B5EF4-FFF2-40B4-BE49-F238E27FC236}">
                <a16:creationId xmlns:a16="http://schemas.microsoft.com/office/drawing/2014/main" id="{1CEE3668-FA34-4379-9E79-33804C514D37}"/>
              </a:ext>
            </a:extLst>
          </p:cNvPr>
          <p:cNvSpPr/>
          <p:nvPr userDrawn="1"/>
        </p:nvSpPr>
        <p:spPr>
          <a:xfrm>
            <a:off x="1" y="1089258"/>
            <a:ext cx="12191999" cy="9144"/>
          </a:xfrm>
          <a:prstGeom prst="rect">
            <a:avLst/>
          </a:prstGeom>
          <a:gradFill>
            <a:gsLst>
              <a:gs pos="100000">
                <a:srgbClr val="474747"/>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Slide Number">
            <a:extLst>
              <a:ext uri="{FF2B5EF4-FFF2-40B4-BE49-F238E27FC236}">
                <a16:creationId xmlns:a16="http://schemas.microsoft.com/office/drawing/2014/main" id="{72A7E5EF-34FB-4F6A-9A89-0356C5356952}"/>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B88911E3-7ED3-4CFF-9491-9495CCBF7184}"/>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3370515514"/>
      </p:ext>
    </p:extLst>
  </p:cSld>
  <p:clrMapOvr>
    <a:overrideClrMapping bg1="dk1" tx1="lt1" bg2="dk2" tx2="lt2" accent1="accent1" accent2="accent2" accent3="accent3" accent4="accent4" accent5="accent5" accent6="accent6" hlink="hlink" folHlink="folHlink"/>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Dark">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chemeClr val="tx1"/>
                </a:solidFill>
              </a:defRPr>
            </a:lvl1pPr>
          </a:lstStyle>
          <a:p>
            <a:r>
              <a:rPr lang="en-US"/>
              <a:t>Click to edit Master title style</a:t>
            </a:r>
          </a:p>
        </p:txBody>
      </p:sp>
      <p:sp>
        <p:nvSpPr>
          <p:cNvPr id="14" name="Text Placeholder 7">
            <a:extLst>
              <a:ext uri="{FF2B5EF4-FFF2-40B4-BE49-F238E27FC236}">
                <a16:creationId xmlns:a16="http://schemas.microsoft.com/office/drawing/2014/main" id="{E16F26DE-79B7-44D6-BCE8-8A89D076E3F0}"/>
              </a:ext>
            </a:extLst>
          </p:cNvPr>
          <p:cNvSpPr>
            <a:spLocks noGrp="1"/>
          </p:cNvSpPr>
          <p:nvPr>
            <p:ph type="body" sz="quarter" idx="12"/>
          </p:nvPr>
        </p:nvSpPr>
        <p:spPr>
          <a:xfrm>
            <a:off x="598261" y="1347854"/>
            <a:ext cx="5069486" cy="4800600"/>
          </a:xfrm>
        </p:spPr>
        <p:txBody>
          <a:bodyPr/>
          <a:lstStyle>
            <a:lvl1pPr>
              <a:defRPr b="1">
                <a:solidFill>
                  <a:schemeClr val="tx1"/>
                </a:solidFill>
              </a:defRPr>
            </a:lvl1pPr>
            <a:lvl2pPr>
              <a:defRPr>
                <a:solidFill>
                  <a:schemeClr val="tx1"/>
                </a:solidFill>
              </a:defRPr>
            </a:lvl2pPr>
            <a:lvl3pPr>
              <a:defRPr>
                <a:solidFill>
                  <a:schemeClr val="tx1"/>
                </a:solidFill>
              </a:defRPr>
            </a:lvl3pPr>
          </a:lstStyle>
          <a:p>
            <a:pPr lvl="0"/>
            <a:r>
              <a:rPr lang="en-US"/>
              <a:t>Edit Master text styles</a:t>
            </a:r>
          </a:p>
          <a:p>
            <a:pPr lvl="1"/>
            <a:r>
              <a:rPr lang="en-US"/>
              <a:t>Second level</a:t>
            </a:r>
          </a:p>
          <a:p>
            <a:pPr lvl="2"/>
            <a:r>
              <a:rPr lang="en-US"/>
              <a:t>Third level</a:t>
            </a:r>
          </a:p>
        </p:txBody>
      </p:sp>
      <p:sp>
        <p:nvSpPr>
          <p:cNvPr id="15" name="Content Placeholder 3">
            <a:extLst>
              <a:ext uri="{FF2B5EF4-FFF2-40B4-BE49-F238E27FC236}">
                <a16:creationId xmlns:a16="http://schemas.microsoft.com/office/drawing/2014/main" id="{F6E82848-5D7E-48CC-BE9D-8DA26AD4BD06}"/>
              </a:ext>
            </a:extLst>
          </p:cNvPr>
          <p:cNvSpPr>
            <a:spLocks noGrp="1"/>
          </p:cNvSpPr>
          <p:nvPr>
            <p:ph sz="quarter" idx="14"/>
          </p:nvPr>
        </p:nvSpPr>
        <p:spPr>
          <a:xfrm>
            <a:off x="6096000" y="1347470"/>
            <a:ext cx="5069682" cy="4800600"/>
          </a:xfrm>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a:t>Edit Master text styles</a:t>
            </a:r>
          </a:p>
          <a:p>
            <a:pPr lvl="1"/>
            <a:r>
              <a:rPr lang="en-US"/>
              <a:t>Second level</a:t>
            </a:r>
          </a:p>
          <a:p>
            <a:pPr lvl="2"/>
            <a:r>
              <a:rPr lang="en-US"/>
              <a:t>Third level</a:t>
            </a:r>
          </a:p>
        </p:txBody>
      </p:sp>
      <p:pic>
        <p:nvPicPr>
          <p:cNvPr id="22" name="Picture 21">
            <a:extLst>
              <a:ext uri="{FF2B5EF4-FFF2-40B4-BE49-F238E27FC236}">
                <a16:creationId xmlns:a16="http://schemas.microsoft.com/office/drawing/2014/main" id="{CE25D848-DE5D-48CC-80A6-FFCAA87D1A7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318" y="2673"/>
            <a:ext cx="642913" cy="1097304"/>
          </a:xfrm>
          <a:prstGeom prst="rect">
            <a:avLst/>
          </a:prstGeom>
        </p:spPr>
      </p:pic>
      <p:sp>
        <p:nvSpPr>
          <p:cNvPr id="10" name="Rectangle 9">
            <a:extLst>
              <a:ext uri="{FF2B5EF4-FFF2-40B4-BE49-F238E27FC236}">
                <a16:creationId xmlns:a16="http://schemas.microsoft.com/office/drawing/2014/main" id="{0310473E-767C-4933-B8FE-FE4B6B23453C}"/>
              </a:ext>
            </a:extLst>
          </p:cNvPr>
          <p:cNvSpPr/>
          <p:nvPr userDrawn="1"/>
        </p:nvSpPr>
        <p:spPr>
          <a:xfrm>
            <a:off x="1" y="1089258"/>
            <a:ext cx="12191999" cy="9144"/>
          </a:xfrm>
          <a:prstGeom prst="rect">
            <a:avLst/>
          </a:prstGeom>
          <a:gradFill>
            <a:gsLst>
              <a:gs pos="100000">
                <a:srgbClr val="474747"/>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9" name="Slide Number">
            <a:extLst>
              <a:ext uri="{FF2B5EF4-FFF2-40B4-BE49-F238E27FC236}">
                <a16:creationId xmlns:a16="http://schemas.microsoft.com/office/drawing/2014/main" id="{08BD0528-7596-40EE-8C29-F571F7D43D41}"/>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1" name="Footer Placeholder 8">
            <a:extLst>
              <a:ext uri="{FF2B5EF4-FFF2-40B4-BE49-F238E27FC236}">
                <a16:creationId xmlns:a16="http://schemas.microsoft.com/office/drawing/2014/main" id="{E2CE9D9A-D923-4B3E-A345-FEE9EB31BD87}"/>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3516113838"/>
      </p:ext>
    </p:extLst>
  </p:cSld>
  <p:clrMapOvr>
    <a:overrideClrMapping bg1="dk1" tx1="lt1" bg2="dk2" tx2="lt2" accent1="accent1" accent2="accent2" accent3="accent3" accent4="accent4" accent5="accent5" accent6="accent6" hlink="hlink" folHlink="folHlink"/>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pen Dark">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1" y="88569"/>
            <a:ext cx="11027683" cy="976707"/>
          </a:xfrm>
        </p:spPr>
        <p:txBody>
          <a:bodyPr anchor="ctr" anchorCtr="0"/>
          <a:lstStyle>
            <a:lvl1pPr>
              <a:lnSpc>
                <a:spcPct val="90000"/>
              </a:lnSpc>
              <a:defRPr sz="3300" b="0">
                <a:solidFill>
                  <a:schemeClr val="tx1"/>
                </a:solidFill>
              </a:defRPr>
            </a:lvl1pPr>
          </a:lstStyle>
          <a:p>
            <a:r>
              <a:rPr lang="en-US"/>
              <a:t>Click to edit Master title style</a:t>
            </a:r>
          </a:p>
        </p:txBody>
      </p:sp>
      <p:pic>
        <p:nvPicPr>
          <p:cNvPr id="22" name="Picture 21">
            <a:extLst>
              <a:ext uri="{FF2B5EF4-FFF2-40B4-BE49-F238E27FC236}">
                <a16:creationId xmlns:a16="http://schemas.microsoft.com/office/drawing/2014/main" id="{CE25D848-DE5D-48CC-80A6-FFCAA87D1A7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318" y="2673"/>
            <a:ext cx="642913" cy="1097304"/>
          </a:xfrm>
          <a:prstGeom prst="rect">
            <a:avLst/>
          </a:prstGeom>
        </p:spPr>
      </p:pic>
      <p:sp>
        <p:nvSpPr>
          <p:cNvPr id="8" name="Rectangle 7">
            <a:extLst>
              <a:ext uri="{FF2B5EF4-FFF2-40B4-BE49-F238E27FC236}">
                <a16:creationId xmlns:a16="http://schemas.microsoft.com/office/drawing/2014/main" id="{F90F2FB9-7C3A-4DF9-B222-16EAE2B988BE}"/>
              </a:ext>
            </a:extLst>
          </p:cNvPr>
          <p:cNvSpPr/>
          <p:nvPr userDrawn="1"/>
        </p:nvSpPr>
        <p:spPr>
          <a:xfrm>
            <a:off x="1" y="1089258"/>
            <a:ext cx="12191999" cy="9144"/>
          </a:xfrm>
          <a:prstGeom prst="rect">
            <a:avLst/>
          </a:prstGeom>
          <a:gradFill>
            <a:gsLst>
              <a:gs pos="100000">
                <a:srgbClr val="474747"/>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7" name="Slide Number">
            <a:extLst>
              <a:ext uri="{FF2B5EF4-FFF2-40B4-BE49-F238E27FC236}">
                <a16:creationId xmlns:a16="http://schemas.microsoft.com/office/drawing/2014/main" id="{AB761A80-7FA4-4FF6-8C53-7B39D8DC89FA}"/>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20E39699-0334-4566-9B6A-DF836AB950E7}"/>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2129205103"/>
      </p:ext>
    </p:extLst>
  </p:cSld>
  <p:clrMapOvr>
    <a:overrideClrMapping bg1="dk1" tx1="lt1" bg2="dk2" tx2="lt2" accent1="accent1" accent2="accent2" accent3="accent3" accent4="accent4" accent5="accent5" accent6="accent6" hlink="hlink" folHlink="folHlink"/>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Emphasis/Image Right">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A21E6-C700-F04A-AFBF-D249BF836C0A}"/>
              </a:ext>
            </a:extLst>
          </p:cNvPr>
          <p:cNvSpPr/>
          <p:nvPr userDrawn="1"/>
        </p:nvSpPr>
        <p:spPr>
          <a:xfrm>
            <a:off x="6705600" y="1089258"/>
            <a:ext cx="5486400" cy="576874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598261" y="88569"/>
            <a:ext cx="113677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22" name="Text Placeholder 7">
            <a:extLst>
              <a:ext uri="{FF2B5EF4-FFF2-40B4-BE49-F238E27FC236}">
                <a16:creationId xmlns:a16="http://schemas.microsoft.com/office/drawing/2014/main" id="{25A7B58D-A6EC-43C9-8E17-BEE465D370F2}"/>
              </a:ext>
            </a:extLst>
          </p:cNvPr>
          <p:cNvSpPr>
            <a:spLocks noGrp="1"/>
          </p:cNvSpPr>
          <p:nvPr>
            <p:ph type="body" sz="quarter" idx="12"/>
          </p:nvPr>
        </p:nvSpPr>
        <p:spPr>
          <a:xfrm>
            <a:off x="598261" y="1347854"/>
            <a:ext cx="5768250" cy="4800600"/>
          </a:xfrm>
        </p:spPr>
        <p:txBody>
          <a:bodyPr/>
          <a:lstStyle>
            <a:lvl1pPr>
              <a:defRPr b="1"/>
            </a:lvl1pPr>
          </a:lstStyle>
          <a:p>
            <a:pPr lvl="0"/>
            <a:r>
              <a:rPr lang="en-US"/>
              <a:t>Edit Master text styles</a:t>
            </a:r>
          </a:p>
          <a:p>
            <a:pPr lvl="1"/>
            <a:r>
              <a:rPr lang="en-US"/>
              <a:t>Second level</a:t>
            </a:r>
          </a:p>
          <a:p>
            <a:pPr lvl="2"/>
            <a:r>
              <a:rPr lang="en-US"/>
              <a:t>Third level</a:t>
            </a:r>
          </a:p>
        </p:txBody>
      </p:sp>
      <p:sp>
        <p:nvSpPr>
          <p:cNvPr id="23" name="Content Placeholder 3">
            <a:extLst>
              <a:ext uri="{FF2B5EF4-FFF2-40B4-BE49-F238E27FC236}">
                <a16:creationId xmlns:a16="http://schemas.microsoft.com/office/drawing/2014/main" id="{35C50785-A2A4-4A43-88A7-3F974F399D50}"/>
              </a:ext>
            </a:extLst>
          </p:cNvPr>
          <p:cNvSpPr>
            <a:spLocks noGrp="1"/>
          </p:cNvSpPr>
          <p:nvPr>
            <p:ph sz="quarter" idx="14"/>
          </p:nvPr>
        </p:nvSpPr>
        <p:spPr>
          <a:xfrm>
            <a:off x="7006590" y="1347470"/>
            <a:ext cx="4959454" cy="4800600"/>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Edit Master text styles</a:t>
            </a:r>
          </a:p>
          <a:p>
            <a:pPr lvl="1"/>
            <a:r>
              <a:rPr lang="en-US"/>
              <a:t>Second level</a:t>
            </a:r>
          </a:p>
          <a:p>
            <a:pPr lvl="2"/>
            <a:r>
              <a:rPr lang="en-US"/>
              <a:t>Third level</a:t>
            </a:r>
          </a:p>
        </p:txBody>
      </p:sp>
      <p:pic>
        <p:nvPicPr>
          <p:cNvPr id="10" name="Picture 9">
            <a:extLst>
              <a:ext uri="{FF2B5EF4-FFF2-40B4-BE49-F238E27FC236}">
                <a16:creationId xmlns:a16="http://schemas.microsoft.com/office/drawing/2014/main" id="{79F96310-6F39-4DDC-995E-2454DB53EBF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sp>
        <p:nvSpPr>
          <p:cNvPr id="9" name="Slide Number">
            <a:extLst>
              <a:ext uri="{FF2B5EF4-FFF2-40B4-BE49-F238E27FC236}">
                <a16:creationId xmlns:a16="http://schemas.microsoft.com/office/drawing/2014/main" id="{9F0656B5-62AF-4B84-8F7F-1B37DFE224CE}"/>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3" name="Footer Placeholder 8">
            <a:extLst>
              <a:ext uri="{FF2B5EF4-FFF2-40B4-BE49-F238E27FC236}">
                <a16:creationId xmlns:a16="http://schemas.microsoft.com/office/drawing/2014/main" id="{9D7E7D13-450A-464A-AEAA-F4BFF61A1F03}"/>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241445438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Emphasis/Image Right">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A21E6-C700-F04A-AFBF-D249BF836C0A}"/>
              </a:ext>
            </a:extLst>
          </p:cNvPr>
          <p:cNvSpPr/>
          <p:nvPr userDrawn="1"/>
        </p:nvSpPr>
        <p:spPr>
          <a:xfrm>
            <a:off x="8991600" y="1092433"/>
            <a:ext cx="3200400" cy="576556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0" y="1337310"/>
            <a:ext cx="3886200" cy="4810760"/>
          </a:xfrm>
        </p:spPr>
        <p:txBody>
          <a:bodyPr/>
          <a:lstStyle/>
          <a:p>
            <a:pPr lvl="0"/>
            <a:r>
              <a:rPr lang="en-US"/>
              <a:t>Edit Master text styles</a:t>
            </a:r>
          </a:p>
          <a:p>
            <a:pPr lvl="1"/>
            <a:r>
              <a:rPr lang="en-US"/>
              <a:t>Second level</a:t>
            </a:r>
          </a:p>
          <a:p>
            <a:pPr lvl="2"/>
            <a:r>
              <a:rPr lang="en-US"/>
              <a:t>Third level</a:t>
            </a:r>
          </a:p>
        </p:txBody>
      </p:sp>
      <p:sp>
        <p:nvSpPr>
          <p:cNvPr id="4" name="Content Placeholder 3">
            <a:extLst>
              <a:ext uri="{FF2B5EF4-FFF2-40B4-BE49-F238E27FC236}">
                <a16:creationId xmlns:a16="http://schemas.microsoft.com/office/drawing/2014/main" id="{1CCF6E24-A6C9-478B-8001-FECF88B8A3BC}"/>
              </a:ext>
            </a:extLst>
          </p:cNvPr>
          <p:cNvSpPr>
            <a:spLocks noGrp="1"/>
          </p:cNvSpPr>
          <p:nvPr>
            <p:ph sz="quarter" idx="14"/>
          </p:nvPr>
        </p:nvSpPr>
        <p:spPr>
          <a:xfrm>
            <a:off x="9235440" y="1337310"/>
            <a:ext cx="2743200" cy="481076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598261" y="88569"/>
            <a:ext cx="11380380"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D8591F5-7480-4829-801E-64461B408543}"/>
              </a:ext>
            </a:extLst>
          </p:cNvPr>
          <p:cNvSpPr>
            <a:spLocks noGrp="1"/>
          </p:cNvSpPr>
          <p:nvPr>
            <p:ph sz="quarter" idx="15"/>
          </p:nvPr>
        </p:nvSpPr>
        <p:spPr>
          <a:xfrm>
            <a:off x="4811713" y="1337310"/>
            <a:ext cx="3886200" cy="4810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a:extLst>
              <a:ext uri="{FF2B5EF4-FFF2-40B4-BE49-F238E27FC236}">
                <a16:creationId xmlns:a16="http://schemas.microsoft.com/office/drawing/2014/main" id="{6473F42A-DDF2-4B88-8A2A-08F0CC9134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sp>
        <p:nvSpPr>
          <p:cNvPr id="10" name="Slide Number">
            <a:extLst>
              <a:ext uri="{FF2B5EF4-FFF2-40B4-BE49-F238E27FC236}">
                <a16:creationId xmlns:a16="http://schemas.microsoft.com/office/drawing/2014/main" id="{EBD9FDA3-8AFE-4C46-A9F6-C9BD1362D3CE}"/>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3" name="Footer Placeholder 8">
            <a:extLst>
              <a:ext uri="{FF2B5EF4-FFF2-40B4-BE49-F238E27FC236}">
                <a16:creationId xmlns:a16="http://schemas.microsoft.com/office/drawing/2014/main" id="{056DC0C7-8DF8-493B-A537-DAB5CE8DE52C}"/>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63822408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334A-1F8E-1700-BB8E-F183AE1CFB4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DB1F00-EE84-93D4-F6CF-98F72BD687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7C84828-7020-514D-E503-3378B6063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2F4AE85-1712-5CFD-7DC8-722DB990DE47}"/>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6" name="Footer Placeholder 5">
            <a:extLst>
              <a:ext uri="{FF2B5EF4-FFF2-40B4-BE49-F238E27FC236}">
                <a16:creationId xmlns:a16="http://schemas.microsoft.com/office/drawing/2014/main" id="{103B4DA3-3210-5E53-C314-D7B12B93DD3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0918000-1E7C-D046-20F8-AE7B8AC4CFA9}"/>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33014667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rge Emphasis/Image Left">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A21E6-C700-F04A-AFBF-D249BF836C0A}"/>
              </a:ext>
            </a:extLst>
          </p:cNvPr>
          <p:cNvSpPr/>
          <p:nvPr userDrawn="1"/>
        </p:nvSpPr>
        <p:spPr>
          <a:xfrm>
            <a:off x="0" y="1088861"/>
            <a:ext cx="5486400" cy="576913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772150" y="1325880"/>
            <a:ext cx="6103620" cy="4928300"/>
          </a:xfrm>
        </p:spPr>
        <p:txBody>
          <a:bodyPr/>
          <a:lstStyle/>
          <a:p>
            <a:pPr lvl="0"/>
            <a:r>
              <a:rPr lang="en-US"/>
              <a:t>Edit Master text styles</a:t>
            </a:r>
          </a:p>
          <a:p>
            <a:pPr lvl="1"/>
            <a:r>
              <a:rPr lang="en-US"/>
              <a:t>Second level</a:t>
            </a:r>
          </a:p>
          <a:p>
            <a:pPr lvl="2"/>
            <a:r>
              <a:rPr lang="en-US"/>
              <a:t>Third level</a:t>
            </a: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598260" y="88569"/>
            <a:ext cx="11277510"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CCF6E24-A6C9-478B-8001-FECF88B8A3BC}"/>
              </a:ext>
            </a:extLst>
          </p:cNvPr>
          <p:cNvSpPr>
            <a:spLocks noGrp="1"/>
          </p:cNvSpPr>
          <p:nvPr>
            <p:ph sz="quarter" idx="14"/>
          </p:nvPr>
        </p:nvSpPr>
        <p:spPr>
          <a:xfrm>
            <a:off x="598260" y="1325880"/>
            <a:ext cx="4533810" cy="4909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p:txBody>
      </p:sp>
      <p:sp>
        <p:nvSpPr>
          <p:cNvPr id="9" name="Slide Number">
            <a:extLst>
              <a:ext uri="{FF2B5EF4-FFF2-40B4-BE49-F238E27FC236}">
                <a16:creationId xmlns:a16="http://schemas.microsoft.com/office/drawing/2014/main" id="{BB797894-C356-4A2C-8C99-96A570AC05BE}"/>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0" name="Footer Placeholder 8">
            <a:extLst>
              <a:ext uri="{FF2B5EF4-FFF2-40B4-BE49-F238E27FC236}">
                <a16:creationId xmlns:a16="http://schemas.microsoft.com/office/drawing/2014/main" id="{D6921899-871D-4795-90E8-8EFA91132E72}"/>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3573945648"/>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Emphasis/Image Left">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A21E6-C700-F04A-AFBF-D249BF836C0A}"/>
              </a:ext>
            </a:extLst>
          </p:cNvPr>
          <p:cNvSpPr/>
          <p:nvPr userDrawn="1"/>
        </p:nvSpPr>
        <p:spPr>
          <a:xfrm>
            <a:off x="0" y="1090449"/>
            <a:ext cx="3200400" cy="576755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3646374" y="1337310"/>
            <a:ext cx="3886200" cy="4810760"/>
          </a:xfrm>
        </p:spPr>
        <p:txBody>
          <a:bodyPr/>
          <a:lstStyle/>
          <a:p>
            <a:pPr lvl="0"/>
            <a:r>
              <a:rPr lang="en-US"/>
              <a:t>Edit Master text styles</a:t>
            </a:r>
          </a:p>
          <a:p>
            <a:pPr lvl="1"/>
            <a:r>
              <a:rPr lang="en-US"/>
              <a:t>Second level</a:t>
            </a:r>
          </a:p>
          <a:p>
            <a:pPr lvl="2"/>
            <a:r>
              <a:rPr lang="en-US"/>
              <a:t>Third level</a:t>
            </a:r>
          </a:p>
        </p:txBody>
      </p:sp>
      <p:sp>
        <p:nvSpPr>
          <p:cNvPr id="4" name="Content Placeholder 3">
            <a:extLst>
              <a:ext uri="{FF2B5EF4-FFF2-40B4-BE49-F238E27FC236}">
                <a16:creationId xmlns:a16="http://schemas.microsoft.com/office/drawing/2014/main" id="{1CCF6E24-A6C9-478B-8001-FECF88B8A3BC}"/>
              </a:ext>
            </a:extLst>
          </p:cNvPr>
          <p:cNvSpPr>
            <a:spLocks noGrp="1"/>
          </p:cNvSpPr>
          <p:nvPr>
            <p:ph sz="quarter" idx="14"/>
          </p:nvPr>
        </p:nvSpPr>
        <p:spPr>
          <a:xfrm>
            <a:off x="243840" y="1337310"/>
            <a:ext cx="2743200" cy="481076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598261" y="88569"/>
            <a:ext cx="11147766"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D8591F5-7480-4829-801E-64461B408543}"/>
              </a:ext>
            </a:extLst>
          </p:cNvPr>
          <p:cNvSpPr>
            <a:spLocks noGrp="1"/>
          </p:cNvSpPr>
          <p:nvPr>
            <p:ph sz="quarter" idx="15"/>
          </p:nvPr>
        </p:nvSpPr>
        <p:spPr>
          <a:xfrm>
            <a:off x="7859826" y="1337310"/>
            <a:ext cx="3886200" cy="4810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a:extLst>
              <a:ext uri="{FF2B5EF4-FFF2-40B4-BE49-F238E27FC236}">
                <a16:creationId xmlns:a16="http://schemas.microsoft.com/office/drawing/2014/main" id="{1A051EEE-155A-45B5-9A02-8CED6140336D}"/>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0" name="Footer Placeholder 8">
            <a:extLst>
              <a:ext uri="{FF2B5EF4-FFF2-40B4-BE49-F238E27FC236}">
                <a16:creationId xmlns:a16="http://schemas.microsoft.com/office/drawing/2014/main" id="{92BCACAC-261E-42C0-9717-559AC0988ECA}"/>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166194775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Main Title Page">
    <p:bg>
      <p:bgPr>
        <a:solidFill>
          <a:srgbClr val="00C895"/>
        </a:solidFill>
        <a:effectLst/>
      </p:bgPr>
    </p:bg>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EBAAB427-F9E2-4129-AC6E-EC99D1F0232B}"/>
              </a:ext>
            </a:extLst>
          </p:cNvPr>
          <p:cNvSpPr/>
          <p:nvPr userDrawn="1"/>
        </p:nvSpPr>
        <p:spPr>
          <a:xfrm>
            <a:off x="9358593" y="4774310"/>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5"/>
                </a:lnTo>
                <a:lnTo>
                  <a:pt x="332887" y="839095"/>
                </a:lnTo>
                <a:lnTo>
                  <a:pt x="377623" y="846394"/>
                </a:lnTo>
                <a:lnTo>
                  <a:pt x="423798" y="848885"/>
                </a:lnTo>
                <a:lnTo>
                  <a:pt x="469977" y="846394"/>
                </a:lnTo>
                <a:lnTo>
                  <a:pt x="514715" y="839095"/>
                </a:lnTo>
                <a:lnTo>
                  <a:pt x="557755" y="827245"/>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5000"/>
            </a:srgbClr>
          </a:solidFill>
        </p:spPr>
        <p:txBody>
          <a:bodyPr wrap="square" lIns="0" tIns="0" rIns="0" bIns="0" rtlCol="0"/>
          <a:lstStyle/>
          <a:p>
            <a:endParaRPr sz="900"/>
          </a:p>
        </p:txBody>
      </p:sp>
      <p:sp>
        <p:nvSpPr>
          <p:cNvPr id="6" name="object 3">
            <a:extLst>
              <a:ext uri="{FF2B5EF4-FFF2-40B4-BE49-F238E27FC236}">
                <a16:creationId xmlns:a16="http://schemas.microsoft.com/office/drawing/2014/main" id="{9D62BEA4-FCBA-4B3C-BBBD-03128A83944F}"/>
              </a:ext>
            </a:extLst>
          </p:cNvPr>
          <p:cNvSpPr/>
          <p:nvPr userDrawn="1"/>
        </p:nvSpPr>
        <p:spPr>
          <a:xfrm>
            <a:off x="9358593" y="408850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0000"/>
            </a:srgbClr>
          </a:solidFill>
        </p:spPr>
        <p:txBody>
          <a:bodyPr wrap="square" lIns="0" tIns="0" rIns="0" bIns="0" rtlCol="0"/>
          <a:lstStyle/>
          <a:p>
            <a:endParaRPr sz="900"/>
          </a:p>
        </p:txBody>
      </p:sp>
      <p:sp>
        <p:nvSpPr>
          <p:cNvPr id="7" name="object 4">
            <a:extLst>
              <a:ext uri="{FF2B5EF4-FFF2-40B4-BE49-F238E27FC236}">
                <a16:creationId xmlns:a16="http://schemas.microsoft.com/office/drawing/2014/main" id="{975EC605-EDA3-4E46-92C5-04DA5E30266B}"/>
              </a:ext>
            </a:extLst>
          </p:cNvPr>
          <p:cNvSpPr/>
          <p:nvPr userDrawn="1"/>
        </p:nvSpPr>
        <p:spPr>
          <a:xfrm>
            <a:off x="9358593" y="340270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5000"/>
            </a:srgbClr>
          </a:solidFill>
        </p:spPr>
        <p:txBody>
          <a:bodyPr wrap="square" lIns="0" tIns="0" rIns="0" bIns="0" rtlCol="0"/>
          <a:lstStyle/>
          <a:p>
            <a:endParaRPr sz="900"/>
          </a:p>
        </p:txBody>
      </p:sp>
      <p:sp>
        <p:nvSpPr>
          <p:cNvPr id="9" name="object 5">
            <a:extLst>
              <a:ext uri="{FF2B5EF4-FFF2-40B4-BE49-F238E27FC236}">
                <a16:creationId xmlns:a16="http://schemas.microsoft.com/office/drawing/2014/main" id="{5A2D9B08-FD35-4CEB-A6F2-CD75BCC5E2E1}"/>
              </a:ext>
            </a:extLst>
          </p:cNvPr>
          <p:cNvSpPr/>
          <p:nvPr userDrawn="1"/>
        </p:nvSpPr>
        <p:spPr>
          <a:xfrm>
            <a:off x="9358592" y="2716898"/>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7999"/>
            </a:srgbClr>
          </a:solidFill>
        </p:spPr>
        <p:txBody>
          <a:bodyPr wrap="square" lIns="0" tIns="0" rIns="0" bIns="0" rtlCol="0"/>
          <a:lstStyle/>
          <a:p>
            <a:endParaRPr sz="900"/>
          </a:p>
        </p:txBody>
      </p:sp>
      <p:sp>
        <p:nvSpPr>
          <p:cNvPr id="10" name="object 6">
            <a:extLst>
              <a:ext uri="{FF2B5EF4-FFF2-40B4-BE49-F238E27FC236}">
                <a16:creationId xmlns:a16="http://schemas.microsoft.com/office/drawing/2014/main" id="{C5628A51-4D72-4F98-9E6A-C48EBC2830C5}"/>
              </a:ext>
            </a:extLst>
          </p:cNvPr>
          <p:cNvSpPr/>
          <p:nvPr userDrawn="1"/>
        </p:nvSpPr>
        <p:spPr>
          <a:xfrm>
            <a:off x="9358593" y="2031094"/>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0000"/>
            </a:srgbClr>
          </a:solidFill>
        </p:spPr>
        <p:txBody>
          <a:bodyPr wrap="square" lIns="0" tIns="0" rIns="0" bIns="0" rtlCol="0"/>
          <a:lstStyle/>
          <a:p>
            <a:endParaRPr sz="900"/>
          </a:p>
        </p:txBody>
      </p:sp>
      <p:sp>
        <p:nvSpPr>
          <p:cNvPr id="11" name="object 7">
            <a:extLst>
              <a:ext uri="{FF2B5EF4-FFF2-40B4-BE49-F238E27FC236}">
                <a16:creationId xmlns:a16="http://schemas.microsoft.com/office/drawing/2014/main" id="{35C0F50B-B41A-4642-ABC6-B4E26757F366}"/>
              </a:ext>
            </a:extLst>
          </p:cNvPr>
          <p:cNvSpPr/>
          <p:nvPr userDrawn="1"/>
        </p:nvSpPr>
        <p:spPr>
          <a:xfrm>
            <a:off x="9358593" y="1345289"/>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5000"/>
            </a:srgbClr>
          </a:solidFill>
        </p:spPr>
        <p:txBody>
          <a:bodyPr wrap="square" lIns="0" tIns="0" rIns="0" bIns="0" rtlCol="0"/>
          <a:lstStyle/>
          <a:p>
            <a:endParaRPr sz="900"/>
          </a:p>
        </p:txBody>
      </p:sp>
      <p:sp>
        <p:nvSpPr>
          <p:cNvPr id="12" name="object 8">
            <a:extLst>
              <a:ext uri="{FF2B5EF4-FFF2-40B4-BE49-F238E27FC236}">
                <a16:creationId xmlns:a16="http://schemas.microsoft.com/office/drawing/2014/main" id="{CBE1AD97-DFAB-4543-97B8-178F702B4016}"/>
              </a:ext>
            </a:extLst>
          </p:cNvPr>
          <p:cNvSpPr/>
          <p:nvPr userDrawn="1"/>
        </p:nvSpPr>
        <p:spPr>
          <a:xfrm>
            <a:off x="9358593" y="659485"/>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5"/>
                </a:lnTo>
                <a:lnTo>
                  <a:pt x="139855" y="739537"/>
                </a:lnTo>
                <a:lnTo>
                  <a:pt x="173513" y="766994"/>
                </a:lnTo>
                <a:lnTo>
                  <a:pt x="209904" y="790937"/>
                </a:lnTo>
                <a:lnTo>
                  <a:pt x="248769" y="811108"/>
                </a:lnTo>
                <a:lnTo>
                  <a:pt x="289850" y="827246"/>
                </a:lnTo>
                <a:lnTo>
                  <a:pt x="332887" y="839094"/>
                </a:lnTo>
                <a:lnTo>
                  <a:pt x="377623" y="846393"/>
                </a:lnTo>
                <a:lnTo>
                  <a:pt x="423798" y="848884"/>
                </a:lnTo>
                <a:lnTo>
                  <a:pt x="469977" y="846393"/>
                </a:lnTo>
                <a:lnTo>
                  <a:pt x="514715" y="839094"/>
                </a:lnTo>
                <a:lnTo>
                  <a:pt x="557755" y="827246"/>
                </a:lnTo>
                <a:lnTo>
                  <a:pt x="598836" y="811108"/>
                </a:lnTo>
                <a:lnTo>
                  <a:pt x="637701" y="790937"/>
                </a:lnTo>
                <a:lnTo>
                  <a:pt x="674092" y="766994"/>
                </a:lnTo>
                <a:lnTo>
                  <a:pt x="707749" y="739537"/>
                </a:lnTo>
                <a:lnTo>
                  <a:pt x="738415" y="708825"/>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0000"/>
            </a:srgbClr>
          </a:solidFill>
        </p:spPr>
        <p:txBody>
          <a:bodyPr wrap="square" lIns="0" tIns="0" rIns="0" bIns="0" rtlCol="0"/>
          <a:lstStyle/>
          <a:p>
            <a:endParaRPr sz="900"/>
          </a:p>
        </p:txBody>
      </p:sp>
      <p:sp>
        <p:nvSpPr>
          <p:cNvPr id="14" name="object 9">
            <a:extLst>
              <a:ext uri="{FF2B5EF4-FFF2-40B4-BE49-F238E27FC236}">
                <a16:creationId xmlns:a16="http://schemas.microsoft.com/office/drawing/2014/main" id="{EB00F915-CBF8-40C9-BA1E-9AFD631A6629}"/>
              </a:ext>
            </a:extLst>
          </p:cNvPr>
          <p:cNvSpPr/>
          <p:nvPr userDrawn="1"/>
        </p:nvSpPr>
        <p:spPr>
          <a:xfrm>
            <a:off x="9358593" y="-4549"/>
            <a:ext cx="388008" cy="388589"/>
          </a:xfrm>
          <a:custGeom>
            <a:avLst/>
            <a:gdLst/>
            <a:ahLst/>
            <a:cxnLst/>
            <a:rect l="l" t="t" r="r" b="b"/>
            <a:pathLst>
              <a:path w="847725" h="848994">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5000"/>
            </a:srgbClr>
          </a:solidFill>
        </p:spPr>
        <p:txBody>
          <a:bodyPr wrap="square" lIns="0" tIns="0" rIns="0" bIns="0" rtlCol="0"/>
          <a:lstStyle/>
          <a:p>
            <a:endParaRPr sz="900"/>
          </a:p>
        </p:txBody>
      </p:sp>
      <p:sp>
        <p:nvSpPr>
          <p:cNvPr id="17" name="object 12">
            <a:extLst>
              <a:ext uri="{FF2B5EF4-FFF2-40B4-BE49-F238E27FC236}">
                <a16:creationId xmlns:a16="http://schemas.microsoft.com/office/drawing/2014/main" id="{CB2865E2-2914-4826-BE7C-6A0B248C9469}"/>
              </a:ext>
            </a:extLst>
          </p:cNvPr>
          <p:cNvSpPr/>
          <p:nvPr userDrawn="1"/>
        </p:nvSpPr>
        <p:spPr>
          <a:xfrm>
            <a:off x="10101506" y="4774310"/>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5"/>
                </a:lnTo>
                <a:lnTo>
                  <a:pt x="332887" y="839095"/>
                </a:lnTo>
                <a:lnTo>
                  <a:pt x="377623" y="846394"/>
                </a:lnTo>
                <a:lnTo>
                  <a:pt x="423798" y="848885"/>
                </a:lnTo>
                <a:lnTo>
                  <a:pt x="469977" y="846394"/>
                </a:lnTo>
                <a:lnTo>
                  <a:pt x="514715" y="839095"/>
                </a:lnTo>
                <a:lnTo>
                  <a:pt x="557755" y="827245"/>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5000"/>
            </a:srgbClr>
          </a:solidFill>
        </p:spPr>
        <p:txBody>
          <a:bodyPr wrap="square" lIns="0" tIns="0" rIns="0" bIns="0" rtlCol="0"/>
          <a:lstStyle/>
          <a:p>
            <a:endParaRPr sz="900"/>
          </a:p>
        </p:txBody>
      </p:sp>
      <p:sp>
        <p:nvSpPr>
          <p:cNvPr id="18" name="object 13">
            <a:extLst>
              <a:ext uri="{FF2B5EF4-FFF2-40B4-BE49-F238E27FC236}">
                <a16:creationId xmlns:a16="http://schemas.microsoft.com/office/drawing/2014/main" id="{16C0C89A-7283-43A9-AA8D-372618ABD126}"/>
              </a:ext>
            </a:extLst>
          </p:cNvPr>
          <p:cNvSpPr/>
          <p:nvPr userDrawn="1"/>
        </p:nvSpPr>
        <p:spPr>
          <a:xfrm>
            <a:off x="10101506" y="408850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0000"/>
            </a:srgbClr>
          </a:solidFill>
        </p:spPr>
        <p:txBody>
          <a:bodyPr wrap="square" lIns="0" tIns="0" rIns="0" bIns="0" rtlCol="0"/>
          <a:lstStyle/>
          <a:p>
            <a:endParaRPr sz="900"/>
          </a:p>
        </p:txBody>
      </p:sp>
      <p:sp>
        <p:nvSpPr>
          <p:cNvPr id="19" name="object 14">
            <a:extLst>
              <a:ext uri="{FF2B5EF4-FFF2-40B4-BE49-F238E27FC236}">
                <a16:creationId xmlns:a16="http://schemas.microsoft.com/office/drawing/2014/main" id="{D2494E57-22BC-4712-AD68-3AE5748FDC19}"/>
              </a:ext>
            </a:extLst>
          </p:cNvPr>
          <p:cNvSpPr/>
          <p:nvPr userDrawn="1"/>
        </p:nvSpPr>
        <p:spPr>
          <a:xfrm>
            <a:off x="10101506" y="340270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5000"/>
            </a:srgbClr>
          </a:solidFill>
        </p:spPr>
        <p:txBody>
          <a:bodyPr wrap="square" lIns="0" tIns="0" rIns="0" bIns="0" rtlCol="0"/>
          <a:lstStyle/>
          <a:p>
            <a:endParaRPr sz="900"/>
          </a:p>
        </p:txBody>
      </p:sp>
      <p:sp>
        <p:nvSpPr>
          <p:cNvPr id="20" name="object 15">
            <a:extLst>
              <a:ext uri="{FF2B5EF4-FFF2-40B4-BE49-F238E27FC236}">
                <a16:creationId xmlns:a16="http://schemas.microsoft.com/office/drawing/2014/main" id="{73229038-4299-4FA0-8F08-721E94C82F1A}"/>
              </a:ext>
            </a:extLst>
          </p:cNvPr>
          <p:cNvSpPr/>
          <p:nvPr userDrawn="1"/>
        </p:nvSpPr>
        <p:spPr>
          <a:xfrm>
            <a:off x="10101505" y="2716898"/>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7999"/>
            </a:srgbClr>
          </a:solidFill>
        </p:spPr>
        <p:txBody>
          <a:bodyPr wrap="square" lIns="0" tIns="0" rIns="0" bIns="0" rtlCol="0"/>
          <a:lstStyle/>
          <a:p>
            <a:endParaRPr sz="900"/>
          </a:p>
        </p:txBody>
      </p:sp>
      <p:sp>
        <p:nvSpPr>
          <p:cNvPr id="21" name="object 16">
            <a:extLst>
              <a:ext uri="{FF2B5EF4-FFF2-40B4-BE49-F238E27FC236}">
                <a16:creationId xmlns:a16="http://schemas.microsoft.com/office/drawing/2014/main" id="{6CE66923-71F2-471C-8D41-6DB5671C3865}"/>
              </a:ext>
            </a:extLst>
          </p:cNvPr>
          <p:cNvSpPr/>
          <p:nvPr userDrawn="1"/>
        </p:nvSpPr>
        <p:spPr>
          <a:xfrm>
            <a:off x="10101506" y="2031094"/>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0000"/>
            </a:srgbClr>
          </a:solidFill>
        </p:spPr>
        <p:txBody>
          <a:bodyPr wrap="square" lIns="0" tIns="0" rIns="0" bIns="0" rtlCol="0"/>
          <a:lstStyle/>
          <a:p>
            <a:endParaRPr sz="900"/>
          </a:p>
        </p:txBody>
      </p:sp>
      <p:sp>
        <p:nvSpPr>
          <p:cNvPr id="22" name="object 17">
            <a:extLst>
              <a:ext uri="{FF2B5EF4-FFF2-40B4-BE49-F238E27FC236}">
                <a16:creationId xmlns:a16="http://schemas.microsoft.com/office/drawing/2014/main" id="{C4012702-244C-4208-8C7C-C9EF86DF65C9}"/>
              </a:ext>
            </a:extLst>
          </p:cNvPr>
          <p:cNvSpPr/>
          <p:nvPr userDrawn="1"/>
        </p:nvSpPr>
        <p:spPr>
          <a:xfrm>
            <a:off x="10101506" y="1345289"/>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5000"/>
            </a:srgbClr>
          </a:solidFill>
        </p:spPr>
        <p:txBody>
          <a:bodyPr wrap="square" lIns="0" tIns="0" rIns="0" bIns="0" rtlCol="0"/>
          <a:lstStyle/>
          <a:p>
            <a:endParaRPr sz="900"/>
          </a:p>
        </p:txBody>
      </p:sp>
      <p:sp>
        <p:nvSpPr>
          <p:cNvPr id="23" name="object 18">
            <a:extLst>
              <a:ext uri="{FF2B5EF4-FFF2-40B4-BE49-F238E27FC236}">
                <a16:creationId xmlns:a16="http://schemas.microsoft.com/office/drawing/2014/main" id="{2A4B0196-E84F-43C4-B192-EA779C970217}"/>
              </a:ext>
            </a:extLst>
          </p:cNvPr>
          <p:cNvSpPr/>
          <p:nvPr userDrawn="1"/>
        </p:nvSpPr>
        <p:spPr>
          <a:xfrm>
            <a:off x="10101506" y="659485"/>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5"/>
                </a:lnTo>
                <a:lnTo>
                  <a:pt x="139855" y="739537"/>
                </a:lnTo>
                <a:lnTo>
                  <a:pt x="173513" y="766994"/>
                </a:lnTo>
                <a:lnTo>
                  <a:pt x="209904" y="790937"/>
                </a:lnTo>
                <a:lnTo>
                  <a:pt x="248769" y="811108"/>
                </a:lnTo>
                <a:lnTo>
                  <a:pt x="289850" y="827246"/>
                </a:lnTo>
                <a:lnTo>
                  <a:pt x="332887" y="839094"/>
                </a:lnTo>
                <a:lnTo>
                  <a:pt x="377623" y="846393"/>
                </a:lnTo>
                <a:lnTo>
                  <a:pt x="423798" y="848884"/>
                </a:lnTo>
                <a:lnTo>
                  <a:pt x="469977" y="846393"/>
                </a:lnTo>
                <a:lnTo>
                  <a:pt x="514715" y="839094"/>
                </a:lnTo>
                <a:lnTo>
                  <a:pt x="557755" y="827246"/>
                </a:lnTo>
                <a:lnTo>
                  <a:pt x="598836" y="811108"/>
                </a:lnTo>
                <a:lnTo>
                  <a:pt x="637701" y="790937"/>
                </a:lnTo>
                <a:lnTo>
                  <a:pt x="674092" y="766994"/>
                </a:lnTo>
                <a:lnTo>
                  <a:pt x="707749" y="739537"/>
                </a:lnTo>
                <a:lnTo>
                  <a:pt x="738415" y="708825"/>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0000"/>
            </a:srgbClr>
          </a:solidFill>
        </p:spPr>
        <p:txBody>
          <a:bodyPr wrap="square" lIns="0" tIns="0" rIns="0" bIns="0" rtlCol="0"/>
          <a:lstStyle/>
          <a:p>
            <a:endParaRPr sz="900"/>
          </a:p>
        </p:txBody>
      </p:sp>
      <p:sp>
        <p:nvSpPr>
          <p:cNvPr id="24" name="object 19">
            <a:extLst>
              <a:ext uri="{FF2B5EF4-FFF2-40B4-BE49-F238E27FC236}">
                <a16:creationId xmlns:a16="http://schemas.microsoft.com/office/drawing/2014/main" id="{6A26D7D3-FA1A-4B40-BC5D-F1DCE2830102}"/>
              </a:ext>
            </a:extLst>
          </p:cNvPr>
          <p:cNvSpPr/>
          <p:nvPr userDrawn="1"/>
        </p:nvSpPr>
        <p:spPr>
          <a:xfrm>
            <a:off x="10101506" y="-4549"/>
            <a:ext cx="388008" cy="388589"/>
          </a:xfrm>
          <a:custGeom>
            <a:avLst/>
            <a:gdLst/>
            <a:ahLst/>
            <a:cxnLst/>
            <a:rect l="l" t="t" r="r" b="b"/>
            <a:pathLst>
              <a:path w="847725" h="848994">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5000"/>
            </a:srgbClr>
          </a:solidFill>
        </p:spPr>
        <p:txBody>
          <a:bodyPr wrap="square" lIns="0" tIns="0" rIns="0" bIns="0" rtlCol="0"/>
          <a:lstStyle/>
          <a:p>
            <a:endParaRPr sz="900"/>
          </a:p>
        </p:txBody>
      </p:sp>
      <p:sp>
        <p:nvSpPr>
          <p:cNvPr id="27" name="object 22">
            <a:extLst>
              <a:ext uri="{FF2B5EF4-FFF2-40B4-BE49-F238E27FC236}">
                <a16:creationId xmlns:a16="http://schemas.microsoft.com/office/drawing/2014/main" id="{8F75541E-8516-41CA-95E3-88F21CB0FDF1}"/>
              </a:ext>
            </a:extLst>
          </p:cNvPr>
          <p:cNvSpPr/>
          <p:nvPr userDrawn="1"/>
        </p:nvSpPr>
        <p:spPr>
          <a:xfrm>
            <a:off x="8609436" y="4774310"/>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5"/>
                </a:lnTo>
                <a:lnTo>
                  <a:pt x="332887" y="839095"/>
                </a:lnTo>
                <a:lnTo>
                  <a:pt x="377623" y="846394"/>
                </a:lnTo>
                <a:lnTo>
                  <a:pt x="423798" y="848885"/>
                </a:lnTo>
                <a:lnTo>
                  <a:pt x="469977" y="846394"/>
                </a:lnTo>
                <a:lnTo>
                  <a:pt x="514715" y="839095"/>
                </a:lnTo>
                <a:lnTo>
                  <a:pt x="557755" y="827245"/>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5000"/>
            </a:srgbClr>
          </a:solidFill>
        </p:spPr>
        <p:txBody>
          <a:bodyPr wrap="square" lIns="0" tIns="0" rIns="0" bIns="0" rtlCol="0"/>
          <a:lstStyle/>
          <a:p>
            <a:endParaRPr sz="900"/>
          </a:p>
        </p:txBody>
      </p:sp>
      <p:sp>
        <p:nvSpPr>
          <p:cNvPr id="28" name="object 23">
            <a:extLst>
              <a:ext uri="{FF2B5EF4-FFF2-40B4-BE49-F238E27FC236}">
                <a16:creationId xmlns:a16="http://schemas.microsoft.com/office/drawing/2014/main" id="{9F33A92B-A6C6-4E9E-A89E-1450B5DE4265}"/>
              </a:ext>
            </a:extLst>
          </p:cNvPr>
          <p:cNvSpPr/>
          <p:nvPr userDrawn="1"/>
        </p:nvSpPr>
        <p:spPr>
          <a:xfrm>
            <a:off x="8609436" y="408850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50000"/>
            </a:srgbClr>
          </a:solidFill>
        </p:spPr>
        <p:txBody>
          <a:bodyPr wrap="square" lIns="0" tIns="0" rIns="0" bIns="0" rtlCol="0"/>
          <a:lstStyle/>
          <a:p>
            <a:endParaRPr sz="900"/>
          </a:p>
        </p:txBody>
      </p:sp>
      <p:sp>
        <p:nvSpPr>
          <p:cNvPr id="29" name="object 24">
            <a:extLst>
              <a:ext uri="{FF2B5EF4-FFF2-40B4-BE49-F238E27FC236}">
                <a16:creationId xmlns:a16="http://schemas.microsoft.com/office/drawing/2014/main" id="{9CABB628-DF7B-46EE-92DF-35F9FA3A0F24}"/>
              </a:ext>
            </a:extLst>
          </p:cNvPr>
          <p:cNvSpPr/>
          <p:nvPr userDrawn="1"/>
        </p:nvSpPr>
        <p:spPr>
          <a:xfrm>
            <a:off x="8609436" y="340270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5000"/>
            </a:srgbClr>
          </a:solidFill>
        </p:spPr>
        <p:txBody>
          <a:bodyPr wrap="square" lIns="0" tIns="0" rIns="0" bIns="0" rtlCol="0"/>
          <a:lstStyle/>
          <a:p>
            <a:endParaRPr sz="900"/>
          </a:p>
        </p:txBody>
      </p:sp>
      <p:sp>
        <p:nvSpPr>
          <p:cNvPr id="30" name="object 25">
            <a:extLst>
              <a:ext uri="{FF2B5EF4-FFF2-40B4-BE49-F238E27FC236}">
                <a16:creationId xmlns:a16="http://schemas.microsoft.com/office/drawing/2014/main" id="{D7C38847-2EBE-4F23-BC0B-0E416A7588B2}"/>
              </a:ext>
            </a:extLst>
          </p:cNvPr>
          <p:cNvSpPr/>
          <p:nvPr userDrawn="1"/>
        </p:nvSpPr>
        <p:spPr>
          <a:xfrm>
            <a:off x="8609435" y="2716898"/>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7999"/>
            </a:srgbClr>
          </a:solidFill>
        </p:spPr>
        <p:txBody>
          <a:bodyPr wrap="square" lIns="0" tIns="0" rIns="0" bIns="0" rtlCol="0"/>
          <a:lstStyle/>
          <a:p>
            <a:endParaRPr sz="900"/>
          </a:p>
        </p:txBody>
      </p:sp>
      <p:sp>
        <p:nvSpPr>
          <p:cNvPr id="31" name="object 26">
            <a:extLst>
              <a:ext uri="{FF2B5EF4-FFF2-40B4-BE49-F238E27FC236}">
                <a16:creationId xmlns:a16="http://schemas.microsoft.com/office/drawing/2014/main" id="{441C7DC6-1247-4A62-8E96-2048692D330F}"/>
              </a:ext>
            </a:extLst>
          </p:cNvPr>
          <p:cNvSpPr/>
          <p:nvPr userDrawn="1"/>
        </p:nvSpPr>
        <p:spPr>
          <a:xfrm>
            <a:off x="8609436" y="2031094"/>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40000"/>
            </a:srgbClr>
          </a:solidFill>
        </p:spPr>
        <p:txBody>
          <a:bodyPr wrap="square" lIns="0" tIns="0" rIns="0" bIns="0" rtlCol="0"/>
          <a:lstStyle/>
          <a:p>
            <a:endParaRPr sz="900"/>
          </a:p>
        </p:txBody>
      </p:sp>
      <p:sp>
        <p:nvSpPr>
          <p:cNvPr id="32" name="object 27">
            <a:extLst>
              <a:ext uri="{FF2B5EF4-FFF2-40B4-BE49-F238E27FC236}">
                <a16:creationId xmlns:a16="http://schemas.microsoft.com/office/drawing/2014/main" id="{B1D8FB7B-AFCB-40E1-A990-A454F929F150}"/>
              </a:ext>
            </a:extLst>
          </p:cNvPr>
          <p:cNvSpPr/>
          <p:nvPr userDrawn="1"/>
        </p:nvSpPr>
        <p:spPr>
          <a:xfrm>
            <a:off x="8609436" y="1345289"/>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5000"/>
            </a:srgbClr>
          </a:solidFill>
        </p:spPr>
        <p:txBody>
          <a:bodyPr wrap="square" lIns="0" tIns="0" rIns="0" bIns="0" rtlCol="0"/>
          <a:lstStyle/>
          <a:p>
            <a:endParaRPr sz="900"/>
          </a:p>
        </p:txBody>
      </p:sp>
      <p:sp>
        <p:nvSpPr>
          <p:cNvPr id="33" name="object 28">
            <a:extLst>
              <a:ext uri="{FF2B5EF4-FFF2-40B4-BE49-F238E27FC236}">
                <a16:creationId xmlns:a16="http://schemas.microsoft.com/office/drawing/2014/main" id="{8830B901-523E-41AD-9459-B5C4327752B4}"/>
              </a:ext>
            </a:extLst>
          </p:cNvPr>
          <p:cNvSpPr/>
          <p:nvPr userDrawn="1"/>
        </p:nvSpPr>
        <p:spPr>
          <a:xfrm>
            <a:off x="8609436" y="659485"/>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5"/>
                </a:lnTo>
                <a:lnTo>
                  <a:pt x="139855" y="739537"/>
                </a:lnTo>
                <a:lnTo>
                  <a:pt x="173513" y="766994"/>
                </a:lnTo>
                <a:lnTo>
                  <a:pt x="209904" y="790937"/>
                </a:lnTo>
                <a:lnTo>
                  <a:pt x="248769" y="811108"/>
                </a:lnTo>
                <a:lnTo>
                  <a:pt x="289850" y="827246"/>
                </a:lnTo>
                <a:lnTo>
                  <a:pt x="332887" y="839094"/>
                </a:lnTo>
                <a:lnTo>
                  <a:pt x="377623" y="846393"/>
                </a:lnTo>
                <a:lnTo>
                  <a:pt x="423798" y="848884"/>
                </a:lnTo>
                <a:lnTo>
                  <a:pt x="469977" y="846393"/>
                </a:lnTo>
                <a:lnTo>
                  <a:pt x="514715" y="839094"/>
                </a:lnTo>
                <a:lnTo>
                  <a:pt x="557755" y="827246"/>
                </a:lnTo>
                <a:lnTo>
                  <a:pt x="598836" y="811108"/>
                </a:lnTo>
                <a:lnTo>
                  <a:pt x="637701" y="790937"/>
                </a:lnTo>
                <a:lnTo>
                  <a:pt x="674092" y="766994"/>
                </a:lnTo>
                <a:lnTo>
                  <a:pt x="707749" y="739537"/>
                </a:lnTo>
                <a:lnTo>
                  <a:pt x="738415" y="708825"/>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30000"/>
            </a:srgbClr>
          </a:solidFill>
        </p:spPr>
        <p:txBody>
          <a:bodyPr wrap="square" lIns="0" tIns="0" rIns="0" bIns="0" rtlCol="0"/>
          <a:lstStyle/>
          <a:p>
            <a:endParaRPr sz="900"/>
          </a:p>
        </p:txBody>
      </p:sp>
      <p:sp>
        <p:nvSpPr>
          <p:cNvPr id="34" name="object 29">
            <a:extLst>
              <a:ext uri="{FF2B5EF4-FFF2-40B4-BE49-F238E27FC236}">
                <a16:creationId xmlns:a16="http://schemas.microsoft.com/office/drawing/2014/main" id="{0EA32621-7C1F-4258-87B0-280B0BBD8695}"/>
              </a:ext>
            </a:extLst>
          </p:cNvPr>
          <p:cNvSpPr/>
          <p:nvPr userDrawn="1"/>
        </p:nvSpPr>
        <p:spPr>
          <a:xfrm>
            <a:off x="8609436" y="-4549"/>
            <a:ext cx="388008" cy="388589"/>
          </a:xfrm>
          <a:custGeom>
            <a:avLst/>
            <a:gdLst/>
            <a:ahLst/>
            <a:cxnLst/>
            <a:rect l="l" t="t" r="r" b="b"/>
            <a:pathLst>
              <a:path w="847725" h="848994">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92"/>
                </a:lnTo>
                <a:lnTo>
                  <a:pt x="9775" y="515498"/>
                </a:lnTo>
                <a:lnTo>
                  <a:pt x="21606" y="558603"/>
                </a:lnTo>
                <a:lnTo>
                  <a:pt x="37722" y="599747"/>
                </a:lnTo>
                <a:lnTo>
                  <a:pt x="57863" y="638671"/>
                </a:lnTo>
                <a:lnTo>
                  <a:pt x="81772" y="675117"/>
                </a:lnTo>
                <a:lnTo>
                  <a:pt x="109189" y="708826"/>
                </a:lnTo>
                <a:lnTo>
                  <a:pt x="139855" y="739538"/>
                </a:lnTo>
                <a:lnTo>
                  <a:pt x="173513" y="766995"/>
                </a:lnTo>
                <a:lnTo>
                  <a:pt x="209904" y="790938"/>
                </a:lnTo>
                <a:lnTo>
                  <a:pt x="248769" y="811109"/>
                </a:lnTo>
                <a:lnTo>
                  <a:pt x="289850" y="827247"/>
                </a:lnTo>
                <a:lnTo>
                  <a:pt x="332887" y="839095"/>
                </a:lnTo>
                <a:lnTo>
                  <a:pt x="377623" y="846394"/>
                </a:lnTo>
                <a:lnTo>
                  <a:pt x="423798" y="848885"/>
                </a:lnTo>
                <a:lnTo>
                  <a:pt x="469977" y="846394"/>
                </a:lnTo>
                <a:lnTo>
                  <a:pt x="514715" y="839095"/>
                </a:lnTo>
                <a:lnTo>
                  <a:pt x="557755" y="827247"/>
                </a:lnTo>
                <a:lnTo>
                  <a:pt x="598836" y="811109"/>
                </a:lnTo>
                <a:lnTo>
                  <a:pt x="637701" y="790938"/>
                </a:lnTo>
                <a:lnTo>
                  <a:pt x="674092" y="766995"/>
                </a:lnTo>
                <a:lnTo>
                  <a:pt x="707749" y="739538"/>
                </a:lnTo>
                <a:lnTo>
                  <a:pt x="738415" y="708826"/>
                </a:lnTo>
                <a:lnTo>
                  <a:pt x="765831" y="675117"/>
                </a:lnTo>
                <a:lnTo>
                  <a:pt x="789738" y="638671"/>
                </a:lnTo>
                <a:lnTo>
                  <a:pt x="809878" y="599747"/>
                </a:lnTo>
                <a:lnTo>
                  <a:pt x="825992" y="558603"/>
                </a:lnTo>
                <a:lnTo>
                  <a:pt x="837822" y="515498"/>
                </a:lnTo>
                <a:lnTo>
                  <a:pt x="845110" y="470692"/>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25000"/>
            </a:srgbClr>
          </a:solidFill>
        </p:spPr>
        <p:txBody>
          <a:bodyPr wrap="square" lIns="0" tIns="0" rIns="0" bIns="0" rtlCol="0"/>
          <a:lstStyle/>
          <a:p>
            <a:endParaRPr sz="900"/>
          </a:p>
        </p:txBody>
      </p:sp>
      <p:sp>
        <p:nvSpPr>
          <p:cNvPr id="37" name="object 33">
            <a:extLst>
              <a:ext uri="{FF2B5EF4-FFF2-40B4-BE49-F238E27FC236}">
                <a16:creationId xmlns:a16="http://schemas.microsoft.com/office/drawing/2014/main" id="{ACB8D98B-E063-4D29-AC06-863A383CAF48}"/>
              </a:ext>
            </a:extLst>
          </p:cNvPr>
          <p:cNvSpPr/>
          <p:nvPr userDrawn="1"/>
        </p:nvSpPr>
        <p:spPr>
          <a:xfrm>
            <a:off x="2617701" y="4114211"/>
            <a:ext cx="383649" cy="383649"/>
          </a:xfrm>
          <a:custGeom>
            <a:avLst/>
            <a:gdLst/>
            <a:ahLst/>
            <a:cxnLst/>
            <a:rect l="l" t="t" r="r" b="b"/>
            <a:pathLst>
              <a:path w="838200" h="838200">
                <a:moveTo>
                  <a:pt x="418835" y="0"/>
                </a:moveTo>
                <a:lnTo>
                  <a:pt x="372971" y="2503"/>
                </a:lnTo>
                <a:lnTo>
                  <a:pt x="327551" y="10014"/>
                </a:lnTo>
                <a:lnTo>
                  <a:pt x="283020"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0" y="815138"/>
                </a:lnTo>
                <a:lnTo>
                  <a:pt x="327551" y="827656"/>
                </a:lnTo>
                <a:lnTo>
                  <a:pt x="372971" y="835167"/>
                </a:lnTo>
                <a:lnTo>
                  <a:pt x="418835" y="837670"/>
                </a:lnTo>
                <a:lnTo>
                  <a:pt x="464699" y="835167"/>
                </a:lnTo>
                <a:lnTo>
                  <a:pt x="510119" y="827656"/>
                </a:lnTo>
                <a:lnTo>
                  <a:pt x="554650" y="815138"/>
                </a:lnTo>
                <a:lnTo>
                  <a:pt x="597848" y="797613"/>
                </a:lnTo>
                <a:lnTo>
                  <a:pt x="639267" y="775081"/>
                </a:lnTo>
                <a:lnTo>
                  <a:pt x="678465" y="747542"/>
                </a:lnTo>
                <a:lnTo>
                  <a:pt x="714996" y="714996"/>
                </a:lnTo>
                <a:lnTo>
                  <a:pt x="747542" y="678465"/>
                </a:lnTo>
                <a:lnTo>
                  <a:pt x="775081" y="639267"/>
                </a:lnTo>
                <a:lnTo>
                  <a:pt x="797613" y="597848"/>
                </a:lnTo>
                <a:lnTo>
                  <a:pt x="815138" y="554650"/>
                </a:lnTo>
                <a:lnTo>
                  <a:pt x="827656" y="510119"/>
                </a:lnTo>
                <a:lnTo>
                  <a:pt x="835167" y="464699"/>
                </a:lnTo>
                <a:lnTo>
                  <a:pt x="837670" y="418835"/>
                </a:lnTo>
                <a:lnTo>
                  <a:pt x="835167" y="372971"/>
                </a:lnTo>
                <a:lnTo>
                  <a:pt x="827656" y="327551"/>
                </a:lnTo>
                <a:lnTo>
                  <a:pt x="815138" y="283020"/>
                </a:lnTo>
                <a:lnTo>
                  <a:pt x="797613" y="239823"/>
                </a:lnTo>
                <a:lnTo>
                  <a:pt x="775081" y="198403"/>
                </a:lnTo>
                <a:lnTo>
                  <a:pt x="747542" y="159205"/>
                </a:lnTo>
                <a:lnTo>
                  <a:pt x="714996" y="122674"/>
                </a:lnTo>
                <a:lnTo>
                  <a:pt x="678465" y="90128"/>
                </a:lnTo>
                <a:lnTo>
                  <a:pt x="639267" y="62588"/>
                </a:lnTo>
                <a:lnTo>
                  <a:pt x="597848" y="40056"/>
                </a:lnTo>
                <a:lnTo>
                  <a:pt x="554650" y="22532"/>
                </a:lnTo>
                <a:lnTo>
                  <a:pt x="510119" y="10014"/>
                </a:lnTo>
                <a:lnTo>
                  <a:pt x="464699" y="2503"/>
                </a:lnTo>
                <a:lnTo>
                  <a:pt x="418835" y="0"/>
                </a:lnTo>
                <a:close/>
              </a:path>
            </a:pathLst>
          </a:custGeom>
          <a:solidFill>
            <a:srgbClr val="FFFFFF">
              <a:alpha val="19608"/>
            </a:srgbClr>
          </a:solidFill>
        </p:spPr>
        <p:txBody>
          <a:bodyPr wrap="square" lIns="0" tIns="0" rIns="0" bIns="0" rtlCol="0"/>
          <a:lstStyle/>
          <a:p>
            <a:endParaRPr sz="900"/>
          </a:p>
        </p:txBody>
      </p:sp>
      <p:sp>
        <p:nvSpPr>
          <p:cNvPr id="38" name="object 34">
            <a:extLst>
              <a:ext uri="{FF2B5EF4-FFF2-40B4-BE49-F238E27FC236}">
                <a16:creationId xmlns:a16="http://schemas.microsoft.com/office/drawing/2014/main" id="{FCD2896F-DCB0-488B-828B-E2100C641E8E}"/>
              </a:ext>
            </a:extLst>
          </p:cNvPr>
          <p:cNvSpPr/>
          <p:nvPr userDrawn="1"/>
        </p:nvSpPr>
        <p:spPr>
          <a:xfrm>
            <a:off x="3366857" y="4114211"/>
            <a:ext cx="383649" cy="383649"/>
          </a:xfrm>
          <a:custGeom>
            <a:avLst/>
            <a:gdLst/>
            <a:ahLst/>
            <a:cxnLst/>
            <a:rect l="l" t="t" r="r" b="b"/>
            <a:pathLst>
              <a:path w="838200" h="838200">
                <a:moveTo>
                  <a:pt x="418835" y="0"/>
                </a:moveTo>
                <a:lnTo>
                  <a:pt x="372970" y="2503"/>
                </a:lnTo>
                <a:lnTo>
                  <a:pt x="327551" y="10014"/>
                </a:lnTo>
                <a:lnTo>
                  <a:pt x="283020" y="22532"/>
                </a:lnTo>
                <a:lnTo>
                  <a:pt x="239822" y="40056"/>
                </a:lnTo>
                <a:lnTo>
                  <a:pt x="198402"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2" y="775081"/>
                </a:lnTo>
                <a:lnTo>
                  <a:pt x="239822" y="797613"/>
                </a:lnTo>
                <a:lnTo>
                  <a:pt x="283020" y="815138"/>
                </a:lnTo>
                <a:lnTo>
                  <a:pt x="327551" y="827656"/>
                </a:lnTo>
                <a:lnTo>
                  <a:pt x="372970" y="835167"/>
                </a:lnTo>
                <a:lnTo>
                  <a:pt x="418835" y="837670"/>
                </a:lnTo>
                <a:lnTo>
                  <a:pt x="464699" y="835167"/>
                </a:lnTo>
                <a:lnTo>
                  <a:pt x="510119" y="827656"/>
                </a:lnTo>
                <a:lnTo>
                  <a:pt x="554649" y="815138"/>
                </a:lnTo>
                <a:lnTo>
                  <a:pt x="597847" y="797613"/>
                </a:lnTo>
                <a:lnTo>
                  <a:pt x="639267" y="775081"/>
                </a:lnTo>
                <a:lnTo>
                  <a:pt x="678465" y="747542"/>
                </a:lnTo>
                <a:lnTo>
                  <a:pt x="714996" y="714996"/>
                </a:lnTo>
                <a:lnTo>
                  <a:pt x="747542" y="678465"/>
                </a:lnTo>
                <a:lnTo>
                  <a:pt x="775081" y="639267"/>
                </a:lnTo>
                <a:lnTo>
                  <a:pt x="797613" y="597848"/>
                </a:lnTo>
                <a:lnTo>
                  <a:pt x="815138" y="554650"/>
                </a:lnTo>
                <a:lnTo>
                  <a:pt x="827656" y="510119"/>
                </a:lnTo>
                <a:lnTo>
                  <a:pt x="835167" y="464699"/>
                </a:lnTo>
                <a:lnTo>
                  <a:pt x="837670" y="418835"/>
                </a:lnTo>
                <a:lnTo>
                  <a:pt x="835167" y="372971"/>
                </a:lnTo>
                <a:lnTo>
                  <a:pt x="827656" y="327551"/>
                </a:lnTo>
                <a:lnTo>
                  <a:pt x="815138" y="283020"/>
                </a:lnTo>
                <a:lnTo>
                  <a:pt x="797613" y="239823"/>
                </a:lnTo>
                <a:lnTo>
                  <a:pt x="775081" y="198403"/>
                </a:lnTo>
                <a:lnTo>
                  <a:pt x="747542" y="159205"/>
                </a:lnTo>
                <a:lnTo>
                  <a:pt x="714996" y="122674"/>
                </a:lnTo>
                <a:lnTo>
                  <a:pt x="678465" y="90128"/>
                </a:lnTo>
                <a:lnTo>
                  <a:pt x="639267" y="62588"/>
                </a:lnTo>
                <a:lnTo>
                  <a:pt x="597847" y="40056"/>
                </a:lnTo>
                <a:lnTo>
                  <a:pt x="554649" y="22532"/>
                </a:lnTo>
                <a:lnTo>
                  <a:pt x="510119" y="10014"/>
                </a:lnTo>
                <a:lnTo>
                  <a:pt x="464699" y="2503"/>
                </a:lnTo>
                <a:lnTo>
                  <a:pt x="418835" y="0"/>
                </a:lnTo>
                <a:close/>
              </a:path>
            </a:pathLst>
          </a:custGeom>
          <a:solidFill>
            <a:srgbClr val="FFFFFF">
              <a:alpha val="25000"/>
            </a:srgbClr>
          </a:solidFill>
        </p:spPr>
        <p:txBody>
          <a:bodyPr wrap="square" lIns="0" tIns="0" rIns="0" bIns="0" rtlCol="0"/>
          <a:lstStyle/>
          <a:p>
            <a:endParaRPr sz="900"/>
          </a:p>
        </p:txBody>
      </p:sp>
      <p:sp>
        <p:nvSpPr>
          <p:cNvPr id="39" name="object 35">
            <a:extLst>
              <a:ext uri="{FF2B5EF4-FFF2-40B4-BE49-F238E27FC236}">
                <a16:creationId xmlns:a16="http://schemas.microsoft.com/office/drawing/2014/main" id="{35984C89-EA30-4A6B-B22F-ED56F4BE6E8F}"/>
              </a:ext>
            </a:extLst>
          </p:cNvPr>
          <p:cNvSpPr/>
          <p:nvPr userDrawn="1"/>
        </p:nvSpPr>
        <p:spPr>
          <a:xfrm>
            <a:off x="4116013" y="4114211"/>
            <a:ext cx="383649" cy="383649"/>
          </a:xfrm>
          <a:custGeom>
            <a:avLst/>
            <a:gdLst/>
            <a:ahLst/>
            <a:cxnLst/>
            <a:rect l="l" t="t" r="r" b="b"/>
            <a:pathLst>
              <a:path w="838200" h="838200">
                <a:moveTo>
                  <a:pt x="418835" y="0"/>
                </a:moveTo>
                <a:lnTo>
                  <a:pt x="372970" y="2503"/>
                </a:lnTo>
                <a:lnTo>
                  <a:pt x="327551" y="10014"/>
                </a:lnTo>
                <a:lnTo>
                  <a:pt x="283020" y="22532"/>
                </a:lnTo>
                <a:lnTo>
                  <a:pt x="239822" y="40056"/>
                </a:lnTo>
                <a:lnTo>
                  <a:pt x="198402" y="62588"/>
                </a:lnTo>
                <a:lnTo>
                  <a:pt x="159204" y="90128"/>
                </a:lnTo>
                <a:lnTo>
                  <a:pt x="122673" y="122674"/>
                </a:lnTo>
                <a:lnTo>
                  <a:pt x="90127" y="159205"/>
                </a:lnTo>
                <a:lnTo>
                  <a:pt x="62588" y="198403"/>
                </a:lnTo>
                <a:lnTo>
                  <a:pt x="40056" y="239823"/>
                </a:lnTo>
                <a:lnTo>
                  <a:pt x="22531" y="283020"/>
                </a:lnTo>
                <a:lnTo>
                  <a:pt x="10014" y="327551"/>
                </a:lnTo>
                <a:lnTo>
                  <a:pt x="2503" y="372971"/>
                </a:lnTo>
                <a:lnTo>
                  <a:pt x="0" y="418835"/>
                </a:lnTo>
                <a:lnTo>
                  <a:pt x="2503" y="464699"/>
                </a:lnTo>
                <a:lnTo>
                  <a:pt x="10014" y="510119"/>
                </a:lnTo>
                <a:lnTo>
                  <a:pt x="22531" y="554650"/>
                </a:lnTo>
                <a:lnTo>
                  <a:pt x="40056" y="597848"/>
                </a:lnTo>
                <a:lnTo>
                  <a:pt x="62588" y="639267"/>
                </a:lnTo>
                <a:lnTo>
                  <a:pt x="90127" y="678465"/>
                </a:lnTo>
                <a:lnTo>
                  <a:pt x="122673" y="714996"/>
                </a:lnTo>
                <a:lnTo>
                  <a:pt x="159204" y="747542"/>
                </a:lnTo>
                <a:lnTo>
                  <a:pt x="198402" y="775081"/>
                </a:lnTo>
                <a:lnTo>
                  <a:pt x="239822" y="797613"/>
                </a:lnTo>
                <a:lnTo>
                  <a:pt x="283020" y="815138"/>
                </a:lnTo>
                <a:lnTo>
                  <a:pt x="327551" y="827656"/>
                </a:lnTo>
                <a:lnTo>
                  <a:pt x="372970" y="835167"/>
                </a:lnTo>
                <a:lnTo>
                  <a:pt x="418835" y="837670"/>
                </a:lnTo>
                <a:lnTo>
                  <a:pt x="464699" y="835167"/>
                </a:lnTo>
                <a:lnTo>
                  <a:pt x="510119" y="827656"/>
                </a:lnTo>
                <a:lnTo>
                  <a:pt x="554650" y="815138"/>
                </a:lnTo>
                <a:lnTo>
                  <a:pt x="597847" y="797613"/>
                </a:lnTo>
                <a:lnTo>
                  <a:pt x="639267" y="775081"/>
                </a:lnTo>
                <a:lnTo>
                  <a:pt x="678465" y="747542"/>
                </a:lnTo>
                <a:lnTo>
                  <a:pt x="714996" y="714996"/>
                </a:lnTo>
                <a:lnTo>
                  <a:pt x="747542" y="678465"/>
                </a:lnTo>
                <a:lnTo>
                  <a:pt x="775081" y="639267"/>
                </a:lnTo>
                <a:lnTo>
                  <a:pt x="797613" y="597848"/>
                </a:lnTo>
                <a:lnTo>
                  <a:pt x="815138" y="554650"/>
                </a:lnTo>
                <a:lnTo>
                  <a:pt x="827656" y="510119"/>
                </a:lnTo>
                <a:lnTo>
                  <a:pt x="835166" y="464699"/>
                </a:lnTo>
                <a:lnTo>
                  <a:pt x="837670" y="418835"/>
                </a:lnTo>
                <a:lnTo>
                  <a:pt x="835166" y="372971"/>
                </a:lnTo>
                <a:lnTo>
                  <a:pt x="827656" y="327551"/>
                </a:lnTo>
                <a:lnTo>
                  <a:pt x="815138" y="283020"/>
                </a:lnTo>
                <a:lnTo>
                  <a:pt x="797613" y="239823"/>
                </a:lnTo>
                <a:lnTo>
                  <a:pt x="775081" y="198403"/>
                </a:lnTo>
                <a:lnTo>
                  <a:pt x="747542" y="159205"/>
                </a:lnTo>
                <a:lnTo>
                  <a:pt x="714996" y="122674"/>
                </a:lnTo>
                <a:lnTo>
                  <a:pt x="678465" y="90128"/>
                </a:lnTo>
                <a:lnTo>
                  <a:pt x="639267" y="62588"/>
                </a:lnTo>
                <a:lnTo>
                  <a:pt x="597847" y="40056"/>
                </a:lnTo>
                <a:lnTo>
                  <a:pt x="554650" y="22532"/>
                </a:lnTo>
                <a:lnTo>
                  <a:pt x="510119" y="10014"/>
                </a:lnTo>
                <a:lnTo>
                  <a:pt x="464699" y="2503"/>
                </a:lnTo>
                <a:lnTo>
                  <a:pt x="418835" y="0"/>
                </a:lnTo>
                <a:close/>
              </a:path>
            </a:pathLst>
          </a:custGeom>
          <a:solidFill>
            <a:srgbClr val="FFFFFF">
              <a:alpha val="30000"/>
            </a:srgbClr>
          </a:solidFill>
        </p:spPr>
        <p:txBody>
          <a:bodyPr wrap="square" lIns="0" tIns="0" rIns="0" bIns="0" rtlCol="0"/>
          <a:lstStyle/>
          <a:p>
            <a:endParaRPr sz="900"/>
          </a:p>
        </p:txBody>
      </p:sp>
      <p:sp>
        <p:nvSpPr>
          <p:cNvPr id="40" name="object 36">
            <a:extLst>
              <a:ext uri="{FF2B5EF4-FFF2-40B4-BE49-F238E27FC236}">
                <a16:creationId xmlns:a16="http://schemas.microsoft.com/office/drawing/2014/main" id="{0CC8B52F-43B4-48AA-BA9F-53B3EF80263B}"/>
              </a:ext>
            </a:extLst>
          </p:cNvPr>
          <p:cNvSpPr/>
          <p:nvPr userDrawn="1"/>
        </p:nvSpPr>
        <p:spPr>
          <a:xfrm>
            <a:off x="4865170" y="4114211"/>
            <a:ext cx="383649" cy="383649"/>
          </a:xfrm>
          <a:custGeom>
            <a:avLst/>
            <a:gdLst/>
            <a:ahLst/>
            <a:cxnLst/>
            <a:rect l="l" t="t" r="r" b="b"/>
            <a:pathLst>
              <a:path w="838200" h="838200">
                <a:moveTo>
                  <a:pt x="418835" y="0"/>
                </a:moveTo>
                <a:lnTo>
                  <a:pt x="372971" y="2503"/>
                </a:lnTo>
                <a:lnTo>
                  <a:pt x="327551" y="10014"/>
                </a:lnTo>
                <a:lnTo>
                  <a:pt x="283020"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0" y="815138"/>
                </a:lnTo>
                <a:lnTo>
                  <a:pt x="327551" y="827656"/>
                </a:lnTo>
                <a:lnTo>
                  <a:pt x="372971" y="835167"/>
                </a:lnTo>
                <a:lnTo>
                  <a:pt x="418835" y="837670"/>
                </a:lnTo>
                <a:lnTo>
                  <a:pt x="464699" y="835167"/>
                </a:lnTo>
                <a:lnTo>
                  <a:pt x="510119" y="827656"/>
                </a:lnTo>
                <a:lnTo>
                  <a:pt x="554650" y="815138"/>
                </a:lnTo>
                <a:lnTo>
                  <a:pt x="597848" y="797613"/>
                </a:lnTo>
                <a:lnTo>
                  <a:pt x="639267" y="775081"/>
                </a:lnTo>
                <a:lnTo>
                  <a:pt x="678465" y="747542"/>
                </a:lnTo>
                <a:lnTo>
                  <a:pt x="714996" y="714996"/>
                </a:lnTo>
                <a:lnTo>
                  <a:pt x="747542" y="678465"/>
                </a:lnTo>
                <a:lnTo>
                  <a:pt x="775081" y="639267"/>
                </a:lnTo>
                <a:lnTo>
                  <a:pt x="797613" y="597848"/>
                </a:lnTo>
                <a:lnTo>
                  <a:pt x="815138" y="554650"/>
                </a:lnTo>
                <a:lnTo>
                  <a:pt x="827656" y="510119"/>
                </a:lnTo>
                <a:lnTo>
                  <a:pt x="835167" y="464699"/>
                </a:lnTo>
                <a:lnTo>
                  <a:pt x="837670" y="418835"/>
                </a:lnTo>
                <a:lnTo>
                  <a:pt x="835167" y="372971"/>
                </a:lnTo>
                <a:lnTo>
                  <a:pt x="827656" y="327551"/>
                </a:lnTo>
                <a:lnTo>
                  <a:pt x="815138" y="283020"/>
                </a:lnTo>
                <a:lnTo>
                  <a:pt x="797613" y="239823"/>
                </a:lnTo>
                <a:lnTo>
                  <a:pt x="775081" y="198403"/>
                </a:lnTo>
                <a:lnTo>
                  <a:pt x="747542" y="159205"/>
                </a:lnTo>
                <a:lnTo>
                  <a:pt x="714996" y="122674"/>
                </a:lnTo>
                <a:lnTo>
                  <a:pt x="678465" y="90128"/>
                </a:lnTo>
                <a:lnTo>
                  <a:pt x="639267" y="62588"/>
                </a:lnTo>
                <a:lnTo>
                  <a:pt x="597848" y="40056"/>
                </a:lnTo>
                <a:lnTo>
                  <a:pt x="554650" y="22532"/>
                </a:lnTo>
                <a:lnTo>
                  <a:pt x="510119" y="10014"/>
                </a:lnTo>
                <a:lnTo>
                  <a:pt x="464699" y="2503"/>
                </a:lnTo>
                <a:lnTo>
                  <a:pt x="418835" y="0"/>
                </a:lnTo>
                <a:close/>
              </a:path>
            </a:pathLst>
          </a:custGeom>
          <a:solidFill>
            <a:srgbClr val="FFFFFF">
              <a:alpha val="35000"/>
            </a:srgbClr>
          </a:solidFill>
        </p:spPr>
        <p:txBody>
          <a:bodyPr wrap="square" lIns="0" tIns="0" rIns="0" bIns="0" rtlCol="0"/>
          <a:lstStyle/>
          <a:p>
            <a:endParaRPr sz="900"/>
          </a:p>
        </p:txBody>
      </p:sp>
      <p:sp>
        <p:nvSpPr>
          <p:cNvPr id="41" name="object 37">
            <a:extLst>
              <a:ext uri="{FF2B5EF4-FFF2-40B4-BE49-F238E27FC236}">
                <a16:creationId xmlns:a16="http://schemas.microsoft.com/office/drawing/2014/main" id="{004D1DD1-47AD-4611-934F-59906F3DED28}"/>
              </a:ext>
            </a:extLst>
          </p:cNvPr>
          <p:cNvSpPr/>
          <p:nvPr userDrawn="1"/>
        </p:nvSpPr>
        <p:spPr>
          <a:xfrm>
            <a:off x="5614326" y="4114211"/>
            <a:ext cx="383649" cy="383649"/>
          </a:xfrm>
          <a:custGeom>
            <a:avLst/>
            <a:gdLst/>
            <a:ahLst/>
            <a:cxnLst/>
            <a:rect l="l" t="t" r="r" b="b"/>
            <a:pathLst>
              <a:path w="838200" h="838200">
                <a:moveTo>
                  <a:pt x="418835" y="0"/>
                </a:moveTo>
                <a:lnTo>
                  <a:pt x="372970" y="2503"/>
                </a:lnTo>
                <a:lnTo>
                  <a:pt x="327551" y="10014"/>
                </a:lnTo>
                <a:lnTo>
                  <a:pt x="283020" y="22532"/>
                </a:lnTo>
                <a:lnTo>
                  <a:pt x="239822" y="40056"/>
                </a:lnTo>
                <a:lnTo>
                  <a:pt x="198402"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2" y="775081"/>
                </a:lnTo>
                <a:lnTo>
                  <a:pt x="239822" y="797613"/>
                </a:lnTo>
                <a:lnTo>
                  <a:pt x="283020" y="815138"/>
                </a:lnTo>
                <a:lnTo>
                  <a:pt x="327551" y="827656"/>
                </a:lnTo>
                <a:lnTo>
                  <a:pt x="372970" y="835167"/>
                </a:lnTo>
                <a:lnTo>
                  <a:pt x="418835" y="837670"/>
                </a:lnTo>
                <a:lnTo>
                  <a:pt x="464699" y="835167"/>
                </a:lnTo>
                <a:lnTo>
                  <a:pt x="510119" y="827656"/>
                </a:lnTo>
                <a:lnTo>
                  <a:pt x="554649" y="815138"/>
                </a:lnTo>
                <a:lnTo>
                  <a:pt x="597847" y="797613"/>
                </a:lnTo>
                <a:lnTo>
                  <a:pt x="639267" y="775081"/>
                </a:lnTo>
                <a:lnTo>
                  <a:pt x="678465" y="747542"/>
                </a:lnTo>
                <a:lnTo>
                  <a:pt x="714996" y="714996"/>
                </a:lnTo>
                <a:lnTo>
                  <a:pt x="747542" y="678465"/>
                </a:lnTo>
                <a:lnTo>
                  <a:pt x="775081" y="639267"/>
                </a:lnTo>
                <a:lnTo>
                  <a:pt x="797613" y="597848"/>
                </a:lnTo>
                <a:lnTo>
                  <a:pt x="815138" y="554650"/>
                </a:lnTo>
                <a:lnTo>
                  <a:pt x="827655" y="510119"/>
                </a:lnTo>
                <a:lnTo>
                  <a:pt x="835166" y="464699"/>
                </a:lnTo>
                <a:lnTo>
                  <a:pt x="837670" y="418835"/>
                </a:lnTo>
                <a:lnTo>
                  <a:pt x="835166" y="372971"/>
                </a:lnTo>
                <a:lnTo>
                  <a:pt x="827655" y="327551"/>
                </a:lnTo>
                <a:lnTo>
                  <a:pt x="815138" y="283020"/>
                </a:lnTo>
                <a:lnTo>
                  <a:pt x="797613" y="239823"/>
                </a:lnTo>
                <a:lnTo>
                  <a:pt x="775081" y="198403"/>
                </a:lnTo>
                <a:lnTo>
                  <a:pt x="747542" y="159205"/>
                </a:lnTo>
                <a:lnTo>
                  <a:pt x="714996" y="122674"/>
                </a:lnTo>
                <a:lnTo>
                  <a:pt x="678465" y="90128"/>
                </a:lnTo>
                <a:lnTo>
                  <a:pt x="639267" y="62588"/>
                </a:lnTo>
                <a:lnTo>
                  <a:pt x="597847" y="40056"/>
                </a:lnTo>
                <a:lnTo>
                  <a:pt x="554649" y="22532"/>
                </a:lnTo>
                <a:lnTo>
                  <a:pt x="510119" y="10014"/>
                </a:lnTo>
                <a:lnTo>
                  <a:pt x="464699" y="2503"/>
                </a:lnTo>
                <a:lnTo>
                  <a:pt x="418835" y="0"/>
                </a:lnTo>
                <a:close/>
              </a:path>
            </a:pathLst>
          </a:custGeom>
          <a:solidFill>
            <a:srgbClr val="FFFFFF">
              <a:alpha val="40000"/>
            </a:srgbClr>
          </a:solidFill>
        </p:spPr>
        <p:txBody>
          <a:bodyPr wrap="square" lIns="0" tIns="0" rIns="0" bIns="0" rtlCol="0"/>
          <a:lstStyle/>
          <a:p>
            <a:endParaRPr sz="900"/>
          </a:p>
        </p:txBody>
      </p:sp>
      <p:sp>
        <p:nvSpPr>
          <p:cNvPr id="42" name="object 38">
            <a:extLst>
              <a:ext uri="{FF2B5EF4-FFF2-40B4-BE49-F238E27FC236}">
                <a16:creationId xmlns:a16="http://schemas.microsoft.com/office/drawing/2014/main" id="{69EDC11E-2144-4B33-8566-8A483C388BFE}"/>
              </a:ext>
            </a:extLst>
          </p:cNvPr>
          <p:cNvSpPr/>
          <p:nvPr userDrawn="1"/>
        </p:nvSpPr>
        <p:spPr>
          <a:xfrm>
            <a:off x="6363483" y="4114211"/>
            <a:ext cx="383649" cy="383649"/>
          </a:xfrm>
          <a:custGeom>
            <a:avLst/>
            <a:gdLst/>
            <a:ahLst/>
            <a:cxnLst/>
            <a:rect l="l" t="t" r="r" b="b"/>
            <a:pathLst>
              <a:path w="838200" h="838200">
                <a:moveTo>
                  <a:pt x="418835" y="0"/>
                </a:moveTo>
                <a:lnTo>
                  <a:pt x="372971" y="2503"/>
                </a:lnTo>
                <a:lnTo>
                  <a:pt x="327551" y="10014"/>
                </a:lnTo>
                <a:lnTo>
                  <a:pt x="283020" y="22532"/>
                </a:lnTo>
                <a:lnTo>
                  <a:pt x="239822" y="40056"/>
                </a:lnTo>
                <a:lnTo>
                  <a:pt x="198402" y="62588"/>
                </a:lnTo>
                <a:lnTo>
                  <a:pt x="159204" y="90128"/>
                </a:lnTo>
                <a:lnTo>
                  <a:pt x="122673" y="122674"/>
                </a:lnTo>
                <a:lnTo>
                  <a:pt x="90127" y="159205"/>
                </a:lnTo>
                <a:lnTo>
                  <a:pt x="62588" y="198403"/>
                </a:lnTo>
                <a:lnTo>
                  <a:pt x="40056" y="239823"/>
                </a:lnTo>
                <a:lnTo>
                  <a:pt x="22531" y="283020"/>
                </a:lnTo>
                <a:lnTo>
                  <a:pt x="10014" y="327551"/>
                </a:lnTo>
                <a:lnTo>
                  <a:pt x="2503" y="372971"/>
                </a:lnTo>
                <a:lnTo>
                  <a:pt x="0" y="418835"/>
                </a:lnTo>
                <a:lnTo>
                  <a:pt x="2503" y="464699"/>
                </a:lnTo>
                <a:lnTo>
                  <a:pt x="10014" y="510119"/>
                </a:lnTo>
                <a:lnTo>
                  <a:pt x="22531" y="554650"/>
                </a:lnTo>
                <a:lnTo>
                  <a:pt x="40056" y="597848"/>
                </a:lnTo>
                <a:lnTo>
                  <a:pt x="62588" y="639267"/>
                </a:lnTo>
                <a:lnTo>
                  <a:pt x="90127" y="678465"/>
                </a:lnTo>
                <a:lnTo>
                  <a:pt x="122673" y="714996"/>
                </a:lnTo>
                <a:lnTo>
                  <a:pt x="159204" y="747542"/>
                </a:lnTo>
                <a:lnTo>
                  <a:pt x="198402" y="775081"/>
                </a:lnTo>
                <a:lnTo>
                  <a:pt x="239822" y="797613"/>
                </a:lnTo>
                <a:lnTo>
                  <a:pt x="283020" y="815138"/>
                </a:lnTo>
                <a:lnTo>
                  <a:pt x="327551" y="827656"/>
                </a:lnTo>
                <a:lnTo>
                  <a:pt x="372971" y="835167"/>
                </a:lnTo>
                <a:lnTo>
                  <a:pt x="418835" y="837670"/>
                </a:lnTo>
                <a:lnTo>
                  <a:pt x="464700" y="835167"/>
                </a:lnTo>
                <a:lnTo>
                  <a:pt x="510119" y="827656"/>
                </a:lnTo>
                <a:lnTo>
                  <a:pt x="554651" y="815138"/>
                </a:lnTo>
                <a:lnTo>
                  <a:pt x="597848" y="797613"/>
                </a:lnTo>
                <a:lnTo>
                  <a:pt x="639268" y="775081"/>
                </a:lnTo>
                <a:lnTo>
                  <a:pt x="678466" y="747542"/>
                </a:lnTo>
                <a:lnTo>
                  <a:pt x="714997" y="714996"/>
                </a:lnTo>
                <a:lnTo>
                  <a:pt x="747544" y="678465"/>
                </a:lnTo>
                <a:lnTo>
                  <a:pt x="775083" y="639267"/>
                </a:lnTo>
                <a:lnTo>
                  <a:pt x="797615" y="597848"/>
                </a:lnTo>
                <a:lnTo>
                  <a:pt x="815140" y="554650"/>
                </a:lnTo>
                <a:lnTo>
                  <a:pt x="827657" y="510119"/>
                </a:lnTo>
                <a:lnTo>
                  <a:pt x="835168" y="464699"/>
                </a:lnTo>
                <a:lnTo>
                  <a:pt x="837672" y="418835"/>
                </a:lnTo>
                <a:lnTo>
                  <a:pt x="835168" y="372971"/>
                </a:lnTo>
                <a:lnTo>
                  <a:pt x="827657" y="327551"/>
                </a:lnTo>
                <a:lnTo>
                  <a:pt x="815140" y="283020"/>
                </a:lnTo>
                <a:lnTo>
                  <a:pt x="797615" y="239823"/>
                </a:lnTo>
                <a:lnTo>
                  <a:pt x="775083" y="198403"/>
                </a:lnTo>
                <a:lnTo>
                  <a:pt x="747544" y="159205"/>
                </a:lnTo>
                <a:lnTo>
                  <a:pt x="714997" y="122674"/>
                </a:lnTo>
                <a:lnTo>
                  <a:pt x="678466" y="90128"/>
                </a:lnTo>
                <a:lnTo>
                  <a:pt x="639268" y="62588"/>
                </a:lnTo>
                <a:lnTo>
                  <a:pt x="597848" y="40056"/>
                </a:lnTo>
                <a:lnTo>
                  <a:pt x="554651" y="22532"/>
                </a:lnTo>
                <a:lnTo>
                  <a:pt x="510119" y="10014"/>
                </a:lnTo>
                <a:lnTo>
                  <a:pt x="464700" y="2503"/>
                </a:lnTo>
                <a:lnTo>
                  <a:pt x="418835" y="0"/>
                </a:lnTo>
                <a:close/>
              </a:path>
            </a:pathLst>
          </a:custGeom>
          <a:solidFill>
            <a:srgbClr val="FFFFFF">
              <a:alpha val="45000"/>
            </a:srgbClr>
          </a:solidFill>
        </p:spPr>
        <p:txBody>
          <a:bodyPr wrap="square" lIns="0" tIns="0" rIns="0" bIns="0" rtlCol="0"/>
          <a:lstStyle/>
          <a:p>
            <a:endParaRPr sz="900"/>
          </a:p>
        </p:txBody>
      </p:sp>
      <p:sp>
        <p:nvSpPr>
          <p:cNvPr id="43" name="object 39">
            <a:extLst>
              <a:ext uri="{FF2B5EF4-FFF2-40B4-BE49-F238E27FC236}">
                <a16:creationId xmlns:a16="http://schemas.microsoft.com/office/drawing/2014/main" id="{BFE87349-9701-4024-8325-E59C354245D8}"/>
              </a:ext>
            </a:extLst>
          </p:cNvPr>
          <p:cNvSpPr/>
          <p:nvPr userDrawn="1"/>
        </p:nvSpPr>
        <p:spPr>
          <a:xfrm>
            <a:off x="7112637"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50000"/>
            </a:srgbClr>
          </a:solidFill>
        </p:spPr>
        <p:txBody>
          <a:bodyPr wrap="square" lIns="0" tIns="0" rIns="0" bIns="0" rtlCol="0"/>
          <a:lstStyle/>
          <a:p>
            <a:endParaRPr sz="900"/>
          </a:p>
        </p:txBody>
      </p:sp>
      <p:sp>
        <p:nvSpPr>
          <p:cNvPr id="44" name="object 40">
            <a:extLst>
              <a:ext uri="{FF2B5EF4-FFF2-40B4-BE49-F238E27FC236}">
                <a16:creationId xmlns:a16="http://schemas.microsoft.com/office/drawing/2014/main" id="{E4F96521-E458-4B86-8A77-FD46F9945837}"/>
              </a:ext>
            </a:extLst>
          </p:cNvPr>
          <p:cNvSpPr/>
          <p:nvPr userDrawn="1"/>
        </p:nvSpPr>
        <p:spPr>
          <a:xfrm>
            <a:off x="7861792"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55000"/>
            </a:srgbClr>
          </a:solidFill>
        </p:spPr>
        <p:txBody>
          <a:bodyPr wrap="square" lIns="0" tIns="0" rIns="0" bIns="0" rtlCol="0"/>
          <a:lstStyle/>
          <a:p>
            <a:endParaRPr sz="900"/>
          </a:p>
        </p:txBody>
      </p:sp>
      <p:sp>
        <p:nvSpPr>
          <p:cNvPr id="45" name="object 41">
            <a:extLst>
              <a:ext uri="{FF2B5EF4-FFF2-40B4-BE49-F238E27FC236}">
                <a16:creationId xmlns:a16="http://schemas.microsoft.com/office/drawing/2014/main" id="{D533B72F-4922-4643-BB4D-DFDFFDC5EA85}"/>
              </a:ext>
            </a:extLst>
          </p:cNvPr>
          <p:cNvSpPr/>
          <p:nvPr userDrawn="1"/>
        </p:nvSpPr>
        <p:spPr>
          <a:xfrm>
            <a:off x="8610950"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60000"/>
            </a:srgbClr>
          </a:solidFill>
        </p:spPr>
        <p:txBody>
          <a:bodyPr wrap="square" lIns="0" tIns="0" rIns="0" bIns="0" rtlCol="0"/>
          <a:lstStyle/>
          <a:p>
            <a:endParaRPr sz="900"/>
          </a:p>
        </p:txBody>
      </p:sp>
      <p:sp>
        <p:nvSpPr>
          <p:cNvPr id="46" name="object 42">
            <a:extLst>
              <a:ext uri="{FF2B5EF4-FFF2-40B4-BE49-F238E27FC236}">
                <a16:creationId xmlns:a16="http://schemas.microsoft.com/office/drawing/2014/main" id="{7D92C406-FF79-499C-AA3C-20E8917CB623}"/>
              </a:ext>
            </a:extLst>
          </p:cNvPr>
          <p:cNvSpPr/>
          <p:nvPr userDrawn="1"/>
        </p:nvSpPr>
        <p:spPr>
          <a:xfrm>
            <a:off x="9360107"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65000"/>
            </a:srgbClr>
          </a:solidFill>
        </p:spPr>
        <p:txBody>
          <a:bodyPr wrap="square" lIns="0" tIns="0" rIns="0" bIns="0" rtlCol="0"/>
          <a:lstStyle/>
          <a:p>
            <a:endParaRPr sz="900"/>
          </a:p>
        </p:txBody>
      </p:sp>
      <p:sp>
        <p:nvSpPr>
          <p:cNvPr id="47" name="object 43">
            <a:extLst>
              <a:ext uri="{FF2B5EF4-FFF2-40B4-BE49-F238E27FC236}">
                <a16:creationId xmlns:a16="http://schemas.microsoft.com/office/drawing/2014/main" id="{E6E7A689-EA6B-49B5-BB95-899B5DC76D35}"/>
              </a:ext>
            </a:extLst>
          </p:cNvPr>
          <p:cNvSpPr/>
          <p:nvPr userDrawn="1"/>
        </p:nvSpPr>
        <p:spPr>
          <a:xfrm>
            <a:off x="10109263" y="4114211"/>
            <a:ext cx="383649" cy="383649"/>
          </a:xfrm>
          <a:custGeom>
            <a:avLst/>
            <a:gdLst/>
            <a:ahLst/>
            <a:cxnLst/>
            <a:rect l="l" t="t" r="r" b="b"/>
            <a:pathLst>
              <a:path w="838200" h="838200">
                <a:moveTo>
                  <a:pt x="418838" y="0"/>
                </a:moveTo>
                <a:lnTo>
                  <a:pt x="372973" y="2503"/>
                </a:lnTo>
                <a:lnTo>
                  <a:pt x="327553" y="10014"/>
                </a:lnTo>
                <a:lnTo>
                  <a:pt x="283021" y="22531"/>
                </a:lnTo>
                <a:lnTo>
                  <a:pt x="239823" y="40056"/>
                </a:lnTo>
                <a:lnTo>
                  <a:pt x="198403" y="62588"/>
                </a:lnTo>
                <a:lnTo>
                  <a:pt x="159205" y="90127"/>
                </a:lnTo>
                <a:lnTo>
                  <a:pt x="122674" y="122673"/>
                </a:lnTo>
                <a:lnTo>
                  <a:pt x="90128" y="159204"/>
                </a:lnTo>
                <a:lnTo>
                  <a:pt x="62588" y="198402"/>
                </a:lnTo>
                <a:lnTo>
                  <a:pt x="40056" y="239822"/>
                </a:lnTo>
                <a:lnTo>
                  <a:pt x="22532" y="283020"/>
                </a:lnTo>
                <a:lnTo>
                  <a:pt x="10014" y="327551"/>
                </a:lnTo>
                <a:lnTo>
                  <a:pt x="2503" y="372970"/>
                </a:lnTo>
                <a:lnTo>
                  <a:pt x="0" y="418835"/>
                </a:lnTo>
                <a:lnTo>
                  <a:pt x="2503" y="464699"/>
                </a:lnTo>
                <a:lnTo>
                  <a:pt x="10014" y="510119"/>
                </a:lnTo>
                <a:lnTo>
                  <a:pt x="22532" y="554650"/>
                </a:lnTo>
                <a:lnTo>
                  <a:pt x="40056" y="597847"/>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6"/>
                </a:lnTo>
                <a:lnTo>
                  <a:pt x="418838" y="837670"/>
                </a:lnTo>
                <a:lnTo>
                  <a:pt x="464702" y="835166"/>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7"/>
                </a:lnTo>
                <a:lnTo>
                  <a:pt x="815144" y="554650"/>
                </a:lnTo>
                <a:lnTo>
                  <a:pt x="827661" y="510119"/>
                </a:lnTo>
                <a:lnTo>
                  <a:pt x="835172" y="464699"/>
                </a:lnTo>
                <a:lnTo>
                  <a:pt x="837676" y="418835"/>
                </a:lnTo>
                <a:lnTo>
                  <a:pt x="835172" y="372970"/>
                </a:lnTo>
                <a:lnTo>
                  <a:pt x="827661" y="327551"/>
                </a:lnTo>
                <a:lnTo>
                  <a:pt x="815144" y="283020"/>
                </a:lnTo>
                <a:lnTo>
                  <a:pt x="797619" y="239822"/>
                </a:lnTo>
                <a:lnTo>
                  <a:pt x="775087" y="198402"/>
                </a:lnTo>
                <a:lnTo>
                  <a:pt x="747548" y="159204"/>
                </a:lnTo>
                <a:lnTo>
                  <a:pt x="715001" y="122673"/>
                </a:lnTo>
                <a:lnTo>
                  <a:pt x="678470" y="90127"/>
                </a:lnTo>
                <a:lnTo>
                  <a:pt x="639272" y="62588"/>
                </a:lnTo>
                <a:lnTo>
                  <a:pt x="597852" y="40056"/>
                </a:lnTo>
                <a:lnTo>
                  <a:pt x="554654" y="22531"/>
                </a:lnTo>
                <a:lnTo>
                  <a:pt x="510122" y="10014"/>
                </a:lnTo>
                <a:lnTo>
                  <a:pt x="464702" y="2503"/>
                </a:lnTo>
                <a:lnTo>
                  <a:pt x="418838" y="0"/>
                </a:lnTo>
                <a:close/>
              </a:path>
            </a:pathLst>
          </a:custGeom>
          <a:solidFill>
            <a:srgbClr val="FFFFFF">
              <a:alpha val="70000"/>
            </a:srgbClr>
          </a:solidFill>
        </p:spPr>
        <p:txBody>
          <a:bodyPr wrap="square" lIns="0" tIns="0" rIns="0" bIns="0" rtlCol="0"/>
          <a:lstStyle/>
          <a:p>
            <a:endParaRPr sz="900"/>
          </a:p>
        </p:txBody>
      </p:sp>
      <p:sp>
        <p:nvSpPr>
          <p:cNvPr id="48" name="object 44">
            <a:extLst>
              <a:ext uri="{FF2B5EF4-FFF2-40B4-BE49-F238E27FC236}">
                <a16:creationId xmlns:a16="http://schemas.microsoft.com/office/drawing/2014/main" id="{CD16BA18-9287-4F7F-90CC-2AB6AF7A817D}"/>
              </a:ext>
            </a:extLst>
          </p:cNvPr>
          <p:cNvSpPr/>
          <p:nvPr userDrawn="1"/>
        </p:nvSpPr>
        <p:spPr>
          <a:xfrm>
            <a:off x="10858419"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75000"/>
            </a:srgbClr>
          </a:solidFill>
        </p:spPr>
        <p:txBody>
          <a:bodyPr wrap="square" lIns="0" tIns="0" rIns="0" bIns="0" rtlCol="0"/>
          <a:lstStyle/>
          <a:p>
            <a:endParaRPr sz="900"/>
          </a:p>
        </p:txBody>
      </p:sp>
      <p:sp>
        <p:nvSpPr>
          <p:cNvPr id="49" name="object 45">
            <a:extLst>
              <a:ext uri="{FF2B5EF4-FFF2-40B4-BE49-F238E27FC236}">
                <a16:creationId xmlns:a16="http://schemas.microsoft.com/office/drawing/2014/main" id="{4D239F42-94D2-4027-A073-074118B477F0}"/>
              </a:ext>
            </a:extLst>
          </p:cNvPr>
          <p:cNvSpPr/>
          <p:nvPr userDrawn="1"/>
        </p:nvSpPr>
        <p:spPr>
          <a:xfrm>
            <a:off x="11607576" y="4114211"/>
            <a:ext cx="383649" cy="383649"/>
          </a:xfrm>
          <a:custGeom>
            <a:avLst/>
            <a:gdLst/>
            <a:ahLst/>
            <a:cxnLst/>
            <a:rect l="l" t="t" r="r" b="b"/>
            <a:pathLst>
              <a:path w="838200" h="838200">
                <a:moveTo>
                  <a:pt x="418838" y="0"/>
                </a:moveTo>
                <a:lnTo>
                  <a:pt x="372973" y="2503"/>
                </a:lnTo>
                <a:lnTo>
                  <a:pt x="327553" y="10014"/>
                </a:lnTo>
                <a:lnTo>
                  <a:pt x="283021" y="22532"/>
                </a:lnTo>
                <a:lnTo>
                  <a:pt x="239823" y="40056"/>
                </a:lnTo>
                <a:lnTo>
                  <a:pt x="198403" y="62588"/>
                </a:lnTo>
                <a:lnTo>
                  <a:pt x="159205" y="90128"/>
                </a:lnTo>
                <a:lnTo>
                  <a:pt x="122674" y="122674"/>
                </a:lnTo>
                <a:lnTo>
                  <a:pt x="90128" y="159205"/>
                </a:lnTo>
                <a:lnTo>
                  <a:pt x="62588" y="198403"/>
                </a:lnTo>
                <a:lnTo>
                  <a:pt x="40056" y="239823"/>
                </a:lnTo>
                <a:lnTo>
                  <a:pt x="22532" y="283020"/>
                </a:lnTo>
                <a:lnTo>
                  <a:pt x="10014" y="327551"/>
                </a:lnTo>
                <a:lnTo>
                  <a:pt x="2503" y="372971"/>
                </a:lnTo>
                <a:lnTo>
                  <a:pt x="0" y="418835"/>
                </a:lnTo>
                <a:lnTo>
                  <a:pt x="2503" y="464699"/>
                </a:lnTo>
                <a:lnTo>
                  <a:pt x="10014" y="510119"/>
                </a:lnTo>
                <a:lnTo>
                  <a:pt x="22532" y="554650"/>
                </a:lnTo>
                <a:lnTo>
                  <a:pt x="40056" y="597848"/>
                </a:lnTo>
                <a:lnTo>
                  <a:pt x="62588" y="639267"/>
                </a:lnTo>
                <a:lnTo>
                  <a:pt x="90128" y="678465"/>
                </a:lnTo>
                <a:lnTo>
                  <a:pt x="122674" y="714996"/>
                </a:lnTo>
                <a:lnTo>
                  <a:pt x="159205" y="747542"/>
                </a:lnTo>
                <a:lnTo>
                  <a:pt x="198403" y="775081"/>
                </a:lnTo>
                <a:lnTo>
                  <a:pt x="239823" y="797613"/>
                </a:lnTo>
                <a:lnTo>
                  <a:pt x="283021" y="815138"/>
                </a:lnTo>
                <a:lnTo>
                  <a:pt x="327553" y="827656"/>
                </a:lnTo>
                <a:lnTo>
                  <a:pt x="372973" y="835167"/>
                </a:lnTo>
                <a:lnTo>
                  <a:pt x="418838" y="837670"/>
                </a:lnTo>
                <a:lnTo>
                  <a:pt x="464702" y="835167"/>
                </a:lnTo>
                <a:lnTo>
                  <a:pt x="510122" y="827656"/>
                </a:lnTo>
                <a:lnTo>
                  <a:pt x="554654" y="815138"/>
                </a:lnTo>
                <a:lnTo>
                  <a:pt x="597852" y="797613"/>
                </a:lnTo>
                <a:lnTo>
                  <a:pt x="639272" y="775081"/>
                </a:lnTo>
                <a:lnTo>
                  <a:pt x="678470" y="747542"/>
                </a:lnTo>
                <a:lnTo>
                  <a:pt x="715001" y="714996"/>
                </a:lnTo>
                <a:lnTo>
                  <a:pt x="747548" y="678465"/>
                </a:lnTo>
                <a:lnTo>
                  <a:pt x="775087" y="639267"/>
                </a:lnTo>
                <a:lnTo>
                  <a:pt x="797619" y="597848"/>
                </a:lnTo>
                <a:lnTo>
                  <a:pt x="815144" y="554650"/>
                </a:lnTo>
                <a:lnTo>
                  <a:pt x="827661" y="510119"/>
                </a:lnTo>
                <a:lnTo>
                  <a:pt x="835172" y="464699"/>
                </a:lnTo>
                <a:lnTo>
                  <a:pt x="837676" y="418835"/>
                </a:lnTo>
                <a:lnTo>
                  <a:pt x="835172" y="372971"/>
                </a:lnTo>
                <a:lnTo>
                  <a:pt x="827661" y="327551"/>
                </a:lnTo>
                <a:lnTo>
                  <a:pt x="815144" y="283020"/>
                </a:lnTo>
                <a:lnTo>
                  <a:pt x="797619" y="239823"/>
                </a:lnTo>
                <a:lnTo>
                  <a:pt x="775087" y="198403"/>
                </a:lnTo>
                <a:lnTo>
                  <a:pt x="747548" y="159205"/>
                </a:lnTo>
                <a:lnTo>
                  <a:pt x="715001" y="122674"/>
                </a:lnTo>
                <a:lnTo>
                  <a:pt x="678470" y="90128"/>
                </a:lnTo>
                <a:lnTo>
                  <a:pt x="639272" y="62588"/>
                </a:lnTo>
                <a:lnTo>
                  <a:pt x="597852" y="40056"/>
                </a:lnTo>
                <a:lnTo>
                  <a:pt x="554654" y="22532"/>
                </a:lnTo>
                <a:lnTo>
                  <a:pt x="510122" y="10014"/>
                </a:lnTo>
                <a:lnTo>
                  <a:pt x="464702" y="2503"/>
                </a:lnTo>
                <a:lnTo>
                  <a:pt x="418838" y="0"/>
                </a:lnTo>
                <a:close/>
              </a:path>
            </a:pathLst>
          </a:custGeom>
          <a:solidFill>
            <a:srgbClr val="FFFFFF">
              <a:alpha val="80000"/>
            </a:srgbClr>
          </a:solidFill>
        </p:spPr>
        <p:txBody>
          <a:bodyPr wrap="square" lIns="0" tIns="0" rIns="0" bIns="0" rtlCol="0"/>
          <a:lstStyle/>
          <a:p>
            <a:endParaRPr sz="900"/>
          </a:p>
        </p:txBody>
      </p:sp>
      <p:sp>
        <p:nvSpPr>
          <p:cNvPr id="3" name="Title 2">
            <a:extLst>
              <a:ext uri="{FF2B5EF4-FFF2-40B4-BE49-F238E27FC236}">
                <a16:creationId xmlns:a16="http://schemas.microsoft.com/office/drawing/2014/main" id="{64A5F90B-B81F-7A4E-A0B3-DB638DF3235F}"/>
              </a:ext>
            </a:extLst>
          </p:cNvPr>
          <p:cNvSpPr>
            <a:spLocks noGrp="1"/>
          </p:cNvSpPr>
          <p:nvPr userDrawn="1">
            <p:ph type="title" hasCustomPrompt="1"/>
          </p:nvPr>
        </p:nvSpPr>
        <p:spPr>
          <a:xfrm>
            <a:off x="1535963" y="1299998"/>
            <a:ext cx="6622888" cy="2491292"/>
          </a:xfrm>
        </p:spPr>
        <p:txBody>
          <a:bodyPr anchor="b" anchorCtr="0"/>
          <a:lstStyle>
            <a:lvl1pPr algn="l">
              <a:lnSpc>
                <a:spcPct val="90000"/>
              </a:lnSpc>
              <a:defRPr sz="6900" b="1">
                <a:solidFill>
                  <a:schemeClr val="bg1"/>
                </a:solidFill>
                <a:latin typeface="Times" panose="02020603050405020304" pitchFamily="18" charset="0"/>
                <a:ea typeface="Open Sans" panose="020B0606030504020204" pitchFamily="34" charset="0"/>
                <a:cs typeface="Times" panose="02020603050405020304" pitchFamily="18" charset="0"/>
              </a:defRPr>
            </a:lvl1pPr>
          </a:lstStyle>
          <a:p>
            <a:r>
              <a:rPr lang="en-US"/>
              <a:t>Master title style</a:t>
            </a:r>
          </a:p>
        </p:txBody>
      </p:sp>
      <p:sp>
        <p:nvSpPr>
          <p:cNvPr id="13" name="Text Placeholder 12">
            <a:extLst>
              <a:ext uri="{FF2B5EF4-FFF2-40B4-BE49-F238E27FC236}">
                <a16:creationId xmlns:a16="http://schemas.microsoft.com/office/drawing/2014/main" id="{1C769EDD-5D4B-784F-B3D3-43D9867E2F33}"/>
              </a:ext>
            </a:extLst>
          </p:cNvPr>
          <p:cNvSpPr>
            <a:spLocks noGrp="1"/>
          </p:cNvSpPr>
          <p:nvPr userDrawn="1">
            <p:ph type="body" sz="quarter" idx="11"/>
          </p:nvPr>
        </p:nvSpPr>
        <p:spPr>
          <a:xfrm>
            <a:off x="1535963" y="4774310"/>
            <a:ext cx="5909344" cy="1005171"/>
          </a:xfrm>
        </p:spPr>
        <p:txBody>
          <a:bodyPr tIns="0" bIns="0"/>
          <a:lstStyle>
            <a:lvl1pPr marL="7938" indent="0" algn="l">
              <a:spcBef>
                <a:spcPts val="0"/>
              </a:spcBef>
              <a:spcAft>
                <a:spcPts val="250"/>
              </a:spcAft>
              <a:buNone/>
              <a:tabLst/>
              <a:defRPr sz="2400" b="1" i="0">
                <a:solidFill>
                  <a:schemeClr val="bg1"/>
                </a:solidFill>
                <a:latin typeface="Open Sans SemiBold" charset="0"/>
                <a:ea typeface="Open Sans SemiBold" charset="0"/>
                <a:cs typeface="Open Sans SemiBold" charset="0"/>
              </a:defRPr>
            </a:lvl1pPr>
            <a:lvl2pPr marL="7938" indent="0" algn="l">
              <a:spcBef>
                <a:spcPts val="0"/>
              </a:spcBef>
              <a:spcAft>
                <a:spcPts val="300"/>
              </a:spcAft>
              <a:buNone/>
              <a:tabLst/>
              <a:defRPr sz="2400" b="1" i="0">
                <a:solidFill>
                  <a:schemeClr val="bg1"/>
                </a:solidFill>
                <a:latin typeface="Open Sans SemiBold" charset="0"/>
                <a:ea typeface="Open Sans SemiBold" charset="0"/>
                <a:cs typeface="Open Sans SemiBold"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p:txBody>
      </p:sp>
      <p:sp>
        <p:nvSpPr>
          <p:cNvPr id="51" name="object 3">
            <a:extLst>
              <a:ext uri="{FF2B5EF4-FFF2-40B4-BE49-F238E27FC236}">
                <a16:creationId xmlns:a16="http://schemas.microsoft.com/office/drawing/2014/main" id="{539294E6-39CD-433D-A734-598BC9EDA507}"/>
              </a:ext>
            </a:extLst>
          </p:cNvPr>
          <p:cNvSpPr/>
          <p:nvPr userDrawn="1"/>
        </p:nvSpPr>
        <p:spPr>
          <a:xfrm>
            <a:off x="9358593" y="619851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5000"/>
            </a:srgbClr>
          </a:solidFill>
        </p:spPr>
        <p:txBody>
          <a:bodyPr wrap="square" lIns="0" tIns="0" rIns="0" bIns="0" rtlCol="0"/>
          <a:lstStyle/>
          <a:p>
            <a:endParaRPr sz="900"/>
          </a:p>
        </p:txBody>
      </p:sp>
      <p:sp>
        <p:nvSpPr>
          <p:cNvPr id="52" name="object 4">
            <a:extLst>
              <a:ext uri="{FF2B5EF4-FFF2-40B4-BE49-F238E27FC236}">
                <a16:creationId xmlns:a16="http://schemas.microsoft.com/office/drawing/2014/main" id="{08813757-5ABC-422C-BDE8-D415A029A234}"/>
              </a:ext>
            </a:extLst>
          </p:cNvPr>
          <p:cNvSpPr/>
          <p:nvPr userDrawn="1"/>
        </p:nvSpPr>
        <p:spPr>
          <a:xfrm>
            <a:off x="9358593" y="551271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0000"/>
            </a:srgbClr>
          </a:solidFill>
        </p:spPr>
        <p:txBody>
          <a:bodyPr wrap="square" lIns="0" tIns="0" rIns="0" bIns="0" rtlCol="0"/>
          <a:lstStyle/>
          <a:p>
            <a:endParaRPr sz="900"/>
          </a:p>
        </p:txBody>
      </p:sp>
      <p:sp>
        <p:nvSpPr>
          <p:cNvPr id="54" name="object 13">
            <a:extLst>
              <a:ext uri="{FF2B5EF4-FFF2-40B4-BE49-F238E27FC236}">
                <a16:creationId xmlns:a16="http://schemas.microsoft.com/office/drawing/2014/main" id="{B190223F-D3BE-46AD-B7C8-D8B2E0809B8C}"/>
              </a:ext>
            </a:extLst>
          </p:cNvPr>
          <p:cNvSpPr/>
          <p:nvPr userDrawn="1"/>
        </p:nvSpPr>
        <p:spPr>
          <a:xfrm>
            <a:off x="10101506" y="619851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5000"/>
            </a:srgbClr>
          </a:solidFill>
        </p:spPr>
        <p:txBody>
          <a:bodyPr wrap="square" lIns="0" tIns="0" rIns="0" bIns="0" rtlCol="0"/>
          <a:lstStyle/>
          <a:p>
            <a:endParaRPr sz="900"/>
          </a:p>
        </p:txBody>
      </p:sp>
      <p:sp>
        <p:nvSpPr>
          <p:cNvPr id="55" name="object 14">
            <a:extLst>
              <a:ext uri="{FF2B5EF4-FFF2-40B4-BE49-F238E27FC236}">
                <a16:creationId xmlns:a16="http://schemas.microsoft.com/office/drawing/2014/main" id="{99F2EF54-D663-48FD-AD2C-2927FF399323}"/>
              </a:ext>
            </a:extLst>
          </p:cNvPr>
          <p:cNvSpPr/>
          <p:nvPr userDrawn="1"/>
        </p:nvSpPr>
        <p:spPr>
          <a:xfrm>
            <a:off x="10101506" y="551271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0000"/>
            </a:srgbClr>
          </a:solidFill>
        </p:spPr>
        <p:txBody>
          <a:bodyPr wrap="square" lIns="0" tIns="0" rIns="0" bIns="0" rtlCol="0"/>
          <a:lstStyle/>
          <a:p>
            <a:endParaRPr sz="900"/>
          </a:p>
        </p:txBody>
      </p:sp>
      <p:sp>
        <p:nvSpPr>
          <p:cNvPr id="57" name="object 23">
            <a:extLst>
              <a:ext uri="{FF2B5EF4-FFF2-40B4-BE49-F238E27FC236}">
                <a16:creationId xmlns:a16="http://schemas.microsoft.com/office/drawing/2014/main" id="{8041F301-C5F2-4E61-9BFB-6BE525D5F8E3}"/>
              </a:ext>
            </a:extLst>
          </p:cNvPr>
          <p:cNvSpPr/>
          <p:nvPr userDrawn="1"/>
        </p:nvSpPr>
        <p:spPr>
          <a:xfrm>
            <a:off x="8609436" y="6198516"/>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8"/>
                </a:lnTo>
                <a:lnTo>
                  <a:pt x="81772" y="173766"/>
                </a:lnTo>
                <a:lnTo>
                  <a:pt x="57863" y="210212"/>
                </a:lnTo>
                <a:lnTo>
                  <a:pt x="37722" y="249136"/>
                </a:lnTo>
                <a:lnTo>
                  <a:pt x="21606" y="290280"/>
                </a:lnTo>
                <a:lnTo>
                  <a:pt x="9775" y="333385"/>
                </a:lnTo>
                <a:lnTo>
                  <a:pt x="2486" y="378191"/>
                </a:lnTo>
                <a:lnTo>
                  <a:pt x="0" y="424441"/>
                </a:lnTo>
                <a:lnTo>
                  <a:pt x="2486" y="470687"/>
                </a:lnTo>
                <a:lnTo>
                  <a:pt x="9775" y="515492"/>
                </a:lnTo>
                <a:lnTo>
                  <a:pt x="21606" y="558595"/>
                </a:lnTo>
                <a:lnTo>
                  <a:pt x="37722" y="599738"/>
                </a:lnTo>
                <a:lnTo>
                  <a:pt x="57863" y="638662"/>
                </a:lnTo>
                <a:lnTo>
                  <a:pt x="81772" y="675108"/>
                </a:lnTo>
                <a:lnTo>
                  <a:pt x="109189" y="708817"/>
                </a:lnTo>
                <a:lnTo>
                  <a:pt x="139855" y="739530"/>
                </a:lnTo>
                <a:lnTo>
                  <a:pt x="173513" y="766989"/>
                </a:lnTo>
                <a:lnTo>
                  <a:pt x="209904" y="790933"/>
                </a:lnTo>
                <a:lnTo>
                  <a:pt x="248769" y="811105"/>
                </a:lnTo>
                <a:lnTo>
                  <a:pt x="289850" y="827244"/>
                </a:lnTo>
                <a:lnTo>
                  <a:pt x="332887" y="839094"/>
                </a:lnTo>
                <a:lnTo>
                  <a:pt x="377623" y="846393"/>
                </a:lnTo>
                <a:lnTo>
                  <a:pt x="423798" y="848884"/>
                </a:lnTo>
                <a:lnTo>
                  <a:pt x="469977" y="846393"/>
                </a:lnTo>
                <a:lnTo>
                  <a:pt x="514715" y="839094"/>
                </a:lnTo>
                <a:lnTo>
                  <a:pt x="557755" y="827244"/>
                </a:lnTo>
                <a:lnTo>
                  <a:pt x="598836" y="811105"/>
                </a:lnTo>
                <a:lnTo>
                  <a:pt x="637701" y="790933"/>
                </a:lnTo>
                <a:lnTo>
                  <a:pt x="674092" y="766989"/>
                </a:lnTo>
                <a:lnTo>
                  <a:pt x="707749" y="739530"/>
                </a:lnTo>
                <a:lnTo>
                  <a:pt x="738415" y="708817"/>
                </a:lnTo>
                <a:lnTo>
                  <a:pt x="765831" y="675108"/>
                </a:lnTo>
                <a:lnTo>
                  <a:pt x="789738" y="638662"/>
                </a:lnTo>
                <a:lnTo>
                  <a:pt x="809878" y="599738"/>
                </a:lnTo>
                <a:lnTo>
                  <a:pt x="825992" y="558595"/>
                </a:lnTo>
                <a:lnTo>
                  <a:pt x="837822" y="515492"/>
                </a:lnTo>
                <a:lnTo>
                  <a:pt x="845110" y="470687"/>
                </a:lnTo>
                <a:lnTo>
                  <a:pt x="847597" y="424441"/>
                </a:lnTo>
                <a:lnTo>
                  <a:pt x="845110" y="378191"/>
                </a:lnTo>
                <a:lnTo>
                  <a:pt x="837822" y="333385"/>
                </a:lnTo>
                <a:lnTo>
                  <a:pt x="825992" y="290280"/>
                </a:lnTo>
                <a:lnTo>
                  <a:pt x="809878" y="249136"/>
                </a:lnTo>
                <a:lnTo>
                  <a:pt x="789738" y="210212"/>
                </a:lnTo>
                <a:lnTo>
                  <a:pt x="765831" y="173766"/>
                </a:lnTo>
                <a:lnTo>
                  <a:pt x="738415" y="140058"/>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5000"/>
            </a:srgbClr>
          </a:solidFill>
        </p:spPr>
        <p:txBody>
          <a:bodyPr wrap="square" lIns="0" tIns="0" rIns="0" bIns="0" rtlCol="0"/>
          <a:lstStyle/>
          <a:p>
            <a:endParaRPr sz="900"/>
          </a:p>
        </p:txBody>
      </p:sp>
      <p:sp>
        <p:nvSpPr>
          <p:cNvPr id="58" name="object 24">
            <a:extLst>
              <a:ext uri="{FF2B5EF4-FFF2-40B4-BE49-F238E27FC236}">
                <a16:creationId xmlns:a16="http://schemas.microsoft.com/office/drawing/2014/main" id="{EA07C525-DF81-4BE4-A52B-9781520A43C1}"/>
              </a:ext>
            </a:extLst>
          </p:cNvPr>
          <p:cNvSpPr/>
          <p:nvPr userDrawn="1"/>
        </p:nvSpPr>
        <p:spPr>
          <a:xfrm>
            <a:off x="8609436" y="5512711"/>
            <a:ext cx="388008" cy="388589"/>
          </a:xfrm>
          <a:custGeom>
            <a:avLst/>
            <a:gdLst/>
            <a:ahLst/>
            <a:cxnLst/>
            <a:rect l="l" t="t" r="r" b="b"/>
            <a:pathLst>
              <a:path w="847725" h="848995">
                <a:moveTo>
                  <a:pt x="423798" y="0"/>
                </a:moveTo>
                <a:lnTo>
                  <a:pt x="377623" y="2490"/>
                </a:lnTo>
                <a:lnTo>
                  <a:pt x="332887" y="9789"/>
                </a:lnTo>
                <a:lnTo>
                  <a:pt x="289850" y="21637"/>
                </a:lnTo>
                <a:lnTo>
                  <a:pt x="248769" y="37775"/>
                </a:lnTo>
                <a:lnTo>
                  <a:pt x="209904" y="57946"/>
                </a:lnTo>
                <a:lnTo>
                  <a:pt x="173513" y="81889"/>
                </a:lnTo>
                <a:lnTo>
                  <a:pt x="139855" y="109346"/>
                </a:lnTo>
                <a:lnTo>
                  <a:pt x="109189" y="140059"/>
                </a:lnTo>
                <a:lnTo>
                  <a:pt x="81772" y="173767"/>
                </a:lnTo>
                <a:lnTo>
                  <a:pt x="57863" y="210213"/>
                </a:lnTo>
                <a:lnTo>
                  <a:pt x="37722" y="249137"/>
                </a:lnTo>
                <a:lnTo>
                  <a:pt x="21606" y="290281"/>
                </a:lnTo>
                <a:lnTo>
                  <a:pt x="9775" y="333386"/>
                </a:lnTo>
                <a:lnTo>
                  <a:pt x="2486" y="378192"/>
                </a:lnTo>
                <a:lnTo>
                  <a:pt x="0" y="424442"/>
                </a:lnTo>
                <a:lnTo>
                  <a:pt x="2486" y="470688"/>
                </a:lnTo>
                <a:lnTo>
                  <a:pt x="9775" y="515493"/>
                </a:lnTo>
                <a:lnTo>
                  <a:pt x="21606" y="558596"/>
                </a:lnTo>
                <a:lnTo>
                  <a:pt x="37722" y="599739"/>
                </a:lnTo>
                <a:lnTo>
                  <a:pt x="57863" y="638663"/>
                </a:lnTo>
                <a:lnTo>
                  <a:pt x="81772" y="675109"/>
                </a:lnTo>
                <a:lnTo>
                  <a:pt x="109189" y="708818"/>
                </a:lnTo>
                <a:lnTo>
                  <a:pt x="139855" y="739531"/>
                </a:lnTo>
                <a:lnTo>
                  <a:pt x="173513" y="766990"/>
                </a:lnTo>
                <a:lnTo>
                  <a:pt x="209904" y="790934"/>
                </a:lnTo>
                <a:lnTo>
                  <a:pt x="248769" y="811106"/>
                </a:lnTo>
                <a:lnTo>
                  <a:pt x="289850" y="827246"/>
                </a:lnTo>
                <a:lnTo>
                  <a:pt x="332887" y="839095"/>
                </a:lnTo>
                <a:lnTo>
                  <a:pt x="377623" y="846394"/>
                </a:lnTo>
                <a:lnTo>
                  <a:pt x="423798" y="848885"/>
                </a:lnTo>
                <a:lnTo>
                  <a:pt x="469977" y="846394"/>
                </a:lnTo>
                <a:lnTo>
                  <a:pt x="514715" y="839095"/>
                </a:lnTo>
                <a:lnTo>
                  <a:pt x="557755" y="827246"/>
                </a:lnTo>
                <a:lnTo>
                  <a:pt x="598836" y="811106"/>
                </a:lnTo>
                <a:lnTo>
                  <a:pt x="637701" y="790934"/>
                </a:lnTo>
                <a:lnTo>
                  <a:pt x="674092" y="766990"/>
                </a:lnTo>
                <a:lnTo>
                  <a:pt x="707749" y="739531"/>
                </a:lnTo>
                <a:lnTo>
                  <a:pt x="738415" y="708818"/>
                </a:lnTo>
                <a:lnTo>
                  <a:pt x="765831" y="675109"/>
                </a:lnTo>
                <a:lnTo>
                  <a:pt x="789738" y="638663"/>
                </a:lnTo>
                <a:lnTo>
                  <a:pt x="809878" y="599739"/>
                </a:lnTo>
                <a:lnTo>
                  <a:pt x="825992" y="558596"/>
                </a:lnTo>
                <a:lnTo>
                  <a:pt x="837822" y="515493"/>
                </a:lnTo>
                <a:lnTo>
                  <a:pt x="845110" y="470688"/>
                </a:lnTo>
                <a:lnTo>
                  <a:pt x="847597" y="424442"/>
                </a:lnTo>
                <a:lnTo>
                  <a:pt x="845110" y="378192"/>
                </a:lnTo>
                <a:lnTo>
                  <a:pt x="837822" y="333386"/>
                </a:lnTo>
                <a:lnTo>
                  <a:pt x="825992" y="290281"/>
                </a:lnTo>
                <a:lnTo>
                  <a:pt x="809878" y="249137"/>
                </a:lnTo>
                <a:lnTo>
                  <a:pt x="789738" y="210213"/>
                </a:lnTo>
                <a:lnTo>
                  <a:pt x="765831" y="173767"/>
                </a:lnTo>
                <a:lnTo>
                  <a:pt x="738415" y="140059"/>
                </a:lnTo>
                <a:lnTo>
                  <a:pt x="707749" y="109346"/>
                </a:lnTo>
                <a:lnTo>
                  <a:pt x="674092" y="81889"/>
                </a:lnTo>
                <a:lnTo>
                  <a:pt x="637701" y="57946"/>
                </a:lnTo>
                <a:lnTo>
                  <a:pt x="598836" y="37775"/>
                </a:lnTo>
                <a:lnTo>
                  <a:pt x="557755" y="21637"/>
                </a:lnTo>
                <a:lnTo>
                  <a:pt x="514715" y="9789"/>
                </a:lnTo>
                <a:lnTo>
                  <a:pt x="469977" y="2490"/>
                </a:lnTo>
                <a:lnTo>
                  <a:pt x="423798" y="0"/>
                </a:lnTo>
                <a:close/>
              </a:path>
            </a:pathLst>
          </a:custGeom>
          <a:solidFill>
            <a:srgbClr val="01AD93">
              <a:alpha val="60000"/>
            </a:srgbClr>
          </a:solidFill>
        </p:spPr>
        <p:txBody>
          <a:bodyPr wrap="square" lIns="0" tIns="0" rIns="0" bIns="0" rtlCol="0"/>
          <a:lstStyle/>
          <a:p>
            <a:endParaRPr sz="900"/>
          </a:p>
        </p:txBody>
      </p:sp>
      <p:sp>
        <p:nvSpPr>
          <p:cNvPr id="50" name="Slide Number">
            <a:extLst>
              <a:ext uri="{FF2B5EF4-FFF2-40B4-BE49-F238E27FC236}">
                <a16:creationId xmlns:a16="http://schemas.microsoft.com/office/drawing/2014/main" id="{0AF60ACB-B561-4D7E-8453-ADFDEB9166DE}"/>
              </a:ext>
            </a:extLst>
          </p:cNvP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53" name="Footer Placeholder 8">
            <a:extLst>
              <a:ext uri="{FF2B5EF4-FFF2-40B4-BE49-F238E27FC236}">
                <a16:creationId xmlns:a16="http://schemas.microsoft.com/office/drawing/2014/main" id="{B2B40BA7-F253-4FF0-96F0-23D7CC4F911F}"/>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309053142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Eyebrow, Title, Copy">
    <p:bg>
      <p:bgPr>
        <a:solidFill>
          <a:srgbClr val="333333"/>
        </a:solidFill>
        <a:effectLst/>
      </p:bgPr>
    </p:bg>
    <p:spTree>
      <p:nvGrpSpPr>
        <p:cNvPr id="1" name=""/>
        <p:cNvGrpSpPr/>
        <p:nvPr/>
      </p:nvGrpSpPr>
      <p:grpSpPr>
        <a:xfrm>
          <a:off x="0" y="0"/>
          <a:ext cx="0" cy="0"/>
          <a:chOff x="0" y="0"/>
          <a:chExt cx="0" cy="0"/>
        </a:xfrm>
      </p:grpSpPr>
      <p:sp>
        <p:nvSpPr>
          <p:cNvPr id="24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a:spLocks noGrp="1"/>
          </p:cNvSpPr>
          <p:nvPr>
            <p:ph type="body" idx="13"/>
          </p:nvPr>
        </p:nvSpPr>
        <p:spPr>
          <a:xfrm>
            <a:off x="440977" y="1193292"/>
            <a:ext cx="11310046" cy="4289426"/>
          </a:xfrm>
          <a:prstGeom prst="rect">
            <a:avLst/>
          </a:prstGeom>
        </p:spPr>
        <p:txBody>
          <a:bodyPr lIns="0" tIns="0" rIns="0" bIns="0">
            <a:normAutofit/>
          </a:bodyPr>
          <a:lstStyle>
            <a:lvl1pPr indent="107950">
              <a:lnSpc>
                <a:spcPct val="110000"/>
              </a:lnSpc>
              <a:spcBef>
                <a:spcPts val="1000"/>
              </a:spcBef>
              <a:defRPr sz="1500">
                <a:solidFill>
                  <a:srgbClr val="FFFFFF"/>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241" name="Title Text"/>
          <p:cNvSpPr txBox="1">
            <a:spLocks noGrp="1"/>
          </p:cNvSpPr>
          <p:nvPr>
            <p:ph type="title"/>
          </p:nvPr>
        </p:nvSpPr>
        <p:spPr>
          <a:xfrm>
            <a:off x="585561" y="493672"/>
            <a:ext cx="11231789" cy="689883"/>
          </a:xfrm>
          <a:prstGeom prst="rect">
            <a:avLst/>
          </a:prstGeom>
        </p:spPr>
        <p:txBody>
          <a:bodyPr>
            <a:normAutofit/>
          </a:bodyPr>
          <a:lstStyle>
            <a:lvl1pPr>
              <a:defRPr b="1" spc="0">
                <a:solidFill>
                  <a:schemeClr val="accent4"/>
                </a:solidFill>
                <a:latin typeface="Times"/>
                <a:ea typeface="Times"/>
                <a:cs typeface="Times"/>
                <a:sym typeface="Times"/>
              </a:defRPr>
            </a:lvl1pPr>
          </a:lstStyle>
          <a:p>
            <a:r>
              <a:t>Title Text</a:t>
            </a:r>
          </a:p>
        </p:txBody>
      </p:sp>
      <p:sp>
        <p:nvSpPr>
          <p:cNvPr id="242" name="Slide Number"/>
          <p:cNvSpPr txBox="1">
            <a:spLocks noGrp="1"/>
          </p:cNvSpPr>
          <p:nvPr>
            <p:ph type="sldNum" sz="quarter" idx="2"/>
          </p:nvPr>
        </p:nvSpPr>
        <p:spPr>
          <a:xfrm>
            <a:off x="542612" y="6213127"/>
            <a:ext cx="346250" cy="338554"/>
          </a:xfrm>
          <a:prstGeom prst="rect">
            <a:avLst/>
          </a:prstGeom>
        </p:spPr>
        <p:txBody>
          <a:bodyPr anchor="t"/>
          <a:lstStyle>
            <a:lvl1pPr algn="ctr">
              <a:defRPr sz="1200">
                <a:solidFill>
                  <a:srgbClr val="929292"/>
                </a:solidFill>
                <a:latin typeface="Open Sans"/>
                <a:ea typeface="Open Sans"/>
                <a:cs typeface="Open Sans"/>
                <a:sym typeface="Open Sans"/>
              </a:defRPr>
            </a:lvl1pPr>
          </a:lstStyle>
          <a:p>
            <a:fld id="{86CB4B4D-7CA3-9044-876B-883B54F8677D}" type="slidenum">
              <a:t>‹#›</a:t>
            </a:fld>
            <a:endParaRPr/>
          </a:p>
        </p:txBody>
      </p:sp>
      <p:sp>
        <p:nvSpPr>
          <p:cNvPr id="243" name="Edit Master text styles"/>
          <p:cNvSpPr txBox="1">
            <a:spLocks noGrp="1"/>
          </p:cNvSpPr>
          <p:nvPr>
            <p:ph type="body" sz="quarter" idx="14"/>
          </p:nvPr>
        </p:nvSpPr>
        <p:spPr>
          <a:xfrm>
            <a:off x="616840" y="221650"/>
            <a:ext cx="11194631" cy="319088"/>
          </a:xfrm>
          <a:prstGeom prst="rect">
            <a:avLst/>
          </a:prstGeom>
        </p:spPr>
        <p:txBody>
          <a:bodyPr lIns="0" tIns="0" rIns="0" bIns="0" anchor="b"/>
          <a:lstStyle>
            <a:lvl1pPr indent="7938">
              <a:lnSpc>
                <a:spcPct val="110000"/>
              </a:lnSpc>
              <a:spcBef>
                <a:spcPts val="1000"/>
              </a:spcBef>
              <a:defRPr sz="1600" cap="all" spc="200">
                <a:solidFill>
                  <a:schemeClr val="accent4"/>
                </a:solidFill>
                <a:latin typeface="Open Sans Bold"/>
                <a:ea typeface="Open Sans Bold"/>
                <a:cs typeface="Open Sans Bold"/>
                <a:sym typeface="Open Sans Bold"/>
              </a:defRPr>
            </a:lvl1pPr>
          </a:lstStyle>
          <a:p>
            <a:r>
              <a:t>Edit Master text styles</a:t>
            </a:r>
          </a:p>
        </p:txBody>
      </p:sp>
      <p:pic>
        <p:nvPicPr>
          <p:cNvPr id="244" name="Solace-logo-green.png" descr="Solace-logo-green.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54565" y="6189309"/>
            <a:ext cx="1088007" cy="274321"/>
          </a:xfrm>
          <a:prstGeom prst="rect">
            <a:avLst/>
          </a:prstGeom>
          <a:ln w="12700">
            <a:miter lim="400000"/>
          </a:ln>
        </p:spPr>
      </p:pic>
      <p:sp>
        <p:nvSpPr>
          <p:cNvPr id="245" name="@Solace — Confidential"/>
          <p:cNvSpPr txBox="1">
            <a:spLocks noGrp="1"/>
          </p:cNvSpPr>
          <p:nvPr>
            <p:ph type="body" sz="quarter" idx="15"/>
          </p:nvPr>
        </p:nvSpPr>
        <p:spPr>
          <a:xfrm>
            <a:off x="1081505" y="6448282"/>
            <a:ext cx="2137429" cy="264175"/>
          </a:xfrm>
          <a:prstGeom prst="rect">
            <a:avLst/>
          </a:prstGeom>
        </p:spPr>
        <p:txBody>
          <a:bodyPr lIns="50800" tIns="50800" rIns="50800" bIns="50800" anchor="ctr">
            <a:spAutoFit/>
          </a:bodyPr>
          <a:lstStyle>
            <a:lvl1pPr>
              <a:lnSpc>
                <a:spcPct val="100000"/>
              </a:lnSpc>
              <a:defRPr sz="1050">
                <a:solidFill>
                  <a:srgbClr val="929292"/>
                </a:solidFill>
                <a:latin typeface="Open Sans"/>
                <a:ea typeface="Open Sans"/>
                <a:cs typeface="Open Sans"/>
                <a:sym typeface="Open Sans"/>
              </a:defRPr>
            </a:lvl1pPr>
          </a:lstStyle>
          <a:p>
            <a:r>
              <a:t>@Solace — Confidential</a:t>
            </a:r>
          </a:p>
        </p:txBody>
      </p:sp>
      <p:sp>
        <p:nvSpPr>
          <p:cNvPr id="246" name="Solace Brand Book"/>
          <p:cNvSpPr txBox="1">
            <a:spLocks noGrp="1"/>
          </p:cNvSpPr>
          <p:nvPr>
            <p:ph type="body" sz="quarter" idx="16"/>
          </p:nvPr>
        </p:nvSpPr>
        <p:spPr>
          <a:xfrm>
            <a:off x="1081505" y="5750709"/>
            <a:ext cx="2137429" cy="1210588"/>
          </a:xfrm>
          <a:prstGeom prst="rect">
            <a:avLst/>
          </a:prstGeom>
        </p:spPr>
        <p:txBody>
          <a:bodyPr lIns="50800" tIns="50800" rIns="50800" bIns="50800" anchor="ctr">
            <a:spAutoFit/>
          </a:bodyPr>
          <a:lstStyle>
            <a:lvl1pPr>
              <a:lnSpc>
                <a:spcPct val="100000"/>
              </a:lnSpc>
              <a:defRPr>
                <a:solidFill>
                  <a:schemeClr val="accent4"/>
                </a:solidFill>
                <a:latin typeface="Open Sans"/>
                <a:ea typeface="Open Sans"/>
                <a:cs typeface="Open Sans"/>
                <a:sym typeface="Open Sans"/>
              </a:defRPr>
            </a:lvl1pPr>
          </a:lstStyle>
          <a:p>
            <a:r>
              <a:t>Solace Brand Book</a:t>
            </a:r>
          </a:p>
        </p:txBody>
      </p:sp>
    </p:spTree>
    <p:extLst>
      <p:ext uri="{BB962C8B-B14F-4D97-AF65-F5344CB8AC3E}">
        <p14:creationId xmlns:p14="http://schemas.microsoft.com/office/powerpoint/2010/main" val="1011913683"/>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Section Divider">
    <p:bg>
      <p:bgPr>
        <a:solidFill>
          <a:schemeClr val="accent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0A8B48C-44BA-4E42-825E-B1C21FD0BCAB}"/>
              </a:ext>
            </a:extLst>
          </p:cNvPr>
          <p:cNvSpPr/>
          <p:nvPr userDrawn="1"/>
        </p:nvSpPr>
        <p:spPr>
          <a:xfrm>
            <a:off x="10549564" y="6120655"/>
            <a:ext cx="1642437" cy="73734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2460213" y="1842816"/>
            <a:ext cx="7616552" cy="2702240"/>
          </a:xfrm>
        </p:spPr>
        <p:txBody>
          <a:bodyPr anchor="ctr" anchorCtr="0"/>
          <a:lstStyle>
            <a:lvl1pPr algn="l">
              <a:lnSpc>
                <a:spcPct val="90000"/>
              </a:lnSpc>
              <a:defRPr sz="6900" b="1">
                <a:solidFill>
                  <a:schemeClr val="bg1"/>
                </a:solidFill>
                <a:latin typeface="Times" panose="02020603050405020304" pitchFamily="18" charset="0"/>
                <a:ea typeface="Open Sans" panose="020B0606030504020204" pitchFamily="34" charset="0"/>
                <a:cs typeface="Times" panose="02020603050405020304" pitchFamily="18" charset="0"/>
              </a:defRPr>
            </a:lvl1pPr>
          </a:lstStyle>
          <a:p>
            <a:r>
              <a:rPr lang="en-US"/>
              <a:t>Click to edit Master title style</a:t>
            </a:r>
          </a:p>
        </p:txBody>
      </p:sp>
      <p:grpSp>
        <p:nvGrpSpPr>
          <p:cNvPr id="5" name="Group 4">
            <a:extLst>
              <a:ext uri="{FF2B5EF4-FFF2-40B4-BE49-F238E27FC236}">
                <a16:creationId xmlns:a16="http://schemas.microsoft.com/office/drawing/2014/main" id="{6CAAAD7A-7B58-4619-8E44-C4F04FD40D26}"/>
              </a:ext>
            </a:extLst>
          </p:cNvPr>
          <p:cNvGrpSpPr/>
          <p:nvPr userDrawn="1"/>
        </p:nvGrpSpPr>
        <p:grpSpPr>
          <a:xfrm rot="164089">
            <a:off x="-103910" y="21156"/>
            <a:ext cx="2234491" cy="6401828"/>
            <a:chOff x="1" y="2083708"/>
            <a:chExt cx="2492196" cy="7140155"/>
          </a:xfrm>
        </p:grpSpPr>
        <p:sp>
          <p:nvSpPr>
            <p:cNvPr id="6" name="object 7">
              <a:extLst>
                <a:ext uri="{FF2B5EF4-FFF2-40B4-BE49-F238E27FC236}">
                  <a16:creationId xmlns:a16="http://schemas.microsoft.com/office/drawing/2014/main" id="{623642BC-BF45-4117-9ADD-2A01B19CEA80}"/>
                </a:ext>
              </a:extLst>
            </p:cNvPr>
            <p:cNvSpPr/>
            <p:nvPr userDrawn="1"/>
          </p:nvSpPr>
          <p:spPr>
            <a:xfrm>
              <a:off x="2118912" y="8848661"/>
              <a:ext cx="370840" cy="371475"/>
            </a:xfrm>
            <a:custGeom>
              <a:avLst/>
              <a:gdLst/>
              <a:ahLst/>
              <a:cxnLst/>
              <a:rect l="l" t="t" r="r" b="b"/>
              <a:pathLst>
                <a:path w="370839" h="371475">
                  <a:moveTo>
                    <a:pt x="162871" y="0"/>
                  </a:moveTo>
                  <a:lnTo>
                    <a:pt x="114418" y="12586"/>
                  </a:lnTo>
                  <a:lnTo>
                    <a:pt x="72418" y="36637"/>
                  </a:lnTo>
                  <a:lnTo>
                    <a:pt x="38425" y="70170"/>
                  </a:lnTo>
                  <a:lnTo>
                    <a:pt x="13990" y="111206"/>
                  </a:lnTo>
                  <a:lnTo>
                    <a:pt x="664" y="157762"/>
                  </a:lnTo>
                  <a:lnTo>
                    <a:pt x="0" y="207857"/>
                  </a:lnTo>
                  <a:lnTo>
                    <a:pt x="12570" y="256355"/>
                  </a:lnTo>
                  <a:lnTo>
                    <a:pt x="36597" y="298394"/>
                  </a:lnTo>
                  <a:lnTo>
                    <a:pt x="70099" y="332421"/>
                  </a:lnTo>
                  <a:lnTo>
                    <a:pt x="111097" y="356881"/>
                  </a:lnTo>
                  <a:lnTo>
                    <a:pt x="157613" y="370221"/>
                  </a:lnTo>
                  <a:lnTo>
                    <a:pt x="207666" y="370887"/>
                  </a:lnTo>
                  <a:lnTo>
                    <a:pt x="256120" y="358300"/>
                  </a:lnTo>
                  <a:lnTo>
                    <a:pt x="298121" y="334249"/>
                  </a:lnTo>
                  <a:lnTo>
                    <a:pt x="332116" y="300715"/>
                  </a:lnTo>
                  <a:lnTo>
                    <a:pt x="356552" y="259678"/>
                  </a:lnTo>
                  <a:lnTo>
                    <a:pt x="369877" y="213119"/>
                  </a:lnTo>
                  <a:lnTo>
                    <a:pt x="370538" y="163020"/>
                  </a:lnTo>
                  <a:lnTo>
                    <a:pt x="357966" y="114526"/>
                  </a:lnTo>
                  <a:lnTo>
                    <a:pt x="333939" y="72489"/>
                  </a:lnTo>
                  <a:lnTo>
                    <a:pt x="300435" y="38464"/>
                  </a:lnTo>
                  <a:lnTo>
                    <a:pt x="259436" y="14005"/>
                  </a:lnTo>
                  <a:lnTo>
                    <a:pt x="212921" y="666"/>
                  </a:lnTo>
                  <a:lnTo>
                    <a:pt x="162871" y="0"/>
                  </a:lnTo>
                  <a:close/>
                </a:path>
              </a:pathLst>
            </a:custGeom>
            <a:solidFill>
              <a:srgbClr val="FFFFFF">
                <a:alpha val="9999"/>
              </a:srgbClr>
            </a:solidFill>
          </p:spPr>
          <p:txBody>
            <a:bodyPr wrap="square" lIns="0" tIns="0" rIns="0" bIns="0" rtlCol="0"/>
            <a:lstStyle/>
            <a:p>
              <a:endParaRPr sz="900"/>
            </a:p>
          </p:txBody>
        </p:sp>
        <p:sp>
          <p:nvSpPr>
            <p:cNvPr id="7" name="object 8">
              <a:extLst>
                <a:ext uri="{FF2B5EF4-FFF2-40B4-BE49-F238E27FC236}">
                  <a16:creationId xmlns:a16="http://schemas.microsoft.com/office/drawing/2014/main" id="{4C829D8A-8207-4359-9F4F-8869464768E2}"/>
                </a:ext>
              </a:extLst>
            </p:cNvPr>
            <p:cNvSpPr/>
            <p:nvPr userDrawn="1"/>
          </p:nvSpPr>
          <p:spPr>
            <a:xfrm>
              <a:off x="1325040" y="8852388"/>
              <a:ext cx="371475" cy="371475"/>
            </a:xfrm>
            <a:custGeom>
              <a:avLst/>
              <a:gdLst/>
              <a:ahLst/>
              <a:cxnLst/>
              <a:rect l="l" t="t" r="r" b="b"/>
              <a:pathLst>
                <a:path w="371475" h="371475">
                  <a:moveTo>
                    <a:pt x="206023" y="0"/>
                  </a:moveTo>
                  <a:lnTo>
                    <a:pt x="155979" y="1167"/>
                  </a:lnTo>
                  <a:lnTo>
                    <a:pt x="109600" y="14972"/>
                  </a:lnTo>
                  <a:lnTo>
                    <a:pt x="68849" y="39840"/>
                  </a:lnTo>
                  <a:lnTo>
                    <a:pt x="35689" y="74199"/>
                  </a:lnTo>
                  <a:lnTo>
                    <a:pt x="12084" y="116475"/>
                  </a:lnTo>
                  <a:lnTo>
                    <a:pt x="0" y="165095"/>
                  </a:lnTo>
                  <a:lnTo>
                    <a:pt x="1163" y="215184"/>
                  </a:lnTo>
                  <a:lnTo>
                    <a:pt x="14954" y="261606"/>
                  </a:lnTo>
                  <a:lnTo>
                    <a:pt x="39800" y="302395"/>
                  </a:lnTo>
                  <a:lnTo>
                    <a:pt x="74129" y="335585"/>
                  </a:lnTo>
                  <a:lnTo>
                    <a:pt x="116368" y="359211"/>
                  </a:lnTo>
                  <a:lnTo>
                    <a:pt x="164944" y="371307"/>
                  </a:lnTo>
                  <a:lnTo>
                    <a:pt x="214984" y="370142"/>
                  </a:lnTo>
                  <a:lnTo>
                    <a:pt x="261362" y="356339"/>
                  </a:lnTo>
                  <a:lnTo>
                    <a:pt x="302115" y="331470"/>
                  </a:lnTo>
                  <a:lnTo>
                    <a:pt x="335276" y="297109"/>
                  </a:lnTo>
                  <a:lnTo>
                    <a:pt x="358882" y="254832"/>
                  </a:lnTo>
                  <a:lnTo>
                    <a:pt x="370967" y="206211"/>
                  </a:lnTo>
                  <a:lnTo>
                    <a:pt x="369801" y="156126"/>
                  </a:lnTo>
                  <a:lnTo>
                    <a:pt x="356009" y="109705"/>
                  </a:lnTo>
                  <a:lnTo>
                    <a:pt x="331164" y="68916"/>
                  </a:lnTo>
                  <a:lnTo>
                    <a:pt x="296836" y="35724"/>
                  </a:lnTo>
                  <a:lnTo>
                    <a:pt x="254598" y="12096"/>
                  </a:lnTo>
                  <a:lnTo>
                    <a:pt x="206023" y="0"/>
                  </a:lnTo>
                  <a:close/>
                </a:path>
              </a:pathLst>
            </a:custGeom>
            <a:solidFill>
              <a:srgbClr val="FFFFFF">
                <a:alpha val="16429"/>
              </a:srgbClr>
            </a:solidFill>
          </p:spPr>
          <p:txBody>
            <a:bodyPr wrap="square" lIns="0" tIns="0" rIns="0" bIns="0" rtlCol="0"/>
            <a:lstStyle/>
            <a:p>
              <a:endParaRPr sz="900"/>
            </a:p>
          </p:txBody>
        </p:sp>
        <p:sp>
          <p:nvSpPr>
            <p:cNvPr id="9" name="object 9">
              <a:extLst>
                <a:ext uri="{FF2B5EF4-FFF2-40B4-BE49-F238E27FC236}">
                  <a16:creationId xmlns:a16="http://schemas.microsoft.com/office/drawing/2014/main" id="{8407EB41-2F36-420A-948C-F40F9BB5A298}"/>
                </a:ext>
              </a:extLst>
            </p:cNvPr>
            <p:cNvSpPr/>
            <p:nvPr userDrawn="1"/>
          </p:nvSpPr>
          <p:spPr>
            <a:xfrm>
              <a:off x="558450" y="8674937"/>
              <a:ext cx="372745" cy="372745"/>
            </a:xfrm>
            <a:custGeom>
              <a:avLst/>
              <a:gdLst/>
              <a:ahLst/>
              <a:cxnLst/>
              <a:rect l="l" t="t" r="r" b="b"/>
              <a:pathLst>
                <a:path w="372744" h="372745">
                  <a:moveTo>
                    <a:pt x="200087" y="0"/>
                  </a:moveTo>
                  <a:lnTo>
                    <a:pt x="151774" y="2689"/>
                  </a:lnTo>
                  <a:lnTo>
                    <a:pt x="106379" y="17447"/>
                  </a:lnTo>
                  <a:lnTo>
                    <a:pt x="66175" y="43195"/>
                  </a:lnTo>
                  <a:lnTo>
                    <a:pt x="33439" y="78857"/>
                  </a:lnTo>
                  <a:lnTo>
                    <a:pt x="10443" y="123355"/>
                  </a:lnTo>
                  <a:lnTo>
                    <a:pt x="0" y="172355"/>
                  </a:lnTo>
                  <a:lnTo>
                    <a:pt x="2686" y="220711"/>
                  </a:lnTo>
                  <a:lnTo>
                    <a:pt x="17428" y="266146"/>
                  </a:lnTo>
                  <a:lnTo>
                    <a:pt x="43150" y="306385"/>
                  </a:lnTo>
                  <a:lnTo>
                    <a:pt x="78779" y="339153"/>
                  </a:lnTo>
                  <a:lnTo>
                    <a:pt x="123240" y="362173"/>
                  </a:lnTo>
                  <a:lnTo>
                    <a:pt x="172192" y="372630"/>
                  </a:lnTo>
                  <a:lnTo>
                    <a:pt x="220502" y="369942"/>
                  </a:lnTo>
                  <a:lnTo>
                    <a:pt x="265896" y="355186"/>
                  </a:lnTo>
                  <a:lnTo>
                    <a:pt x="306101" y="329439"/>
                  </a:lnTo>
                  <a:lnTo>
                    <a:pt x="338840" y="293775"/>
                  </a:lnTo>
                  <a:lnTo>
                    <a:pt x="361840" y="249273"/>
                  </a:lnTo>
                  <a:lnTo>
                    <a:pt x="372283" y="200273"/>
                  </a:lnTo>
                  <a:lnTo>
                    <a:pt x="369597" y="151918"/>
                  </a:lnTo>
                  <a:lnTo>
                    <a:pt x="354855" y="106483"/>
                  </a:lnTo>
                  <a:lnTo>
                    <a:pt x="329133" y="66243"/>
                  </a:lnTo>
                  <a:lnTo>
                    <a:pt x="293504" y="33476"/>
                  </a:lnTo>
                  <a:lnTo>
                    <a:pt x="249043" y="10455"/>
                  </a:lnTo>
                  <a:lnTo>
                    <a:pt x="200087" y="0"/>
                  </a:lnTo>
                  <a:close/>
                </a:path>
              </a:pathLst>
            </a:custGeom>
            <a:solidFill>
              <a:srgbClr val="FFFFFF">
                <a:alpha val="22859"/>
              </a:srgbClr>
            </a:solidFill>
          </p:spPr>
          <p:txBody>
            <a:bodyPr wrap="square" lIns="0" tIns="0" rIns="0" bIns="0" rtlCol="0"/>
            <a:lstStyle/>
            <a:p>
              <a:endParaRPr sz="900"/>
            </a:p>
          </p:txBody>
        </p:sp>
        <p:sp>
          <p:nvSpPr>
            <p:cNvPr id="10" name="object 10">
              <a:extLst>
                <a:ext uri="{FF2B5EF4-FFF2-40B4-BE49-F238E27FC236}">
                  <a16:creationId xmlns:a16="http://schemas.microsoft.com/office/drawing/2014/main" id="{A978A70C-3725-4465-862F-537E45868A6A}"/>
                </a:ext>
              </a:extLst>
            </p:cNvPr>
            <p:cNvSpPr/>
            <p:nvPr userDrawn="1"/>
          </p:nvSpPr>
          <p:spPr>
            <a:xfrm>
              <a:off x="1" y="8326194"/>
              <a:ext cx="230504" cy="374015"/>
            </a:xfrm>
            <a:custGeom>
              <a:avLst/>
              <a:gdLst/>
              <a:ahLst/>
              <a:cxnLst/>
              <a:rect l="l" t="t" r="r" b="b"/>
              <a:pathLst>
                <a:path w="230504" h="374015">
                  <a:moveTo>
                    <a:pt x="36763" y="0"/>
                  </a:moveTo>
                  <a:lnTo>
                    <a:pt x="0" y="5067"/>
                  </a:lnTo>
                  <a:lnTo>
                    <a:pt x="0" y="368336"/>
                  </a:lnTo>
                  <a:lnTo>
                    <a:pt x="45198" y="373476"/>
                  </a:lnTo>
                  <a:lnTo>
                    <a:pt x="89869" y="367643"/>
                  </a:lnTo>
                  <a:lnTo>
                    <a:pt x="131938" y="351275"/>
                  </a:lnTo>
                  <a:lnTo>
                    <a:pt x="169333" y="324808"/>
                  </a:lnTo>
                  <a:lnTo>
                    <a:pt x="199981" y="288681"/>
                  </a:lnTo>
                  <a:lnTo>
                    <a:pt x="221488" y="243436"/>
                  </a:lnTo>
                  <a:lnTo>
                    <a:pt x="230072" y="195772"/>
                  </a:lnTo>
                  <a:lnTo>
                    <a:pt x="226252" y="148152"/>
                  </a:lnTo>
                  <a:lnTo>
                    <a:pt x="210546" y="103038"/>
                  </a:lnTo>
                  <a:lnTo>
                    <a:pt x="183473" y="62897"/>
                  </a:lnTo>
                  <a:lnTo>
                    <a:pt x="145551" y="30190"/>
                  </a:lnTo>
                  <a:lnTo>
                    <a:pt x="110695" y="12313"/>
                  </a:lnTo>
                  <a:lnTo>
                    <a:pt x="36763" y="0"/>
                  </a:lnTo>
                  <a:close/>
                </a:path>
              </a:pathLst>
            </a:custGeom>
            <a:solidFill>
              <a:srgbClr val="FFFFFF">
                <a:alpha val="29289"/>
              </a:srgbClr>
            </a:solidFill>
          </p:spPr>
          <p:txBody>
            <a:bodyPr wrap="square" lIns="0" tIns="0" rIns="0" bIns="0" rtlCol="0"/>
            <a:lstStyle/>
            <a:p>
              <a:endParaRPr sz="900"/>
            </a:p>
          </p:txBody>
        </p:sp>
        <p:sp>
          <p:nvSpPr>
            <p:cNvPr id="11" name="object 11">
              <a:extLst>
                <a:ext uri="{FF2B5EF4-FFF2-40B4-BE49-F238E27FC236}">
                  <a16:creationId xmlns:a16="http://schemas.microsoft.com/office/drawing/2014/main" id="{2A7DF299-6289-4392-AFAD-2B3E84F77E99}"/>
                </a:ext>
              </a:extLst>
            </p:cNvPr>
            <p:cNvSpPr/>
            <p:nvPr userDrawn="1"/>
          </p:nvSpPr>
          <p:spPr>
            <a:xfrm>
              <a:off x="180971" y="2443735"/>
              <a:ext cx="372745" cy="373380"/>
            </a:xfrm>
            <a:custGeom>
              <a:avLst/>
              <a:gdLst/>
              <a:ahLst/>
              <a:cxnLst/>
              <a:rect l="l" t="t" r="r" b="b"/>
              <a:pathLst>
                <a:path w="372745" h="373380">
                  <a:moveTo>
                    <a:pt x="197927" y="0"/>
                  </a:moveTo>
                  <a:lnTo>
                    <a:pt x="149651" y="3252"/>
                  </a:lnTo>
                  <a:lnTo>
                    <a:pt x="102343" y="19627"/>
                  </a:lnTo>
                  <a:lnTo>
                    <a:pt x="61033" y="47924"/>
                  </a:lnTo>
                  <a:lnTo>
                    <a:pt x="29680" y="84813"/>
                  </a:lnTo>
                  <a:lnTo>
                    <a:pt x="9072" y="127904"/>
                  </a:lnTo>
                  <a:lnTo>
                    <a:pt x="0" y="174805"/>
                  </a:lnTo>
                  <a:lnTo>
                    <a:pt x="3249" y="223126"/>
                  </a:lnTo>
                  <a:lnTo>
                    <a:pt x="19609" y="270477"/>
                  </a:lnTo>
                  <a:lnTo>
                    <a:pt x="47877" y="311825"/>
                  </a:lnTo>
                  <a:lnTo>
                    <a:pt x="84732" y="343207"/>
                  </a:lnTo>
                  <a:lnTo>
                    <a:pt x="127783" y="363833"/>
                  </a:lnTo>
                  <a:lnTo>
                    <a:pt x="174643" y="372914"/>
                  </a:lnTo>
                  <a:lnTo>
                    <a:pt x="222922" y="369661"/>
                  </a:lnTo>
                  <a:lnTo>
                    <a:pt x="270230" y="353286"/>
                  </a:lnTo>
                  <a:lnTo>
                    <a:pt x="311537" y="324992"/>
                  </a:lnTo>
                  <a:lnTo>
                    <a:pt x="342888" y="288104"/>
                  </a:lnTo>
                  <a:lnTo>
                    <a:pt x="363495" y="245013"/>
                  </a:lnTo>
                  <a:lnTo>
                    <a:pt x="372568" y="198111"/>
                  </a:lnTo>
                  <a:lnTo>
                    <a:pt x="369317" y="149788"/>
                  </a:lnTo>
                  <a:lnTo>
                    <a:pt x="352953" y="102437"/>
                  </a:lnTo>
                  <a:lnTo>
                    <a:pt x="324686" y="61088"/>
                  </a:lnTo>
                  <a:lnTo>
                    <a:pt x="287834" y="29707"/>
                  </a:lnTo>
                  <a:lnTo>
                    <a:pt x="244785" y="9081"/>
                  </a:lnTo>
                  <a:lnTo>
                    <a:pt x="197927" y="0"/>
                  </a:lnTo>
                  <a:close/>
                </a:path>
              </a:pathLst>
            </a:custGeom>
            <a:solidFill>
              <a:srgbClr val="FFFFFF">
                <a:alpha val="87139"/>
              </a:srgbClr>
            </a:solidFill>
          </p:spPr>
          <p:txBody>
            <a:bodyPr wrap="square" lIns="0" tIns="0" rIns="0" bIns="0" rtlCol="0"/>
            <a:lstStyle/>
            <a:p>
              <a:endParaRPr sz="900"/>
            </a:p>
          </p:txBody>
        </p:sp>
        <p:sp>
          <p:nvSpPr>
            <p:cNvPr id="12" name="object 12">
              <a:extLst>
                <a:ext uri="{FF2B5EF4-FFF2-40B4-BE49-F238E27FC236}">
                  <a16:creationId xmlns:a16="http://schemas.microsoft.com/office/drawing/2014/main" id="{E515E665-7A5B-4EB4-B77B-E0FAE30F12CF}"/>
                </a:ext>
              </a:extLst>
            </p:cNvPr>
            <p:cNvSpPr/>
            <p:nvPr userDrawn="1"/>
          </p:nvSpPr>
          <p:spPr>
            <a:xfrm>
              <a:off x="915627" y="2175409"/>
              <a:ext cx="373380" cy="374015"/>
            </a:xfrm>
            <a:custGeom>
              <a:avLst/>
              <a:gdLst/>
              <a:ahLst/>
              <a:cxnLst/>
              <a:rect l="l" t="t" r="r" b="b"/>
              <a:pathLst>
                <a:path w="373380" h="374014">
                  <a:moveTo>
                    <a:pt x="193330" y="0"/>
                  </a:moveTo>
                  <a:lnTo>
                    <a:pt x="143517" y="4954"/>
                  </a:lnTo>
                  <a:lnTo>
                    <a:pt x="96782" y="22893"/>
                  </a:lnTo>
                  <a:lnTo>
                    <a:pt x="57741" y="51501"/>
                  </a:lnTo>
                  <a:lnTo>
                    <a:pt x="27717" y="88635"/>
                  </a:lnTo>
                  <a:lnTo>
                    <a:pt x="8029" y="132153"/>
                  </a:lnTo>
                  <a:lnTo>
                    <a:pt x="0" y="179911"/>
                  </a:lnTo>
                  <a:lnTo>
                    <a:pt x="4949" y="229769"/>
                  </a:lnTo>
                  <a:lnTo>
                    <a:pt x="22873" y="276550"/>
                  </a:lnTo>
                  <a:lnTo>
                    <a:pt x="51456" y="315628"/>
                  </a:lnTo>
                  <a:lnTo>
                    <a:pt x="88558" y="345680"/>
                  </a:lnTo>
                  <a:lnTo>
                    <a:pt x="132036" y="365386"/>
                  </a:lnTo>
                  <a:lnTo>
                    <a:pt x="179751" y="373424"/>
                  </a:lnTo>
                  <a:lnTo>
                    <a:pt x="229559" y="368474"/>
                  </a:lnTo>
                  <a:lnTo>
                    <a:pt x="276299" y="350534"/>
                  </a:lnTo>
                  <a:lnTo>
                    <a:pt x="315342" y="321924"/>
                  </a:lnTo>
                  <a:lnTo>
                    <a:pt x="345368" y="284789"/>
                  </a:lnTo>
                  <a:lnTo>
                    <a:pt x="365057" y="241270"/>
                  </a:lnTo>
                  <a:lnTo>
                    <a:pt x="373087" y="193512"/>
                  </a:lnTo>
                  <a:lnTo>
                    <a:pt x="368137" y="143658"/>
                  </a:lnTo>
                  <a:lnTo>
                    <a:pt x="350214" y="96876"/>
                  </a:lnTo>
                  <a:lnTo>
                    <a:pt x="321630" y="57797"/>
                  </a:lnTo>
                  <a:lnTo>
                    <a:pt x="284528" y="27743"/>
                  </a:lnTo>
                  <a:lnTo>
                    <a:pt x="241047" y="8037"/>
                  </a:lnTo>
                  <a:lnTo>
                    <a:pt x="193330" y="0"/>
                  </a:lnTo>
                  <a:close/>
                </a:path>
              </a:pathLst>
            </a:custGeom>
            <a:solidFill>
              <a:srgbClr val="FFFFFF">
                <a:alpha val="93569"/>
              </a:srgbClr>
            </a:solidFill>
          </p:spPr>
          <p:txBody>
            <a:bodyPr wrap="square" lIns="0" tIns="0" rIns="0" bIns="0" rtlCol="0"/>
            <a:lstStyle/>
            <a:p>
              <a:endParaRPr sz="900"/>
            </a:p>
          </p:txBody>
        </p:sp>
        <p:sp>
          <p:nvSpPr>
            <p:cNvPr id="13" name="object 13">
              <a:extLst>
                <a:ext uri="{FF2B5EF4-FFF2-40B4-BE49-F238E27FC236}">
                  <a16:creationId xmlns:a16="http://schemas.microsoft.com/office/drawing/2014/main" id="{EA108E4C-0FDE-4A79-95EE-9E9A87260EBD}"/>
                </a:ext>
              </a:extLst>
            </p:cNvPr>
            <p:cNvSpPr/>
            <p:nvPr userDrawn="1"/>
          </p:nvSpPr>
          <p:spPr>
            <a:xfrm>
              <a:off x="1703742" y="2083708"/>
              <a:ext cx="373380" cy="374015"/>
            </a:xfrm>
            <a:custGeom>
              <a:avLst/>
              <a:gdLst/>
              <a:ahLst/>
              <a:cxnLst/>
              <a:rect l="l" t="t" r="r" b="b"/>
              <a:pathLst>
                <a:path w="373380" h="374014">
                  <a:moveTo>
                    <a:pt x="186620" y="0"/>
                  </a:moveTo>
                  <a:lnTo>
                    <a:pt x="137008" y="6672"/>
                  </a:lnTo>
                  <a:lnTo>
                    <a:pt x="92428" y="25501"/>
                  </a:lnTo>
                  <a:lnTo>
                    <a:pt x="54659" y="54708"/>
                  </a:lnTo>
                  <a:lnTo>
                    <a:pt x="25478" y="92512"/>
                  </a:lnTo>
                  <a:lnTo>
                    <a:pt x="6666" y="137133"/>
                  </a:lnTo>
                  <a:lnTo>
                    <a:pt x="0" y="186790"/>
                  </a:lnTo>
                  <a:lnTo>
                    <a:pt x="6666" y="236447"/>
                  </a:lnTo>
                  <a:lnTo>
                    <a:pt x="25478" y="281067"/>
                  </a:lnTo>
                  <a:lnTo>
                    <a:pt x="54659" y="318871"/>
                  </a:lnTo>
                  <a:lnTo>
                    <a:pt x="92428" y="348079"/>
                  </a:lnTo>
                  <a:lnTo>
                    <a:pt x="137008" y="366909"/>
                  </a:lnTo>
                  <a:lnTo>
                    <a:pt x="186620" y="373581"/>
                  </a:lnTo>
                  <a:lnTo>
                    <a:pt x="236232" y="366909"/>
                  </a:lnTo>
                  <a:lnTo>
                    <a:pt x="280811" y="348079"/>
                  </a:lnTo>
                  <a:lnTo>
                    <a:pt x="318581" y="318871"/>
                  </a:lnTo>
                  <a:lnTo>
                    <a:pt x="347761" y="281067"/>
                  </a:lnTo>
                  <a:lnTo>
                    <a:pt x="366573" y="236447"/>
                  </a:lnTo>
                  <a:lnTo>
                    <a:pt x="373239" y="186790"/>
                  </a:lnTo>
                  <a:lnTo>
                    <a:pt x="366573" y="137133"/>
                  </a:lnTo>
                  <a:lnTo>
                    <a:pt x="347761" y="92512"/>
                  </a:lnTo>
                  <a:lnTo>
                    <a:pt x="318581" y="54708"/>
                  </a:lnTo>
                  <a:lnTo>
                    <a:pt x="280811" y="25501"/>
                  </a:lnTo>
                  <a:lnTo>
                    <a:pt x="236232" y="6672"/>
                  </a:lnTo>
                  <a:lnTo>
                    <a:pt x="186620" y="0"/>
                  </a:lnTo>
                  <a:close/>
                </a:path>
              </a:pathLst>
            </a:custGeom>
            <a:solidFill>
              <a:srgbClr val="FFFFFF"/>
            </a:solidFill>
          </p:spPr>
          <p:txBody>
            <a:bodyPr wrap="square" lIns="0" tIns="0" rIns="0" bIns="0" rtlCol="0"/>
            <a:lstStyle/>
            <a:p>
              <a:endParaRPr sz="900"/>
            </a:p>
          </p:txBody>
        </p:sp>
        <p:sp>
          <p:nvSpPr>
            <p:cNvPr id="14" name="object 14">
              <a:extLst>
                <a:ext uri="{FF2B5EF4-FFF2-40B4-BE49-F238E27FC236}">
                  <a16:creationId xmlns:a16="http://schemas.microsoft.com/office/drawing/2014/main" id="{EC94A245-5070-4654-B9D0-B34B0176C761}"/>
                </a:ext>
              </a:extLst>
            </p:cNvPr>
            <p:cNvSpPr/>
            <p:nvPr userDrawn="1"/>
          </p:nvSpPr>
          <p:spPr>
            <a:xfrm>
              <a:off x="2119832" y="8009782"/>
              <a:ext cx="371475" cy="371475"/>
            </a:xfrm>
            <a:custGeom>
              <a:avLst/>
              <a:gdLst/>
              <a:ahLst/>
              <a:cxnLst/>
              <a:rect l="l" t="t" r="r" b="b"/>
              <a:pathLst>
                <a:path w="371475" h="371475">
                  <a:moveTo>
                    <a:pt x="205768" y="0"/>
                  </a:moveTo>
                  <a:lnTo>
                    <a:pt x="155731" y="1354"/>
                  </a:lnTo>
                  <a:lnTo>
                    <a:pt x="107825" y="15876"/>
                  </a:lnTo>
                  <a:lnTo>
                    <a:pt x="66827" y="41596"/>
                  </a:lnTo>
                  <a:lnTo>
                    <a:pt x="34208" y="76469"/>
                  </a:lnTo>
                  <a:lnTo>
                    <a:pt x="11442" y="118455"/>
                  </a:lnTo>
                  <a:lnTo>
                    <a:pt x="0" y="165510"/>
                  </a:lnTo>
                  <a:lnTo>
                    <a:pt x="1352" y="215594"/>
                  </a:lnTo>
                  <a:lnTo>
                    <a:pt x="15862" y="263544"/>
                  </a:lnTo>
                  <a:lnTo>
                    <a:pt x="41560" y="304582"/>
                  </a:lnTo>
                  <a:lnTo>
                    <a:pt x="76405" y="337231"/>
                  </a:lnTo>
                  <a:lnTo>
                    <a:pt x="118355" y="360019"/>
                  </a:lnTo>
                  <a:lnTo>
                    <a:pt x="165369" y="371471"/>
                  </a:lnTo>
                  <a:lnTo>
                    <a:pt x="215408" y="370114"/>
                  </a:lnTo>
                  <a:lnTo>
                    <a:pt x="263314" y="355591"/>
                  </a:lnTo>
                  <a:lnTo>
                    <a:pt x="304312" y="329872"/>
                  </a:lnTo>
                  <a:lnTo>
                    <a:pt x="336930" y="294998"/>
                  </a:lnTo>
                  <a:lnTo>
                    <a:pt x="359696" y="253012"/>
                  </a:lnTo>
                  <a:lnTo>
                    <a:pt x="371139" y="205956"/>
                  </a:lnTo>
                  <a:lnTo>
                    <a:pt x="369786" y="155873"/>
                  </a:lnTo>
                  <a:lnTo>
                    <a:pt x="355272" y="107920"/>
                  </a:lnTo>
                  <a:lnTo>
                    <a:pt x="329574" y="66883"/>
                  </a:lnTo>
                  <a:lnTo>
                    <a:pt x="294730" y="34236"/>
                  </a:lnTo>
                  <a:lnTo>
                    <a:pt x="252781" y="11451"/>
                  </a:lnTo>
                  <a:lnTo>
                    <a:pt x="205768" y="0"/>
                  </a:lnTo>
                  <a:close/>
                </a:path>
              </a:pathLst>
            </a:custGeom>
            <a:solidFill>
              <a:srgbClr val="FFFFFF">
                <a:alpha val="9999"/>
              </a:srgbClr>
            </a:solidFill>
          </p:spPr>
          <p:txBody>
            <a:bodyPr wrap="square" lIns="0" tIns="0" rIns="0" bIns="0" rtlCol="0"/>
            <a:lstStyle/>
            <a:p>
              <a:endParaRPr sz="900"/>
            </a:p>
          </p:txBody>
        </p:sp>
        <p:sp>
          <p:nvSpPr>
            <p:cNvPr id="15" name="object 15">
              <a:extLst>
                <a:ext uri="{FF2B5EF4-FFF2-40B4-BE49-F238E27FC236}">
                  <a16:creationId xmlns:a16="http://schemas.microsoft.com/office/drawing/2014/main" id="{995E0190-E45D-46AD-808B-0684E237E0DE}"/>
                </a:ext>
              </a:extLst>
            </p:cNvPr>
            <p:cNvSpPr/>
            <p:nvPr userDrawn="1"/>
          </p:nvSpPr>
          <p:spPr>
            <a:xfrm>
              <a:off x="1413251" y="8026836"/>
              <a:ext cx="371475" cy="371475"/>
            </a:xfrm>
            <a:custGeom>
              <a:avLst/>
              <a:gdLst/>
              <a:ahLst/>
              <a:cxnLst/>
              <a:rect l="l" t="t" r="r" b="b"/>
              <a:pathLst>
                <a:path w="371475" h="371475">
                  <a:moveTo>
                    <a:pt x="206326" y="0"/>
                  </a:moveTo>
                  <a:lnTo>
                    <a:pt x="156281" y="1075"/>
                  </a:lnTo>
                  <a:lnTo>
                    <a:pt x="109876" y="14794"/>
                  </a:lnTo>
                  <a:lnTo>
                    <a:pt x="69079" y="39588"/>
                  </a:lnTo>
                  <a:lnTo>
                    <a:pt x="35855" y="73887"/>
                  </a:lnTo>
                  <a:lnTo>
                    <a:pt x="12173" y="116119"/>
                  </a:lnTo>
                  <a:lnTo>
                    <a:pt x="0" y="164717"/>
                  </a:lnTo>
                  <a:lnTo>
                    <a:pt x="1074" y="214808"/>
                  </a:lnTo>
                  <a:lnTo>
                    <a:pt x="14780" y="261255"/>
                  </a:lnTo>
                  <a:lnTo>
                    <a:pt x="39551" y="302090"/>
                  </a:lnTo>
                  <a:lnTo>
                    <a:pt x="73816" y="335343"/>
                  </a:lnTo>
                  <a:lnTo>
                    <a:pt x="116007" y="359047"/>
                  </a:lnTo>
                  <a:lnTo>
                    <a:pt x="164556" y="371232"/>
                  </a:lnTo>
                  <a:lnTo>
                    <a:pt x="214605" y="370157"/>
                  </a:lnTo>
                  <a:lnTo>
                    <a:pt x="261011" y="356438"/>
                  </a:lnTo>
                  <a:lnTo>
                    <a:pt x="301809" y="331645"/>
                  </a:lnTo>
                  <a:lnTo>
                    <a:pt x="335032" y="297349"/>
                  </a:lnTo>
                  <a:lnTo>
                    <a:pt x="358716" y="255119"/>
                  </a:lnTo>
                  <a:lnTo>
                    <a:pt x="370894" y="206525"/>
                  </a:lnTo>
                  <a:lnTo>
                    <a:pt x="369819" y="156433"/>
                  </a:lnTo>
                  <a:lnTo>
                    <a:pt x="356112" y="109984"/>
                  </a:lnTo>
                  <a:lnTo>
                    <a:pt x="331341" y="69147"/>
                  </a:lnTo>
                  <a:lnTo>
                    <a:pt x="297074" y="35891"/>
                  </a:lnTo>
                  <a:lnTo>
                    <a:pt x="254879" y="12185"/>
                  </a:lnTo>
                  <a:lnTo>
                    <a:pt x="206326" y="0"/>
                  </a:lnTo>
                  <a:close/>
                </a:path>
              </a:pathLst>
            </a:custGeom>
            <a:solidFill>
              <a:srgbClr val="FFFFFF">
                <a:alpha val="15419"/>
              </a:srgbClr>
            </a:solidFill>
          </p:spPr>
          <p:txBody>
            <a:bodyPr wrap="square" lIns="0" tIns="0" rIns="0" bIns="0" rtlCol="0"/>
            <a:lstStyle/>
            <a:p>
              <a:endParaRPr sz="900"/>
            </a:p>
          </p:txBody>
        </p:sp>
        <p:sp>
          <p:nvSpPr>
            <p:cNvPr id="16" name="object 16">
              <a:extLst>
                <a:ext uri="{FF2B5EF4-FFF2-40B4-BE49-F238E27FC236}">
                  <a16:creationId xmlns:a16="http://schemas.microsoft.com/office/drawing/2014/main" id="{9DF436DC-4170-4483-BDF1-F5DF0AD8F705}"/>
                </a:ext>
              </a:extLst>
            </p:cNvPr>
            <p:cNvSpPr/>
            <p:nvPr userDrawn="1"/>
          </p:nvSpPr>
          <p:spPr>
            <a:xfrm>
              <a:off x="735064" y="7853877"/>
              <a:ext cx="370840" cy="371475"/>
            </a:xfrm>
            <a:custGeom>
              <a:avLst/>
              <a:gdLst/>
              <a:ahLst/>
              <a:cxnLst/>
              <a:rect l="l" t="t" r="r" b="b"/>
              <a:pathLst>
                <a:path w="370840" h="371475">
                  <a:moveTo>
                    <a:pt x="207514" y="0"/>
                  </a:moveTo>
                  <a:lnTo>
                    <a:pt x="159128" y="545"/>
                  </a:lnTo>
                  <a:lnTo>
                    <a:pt x="113124" y="13276"/>
                  </a:lnTo>
                  <a:lnTo>
                    <a:pt x="71821" y="37220"/>
                  </a:lnTo>
                  <a:lnTo>
                    <a:pt x="37540" y="71401"/>
                  </a:lnTo>
                  <a:lnTo>
                    <a:pt x="12599" y="114846"/>
                  </a:lnTo>
                  <a:lnTo>
                    <a:pt x="0" y="163330"/>
                  </a:lnTo>
                  <a:lnTo>
                    <a:pt x="547" y="211755"/>
                  </a:lnTo>
                  <a:lnTo>
                    <a:pt x="13268" y="257798"/>
                  </a:lnTo>
                  <a:lnTo>
                    <a:pt x="37189" y="299138"/>
                  </a:lnTo>
                  <a:lnTo>
                    <a:pt x="71336" y="333453"/>
                  </a:lnTo>
                  <a:lnTo>
                    <a:pt x="114736" y="358421"/>
                  </a:lnTo>
                  <a:lnTo>
                    <a:pt x="163181" y="371032"/>
                  </a:lnTo>
                  <a:lnTo>
                    <a:pt x="211564" y="370482"/>
                  </a:lnTo>
                  <a:lnTo>
                    <a:pt x="257566" y="357748"/>
                  </a:lnTo>
                  <a:lnTo>
                    <a:pt x="298868" y="333805"/>
                  </a:lnTo>
                  <a:lnTo>
                    <a:pt x="333149" y="299627"/>
                  </a:lnTo>
                  <a:lnTo>
                    <a:pt x="358090" y="256191"/>
                  </a:lnTo>
                  <a:lnTo>
                    <a:pt x="370690" y="207701"/>
                  </a:lnTo>
                  <a:lnTo>
                    <a:pt x="370142" y="159272"/>
                  </a:lnTo>
                  <a:lnTo>
                    <a:pt x="357422" y="113226"/>
                  </a:lnTo>
                  <a:lnTo>
                    <a:pt x="333503" y="71886"/>
                  </a:lnTo>
                  <a:lnTo>
                    <a:pt x="299359" y="37575"/>
                  </a:lnTo>
                  <a:lnTo>
                    <a:pt x="255963" y="12615"/>
                  </a:lnTo>
                  <a:lnTo>
                    <a:pt x="207514" y="0"/>
                  </a:lnTo>
                  <a:close/>
                </a:path>
              </a:pathLst>
            </a:custGeom>
            <a:solidFill>
              <a:srgbClr val="FFFFFF">
                <a:alpha val="20829"/>
              </a:srgbClr>
            </a:solidFill>
          </p:spPr>
          <p:txBody>
            <a:bodyPr wrap="square" lIns="0" tIns="0" rIns="0" bIns="0" rtlCol="0"/>
            <a:lstStyle/>
            <a:p>
              <a:endParaRPr sz="900"/>
            </a:p>
          </p:txBody>
        </p:sp>
        <p:sp>
          <p:nvSpPr>
            <p:cNvPr id="17" name="object 17">
              <a:extLst>
                <a:ext uri="{FF2B5EF4-FFF2-40B4-BE49-F238E27FC236}">
                  <a16:creationId xmlns:a16="http://schemas.microsoft.com/office/drawing/2014/main" id="{052CF073-378F-4586-8EE5-D9C1A725C041}"/>
                </a:ext>
              </a:extLst>
            </p:cNvPr>
            <p:cNvSpPr/>
            <p:nvPr userDrawn="1"/>
          </p:nvSpPr>
          <p:spPr>
            <a:xfrm>
              <a:off x="130270" y="7502118"/>
              <a:ext cx="370840" cy="370840"/>
            </a:xfrm>
            <a:custGeom>
              <a:avLst/>
              <a:gdLst/>
              <a:ahLst/>
              <a:cxnLst/>
              <a:rect l="l" t="t" r="r" b="b"/>
              <a:pathLst>
                <a:path w="370840" h="370840">
                  <a:moveTo>
                    <a:pt x="162645" y="0"/>
                  </a:moveTo>
                  <a:lnTo>
                    <a:pt x="116389" y="11773"/>
                  </a:lnTo>
                  <a:lnTo>
                    <a:pt x="74100" y="35308"/>
                  </a:lnTo>
                  <a:lnTo>
                    <a:pt x="38276" y="70301"/>
                  </a:lnTo>
                  <a:lnTo>
                    <a:pt x="12952" y="113520"/>
                  </a:lnTo>
                  <a:lnTo>
                    <a:pt x="295" y="160266"/>
                  </a:lnTo>
                  <a:lnTo>
                    <a:pt x="0" y="208038"/>
                  </a:lnTo>
                  <a:lnTo>
                    <a:pt x="11761" y="254337"/>
                  </a:lnTo>
                  <a:lnTo>
                    <a:pt x="35275" y="296665"/>
                  </a:lnTo>
                  <a:lnTo>
                    <a:pt x="70235" y="332522"/>
                  </a:lnTo>
                  <a:lnTo>
                    <a:pt x="113416" y="357866"/>
                  </a:lnTo>
                  <a:lnTo>
                    <a:pt x="160120" y="370533"/>
                  </a:lnTo>
                  <a:lnTo>
                    <a:pt x="207850" y="370828"/>
                  </a:lnTo>
                  <a:lnTo>
                    <a:pt x="254108" y="359055"/>
                  </a:lnTo>
                  <a:lnTo>
                    <a:pt x="296396" y="335519"/>
                  </a:lnTo>
                  <a:lnTo>
                    <a:pt x="332217" y="300523"/>
                  </a:lnTo>
                  <a:lnTo>
                    <a:pt x="357541" y="257303"/>
                  </a:lnTo>
                  <a:lnTo>
                    <a:pt x="370198" y="210558"/>
                  </a:lnTo>
                  <a:lnTo>
                    <a:pt x="370492" y="162786"/>
                  </a:lnTo>
                  <a:lnTo>
                    <a:pt x="358729" y="116486"/>
                  </a:lnTo>
                  <a:lnTo>
                    <a:pt x="335212" y="74158"/>
                  </a:lnTo>
                  <a:lnTo>
                    <a:pt x="300248" y="38301"/>
                  </a:lnTo>
                  <a:lnTo>
                    <a:pt x="257072" y="12959"/>
                  </a:lnTo>
                  <a:lnTo>
                    <a:pt x="210372" y="293"/>
                  </a:lnTo>
                  <a:lnTo>
                    <a:pt x="162645" y="0"/>
                  </a:lnTo>
                  <a:close/>
                </a:path>
              </a:pathLst>
            </a:custGeom>
            <a:solidFill>
              <a:srgbClr val="FFFFFF">
                <a:alpha val="26249"/>
              </a:srgbClr>
            </a:solidFill>
          </p:spPr>
          <p:txBody>
            <a:bodyPr wrap="square" lIns="0" tIns="0" rIns="0" bIns="0" rtlCol="0"/>
            <a:lstStyle/>
            <a:p>
              <a:endParaRPr sz="900"/>
            </a:p>
          </p:txBody>
        </p:sp>
        <p:sp>
          <p:nvSpPr>
            <p:cNvPr id="18" name="object 18">
              <a:extLst>
                <a:ext uri="{FF2B5EF4-FFF2-40B4-BE49-F238E27FC236}">
                  <a16:creationId xmlns:a16="http://schemas.microsoft.com/office/drawing/2014/main" id="{CE95AC59-141D-49E5-B81F-6363AD6BB129}"/>
                </a:ext>
              </a:extLst>
            </p:cNvPr>
            <p:cNvSpPr/>
            <p:nvPr userDrawn="1"/>
          </p:nvSpPr>
          <p:spPr>
            <a:xfrm>
              <a:off x="6" y="3741446"/>
              <a:ext cx="192405" cy="374015"/>
            </a:xfrm>
            <a:custGeom>
              <a:avLst/>
              <a:gdLst/>
              <a:ahLst/>
              <a:cxnLst/>
              <a:rect l="l" t="t" r="r" b="b"/>
              <a:pathLst>
                <a:path w="192405" h="374014">
                  <a:moveTo>
                    <a:pt x="0" y="0"/>
                  </a:moveTo>
                  <a:lnTo>
                    <a:pt x="0" y="373413"/>
                  </a:lnTo>
                  <a:lnTo>
                    <a:pt x="38929" y="370492"/>
                  </a:lnTo>
                  <a:lnTo>
                    <a:pt x="76612" y="359471"/>
                  </a:lnTo>
                  <a:lnTo>
                    <a:pt x="111669" y="340404"/>
                  </a:lnTo>
                  <a:lnTo>
                    <a:pt x="142724" y="313347"/>
                  </a:lnTo>
                  <a:lnTo>
                    <a:pt x="171458" y="272323"/>
                  </a:lnTo>
                  <a:lnTo>
                    <a:pt x="187854" y="226758"/>
                  </a:lnTo>
                  <a:lnTo>
                    <a:pt x="192012" y="179168"/>
                  </a:lnTo>
                  <a:lnTo>
                    <a:pt x="184034" y="132069"/>
                  </a:lnTo>
                  <a:lnTo>
                    <a:pt x="164021" y="87976"/>
                  </a:lnTo>
                  <a:lnTo>
                    <a:pt x="132074" y="49406"/>
                  </a:lnTo>
                  <a:lnTo>
                    <a:pt x="69681" y="11242"/>
                  </a:lnTo>
                  <a:lnTo>
                    <a:pt x="0" y="0"/>
                  </a:lnTo>
                  <a:close/>
                </a:path>
              </a:pathLst>
            </a:custGeom>
            <a:solidFill>
              <a:srgbClr val="FFFFFF">
                <a:alpha val="58749"/>
              </a:srgbClr>
            </a:solidFill>
          </p:spPr>
          <p:txBody>
            <a:bodyPr wrap="square" lIns="0" tIns="0" rIns="0" bIns="0" rtlCol="0"/>
            <a:lstStyle/>
            <a:p>
              <a:endParaRPr sz="900"/>
            </a:p>
          </p:txBody>
        </p:sp>
        <p:sp>
          <p:nvSpPr>
            <p:cNvPr id="19" name="object 19">
              <a:extLst>
                <a:ext uri="{FF2B5EF4-FFF2-40B4-BE49-F238E27FC236}">
                  <a16:creationId xmlns:a16="http://schemas.microsoft.com/office/drawing/2014/main" id="{55B9EE7B-7FF6-42FC-B581-22345456A213}"/>
                </a:ext>
              </a:extLst>
            </p:cNvPr>
            <p:cNvSpPr/>
            <p:nvPr userDrawn="1"/>
          </p:nvSpPr>
          <p:spPr>
            <a:xfrm>
              <a:off x="365636" y="3290349"/>
              <a:ext cx="373380" cy="374015"/>
            </a:xfrm>
            <a:custGeom>
              <a:avLst/>
              <a:gdLst/>
              <a:ahLst/>
              <a:cxnLst/>
              <a:rect l="l" t="t" r="r" b="b"/>
              <a:pathLst>
                <a:path w="373380" h="374014">
                  <a:moveTo>
                    <a:pt x="182446" y="0"/>
                  </a:moveTo>
                  <a:lnTo>
                    <a:pt x="134616" y="7328"/>
                  </a:lnTo>
                  <a:lnTo>
                    <a:pt x="88862" y="27651"/>
                  </a:lnTo>
                  <a:lnTo>
                    <a:pt x="50091" y="59341"/>
                  </a:lnTo>
                  <a:lnTo>
                    <a:pt x="21968" y="98751"/>
                  </a:lnTo>
                  <a:lnTo>
                    <a:pt x="5076" y="143431"/>
                  </a:lnTo>
                  <a:lnTo>
                    <a:pt x="0" y="190931"/>
                  </a:lnTo>
                  <a:lnTo>
                    <a:pt x="7322" y="238804"/>
                  </a:lnTo>
                  <a:lnTo>
                    <a:pt x="27626" y="284600"/>
                  </a:lnTo>
                  <a:lnTo>
                    <a:pt x="59287" y="323407"/>
                  </a:lnTo>
                  <a:lnTo>
                    <a:pt x="98661" y="351557"/>
                  </a:lnTo>
                  <a:lnTo>
                    <a:pt x="143300" y="368464"/>
                  </a:lnTo>
                  <a:lnTo>
                    <a:pt x="190758" y="373545"/>
                  </a:lnTo>
                  <a:lnTo>
                    <a:pt x="238587" y="366216"/>
                  </a:lnTo>
                  <a:lnTo>
                    <a:pt x="284341" y="345893"/>
                  </a:lnTo>
                  <a:lnTo>
                    <a:pt x="323113" y="314202"/>
                  </a:lnTo>
                  <a:lnTo>
                    <a:pt x="351238" y="274793"/>
                  </a:lnTo>
                  <a:lnTo>
                    <a:pt x="368131" y="230113"/>
                  </a:lnTo>
                  <a:lnTo>
                    <a:pt x="373208" y="182612"/>
                  </a:lnTo>
                  <a:lnTo>
                    <a:pt x="365885" y="134739"/>
                  </a:lnTo>
                  <a:lnTo>
                    <a:pt x="345577" y="88943"/>
                  </a:lnTo>
                  <a:lnTo>
                    <a:pt x="313916" y="50137"/>
                  </a:lnTo>
                  <a:lnTo>
                    <a:pt x="274542" y="21988"/>
                  </a:lnTo>
                  <a:lnTo>
                    <a:pt x="229903" y="5081"/>
                  </a:lnTo>
                  <a:lnTo>
                    <a:pt x="182446" y="0"/>
                  </a:lnTo>
                  <a:close/>
                </a:path>
              </a:pathLst>
            </a:custGeom>
            <a:solidFill>
              <a:srgbClr val="FFFFFF">
                <a:alpha val="64169"/>
              </a:srgbClr>
            </a:solidFill>
          </p:spPr>
          <p:txBody>
            <a:bodyPr wrap="square" lIns="0" tIns="0" rIns="0" bIns="0" rtlCol="0"/>
            <a:lstStyle/>
            <a:p>
              <a:endParaRPr sz="900"/>
            </a:p>
          </p:txBody>
        </p:sp>
        <p:sp>
          <p:nvSpPr>
            <p:cNvPr id="20" name="object 20">
              <a:extLst>
                <a:ext uri="{FF2B5EF4-FFF2-40B4-BE49-F238E27FC236}">
                  <a16:creationId xmlns:a16="http://schemas.microsoft.com/office/drawing/2014/main" id="{330D0191-F8AF-42A4-AF89-F8C14170B4B9}"/>
                </a:ext>
              </a:extLst>
            </p:cNvPr>
            <p:cNvSpPr/>
            <p:nvPr userDrawn="1"/>
          </p:nvSpPr>
          <p:spPr>
            <a:xfrm>
              <a:off x="1004213" y="3010067"/>
              <a:ext cx="373380" cy="374015"/>
            </a:xfrm>
            <a:custGeom>
              <a:avLst/>
              <a:gdLst/>
              <a:ahLst/>
              <a:cxnLst/>
              <a:rect l="l" t="t" r="r" b="b"/>
              <a:pathLst>
                <a:path w="373380" h="374014">
                  <a:moveTo>
                    <a:pt x="185553" y="0"/>
                  </a:moveTo>
                  <a:lnTo>
                    <a:pt x="135996" y="7058"/>
                  </a:lnTo>
                  <a:lnTo>
                    <a:pt x="90059" y="26960"/>
                  </a:lnTo>
                  <a:lnTo>
                    <a:pt x="52262" y="57197"/>
                  </a:lnTo>
                  <a:lnTo>
                    <a:pt x="23833" y="95571"/>
                  </a:lnTo>
                  <a:lnTo>
                    <a:pt x="6003" y="139885"/>
                  </a:lnTo>
                  <a:lnTo>
                    <a:pt x="0" y="187941"/>
                  </a:lnTo>
                  <a:lnTo>
                    <a:pt x="7052" y="237543"/>
                  </a:lnTo>
                  <a:lnTo>
                    <a:pt x="26936" y="283523"/>
                  </a:lnTo>
                  <a:lnTo>
                    <a:pt x="57145" y="321354"/>
                  </a:lnTo>
                  <a:lnTo>
                    <a:pt x="95483" y="349808"/>
                  </a:lnTo>
                  <a:lnTo>
                    <a:pt x="139757" y="367655"/>
                  </a:lnTo>
                  <a:lnTo>
                    <a:pt x="187770" y="373664"/>
                  </a:lnTo>
                  <a:lnTo>
                    <a:pt x="237327" y="366605"/>
                  </a:lnTo>
                  <a:lnTo>
                    <a:pt x="283265" y="346703"/>
                  </a:lnTo>
                  <a:lnTo>
                    <a:pt x="321063" y="316467"/>
                  </a:lnTo>
                  <a:lnTo>
                    <a:pt x="349493" y="278093"/>
                  </a:lnTo>
                  <a:lnTo>
                    <a:pt x="367324" y="233779"/>
                  </a:lnTo>
                  <a:lnTo>
                    <a:pt x="373326" y="185722"/>
                  </a:lnTo>
                  <a:lnTo>
                    <a:pt x="366270" y="136120"/>
                  </a:lnTo>
                  <a:lnTo>
                    <a:pt x="346387" y="90141"/>
                  </a:lnTo>
                  <a:lnTo>
                    <a:pt x="316178" y="52309"/>
                  </a:lnTo>
                  <a:lnTo>
                    <a:pt x="277839" y="23855"/>
                  </a:lnTo>
                  <a:lnTo>
                    <a:pt x="233566" y="6008"/>
                  </a:lnTo>
                  <a:lnTo>
                    <a:pt x="185553" y="0"/>
                  </a:lnTo>
                  <a:close/>
                </a:path>
              </a:pathLst>
            </a:custGeom>
            <a:solidFill>
              <a:srgbClr val="FFFFFF">
                <a:alpha val="69578"/>
              </a:srgbClr>
            </a:solidFill>
          </p:spPr>
          <p:txBody>
            <a:bodyPr wrap="square" lIns="0" tIns="0" rIns="0" bIns="0" rtlCol="0"/>
            <a:lstStyle/>
            <a:p>
              <a:endParaRPr sz="900"/>
            </a:p>
          </p:txBody>
        </p:sp>
        <p:sp>
          <p:nvSpPr>
            <p:cNvPr id="21" name="object 21">
              <a:extLst>
                <a:ext uri="{FF2B5EF4-FFF2-40B4-BE49-F238E27FC236}">
                  <a16:creationId xmlns:a16="http://schemas.microsoft.com/office/drawing/2014/main" id="{B2E94F4F-9299-493C-8DE7-F148FB93EDAA}"/>
                </a:ext>
              </a:extLst>
            </p:cNvPr>
            <p:cNvSpPr/>
            <p:nvPr userDrawn="1"/>
          </p:nvSpPr>
          <p:spPr>
            <a:xfrm>
              <a:off x="1703742" y="2913884"/>
              <a:ext cx="373380" cy="374015"/>
            </a:xfrm>
            <a:custGeom>
              <a:avLst/>
              <a:gdLst/>
              <a:ahLst/>
              <a:cxnLst/>
              <a:rect l="l" t="t" r="r" b="b"/>
              <a:pathLst>
                <a:path w="373380" h="374014">
                  <a:moveTo>
                    <a:pt x="186620" y="0"/>
                  </a:moveTo>
                  <a:lnTo>
                    <a:pt x="137008" y="6672"/>
                  </a:lnTo>
                  <a:lnTo>
                    <a:pt x="92428" y="25501"/>
                  </a:lnTo>
                  <a:lnTo>
                    <a:pt x="54659" y="54708"/>
                  </a:lnTo>
                  <a:lnTo>
                    <a:pt x="25478" y="92512"/>
                  </a:lnTo>
                  <a:lnTo>
                    <a:pt x="6666" y="137133"/>
                  </a:lnTo>
                  <a:lnTo>
                    <a:pt x="0" y="186790"/>
                  </a:lnTo>
                  <a:lnTo>
                    <a:pt x="6666" y="236443"/>
                  </a:lnTo>
                  <a:lnTo>
                    <a:pt x="25478" y="281062"/>
                  </a:lnTo>
                  <a:lnTo>
                    <a:pt x="54659" y="318867"/>
                  </a:lnTo>
                  <a:lnTo>
                    <a:pt x="92428" y="348076"/>
                  </a:lnTo>
                  <a:lnTo>
                    <a:pt x="137008" y="366907"/>
                  </a:lnTo>
                  <a:lnTo>
                    <a:pt x="186620" y="373580"/>
                  </a:lnTo>
                  <a:lnTo>
                    <a:pt x="236232" y="366907"/>
                  </a:lnTo>
                  <a:lnTo>
                    <a:pt x="280811" y="348076"/>
                  </a:lnTo>
                  <a:lnTo>
                    <a:pt x="318581" y="318867"/>
                  </a:lnTo>
                  <a:lnTo>
                    <a:pt x="347761" y="281062"/>
                  </a:lnTo>
                  <a:lnTo>
                    <a:pt x="366573" y="236443"/>
                  </a:lnTo>
                  <a:lnTo>
                    <a:pt x="373239" y="186790"/>
                  </a:lnTo>
                  <a:lnTo>
                    <a:pt x="366573" y="137133"/>
                  </a:lnTo>
                  <a:lnTo>
                    <a:pt x="347761" y="92512"/>
                  </a:lnTo>
                  <a:lnTo>
                    <a:pt x="318581" y="54708"/>
                  </a:lnTo>
                  <a:lnTo>
                    <a:pt x="280811" y="25501"/>
                  </a:lnTo>
                  <a:lnTo>
                    <a:pt x="236232" y="6672"/>
                  </a:lnTo>
                  <a:lnTo>
                    <a:pt x="186620" y="0"/>
                  </a:lnTo>
                  <a:close/>
                </a:path>
              </a:pathLst>
            </a:custGeom>
            <a:solidFill>
              <a:srgbClr val="FFFFFF">
                <a:alpha val="75000"/>
              </a:srgbClr>
            </a:solidFill>
          </p:spPr>
          <p:txBody>
            <a:bodyPr wrap="square" lIns="0" tIns="0" rIns="0" bIns="0" rtlCol="0"/>
            <a:lstStyle/>
            <a:p>
              <a:endParaRPr sz="900"/>
            </a:p>
          </p:txBody>
        </p:sp>
        <p:sp>
          <p:nvSpPr>
            <p:cNvPr id="22" name="object 22">
              <a:extLst>
                <a:ext uri="{FF2B5EF4-FFF2-40B4-BE49-F238E27FC236}">
                  <a16:creationId xmlns:a16="http://schemas.microsoft.com/office/drawing/2014/main" id="{A1524399-8984-4F80-9EB9-8F76F7B2D886}"/>
                </a:ext>
              </a:extLst>
            </p:cNvPr>
            <p:cNvSpPr/>
            <p:nvPr userDrawn="1"/>
          </p:nvSpPr>
          <p:spPr>
            <a:xfrm>
              <a:off x="2118817" y="7162059"/>
              <a:ext cx="373380" cy="374015"/>
            </a:xfrm>
            <a:custGeom>
              <a:avLst/>
              <a:gdLst/>
              <a:ahLst/>
              <a:cxnLst/>
              <a:rect l="l" t="t" r="r" b="b"/>
              <a:pathLst>
                <a:path w="373380" h="374015">
                  <a:moveTo>
                    <a:pt x="191996" y="0"/>
                  </a:moveTo>
                  <a:lnTo>
                    <a:pt x="142221" y="5324"/>
                  </a:lnTo>
                  <a:lnTo>
                    <a:pt x="95619" y="23610"/>
                  </a:lnTo>
                  <a:lnTo>
                    <a:pt x="56791" y="52508"/>
                  </a:lnTo>
                  <a:lnTo>
                    <a:pt x="27041" y="89864"/>
                  </a:lnTo>
                  <a:lnTo>
                    <a:pt x="7676" y="133528"/>
                  </a:lnTo>
                  <a:lnTo>
                    <a:pt x="0" y="181346"/>
                  </a:lnTo>
                  <a:lnTo>
                    <a:pt x="5318" y="231166"/>
                  </a:lnTo>
                  <a:lnTo>
                    <a:pt x="23588" y="277810"/>
                  </a:lnTo>
                  <a:lnTo>
                    <a:pt x="52459" y="316674"/>
                  </a:lnTo>
                  <a:lnTo>
                    <a:pt x="89781" y="346451"/>
                  </a:lnTo>
                  <a:lnTo>
                    <a:pt x="133405" y="365834"/>
                  </a:lnTo>
                  <a:lnTo>
                    <a:pt x="181180" y="373517"/>
                  </a:lnTo>
                  <a:lnTo>
                    <a:pt x="230954" y="368193"/>
                  </a:lnTo>
                  <a:lnTo>
                    <a:pt x="277556" y="349904"/>
                  </a:lnTo>
                  <a:lnTo>
                    <a:pt x="316384" y="321006"/>
                  </a:lnTo>
                  <a:lnTo>
                    <a:pt x="346134" y="283650"/>
                  </a:lnTo>
                  <a:lnTo>
                    <a:pt x="365500" y="239988"/>
                  </a:lnTo>
                  <a:lnTo>
                    <a:pt x="373176" y="192171"/>
                  </a:lnTo>
                  <a:lnTo>
                    <a:pt x="367857" y="142351"/>
                  </a:lnTo>
                  <a:lnTo>
                    <a:pt x="349588" y="95703"/>
                  </a:lnTo>
                  <a:lnTo>
                    <a:pt x="320717" y="56839"/>
                  </a:lnTo>
                  <a:lnTo>
                    <a:pt x="283394" y="27063"/>
                  </a:lnTo>
                  <a:lnTo>
                    <a:pt x="239770" y="7681"/>
                  </a:lnTo>
                  <a:lnTo>
                    <a:pt x="191996" y="0"/>
                  </a:lnTo>
                  <a:close/>
                </a:path>
              </a:pathLst>
            </a:custGeom>
            <a:solidFill>
              <a:srgbClr val="FFFFFF">
                <a:alpha val="9999"/>
              </a:srgbClr>
            </a:solidFill>
          </p:spPr>
          <p:txBody>
            <a:bodyPr wrap="square" lIns="0" tIns="0" rIns="0" bIns="0" rtlCol="0"/>
            <a:lstStyle/>
            <a:p>
              <a:endParaRPr sz="900"/>
            </a:p>
          </p:txBody>
        </p:sp>
        <p:sp>
          <p:nvSpPr>
            <p:cNvPr id="23" name="object 23">
              <a:extLst>
                <a:ext uri="{FF2B5EF4-FFF2-40B4-BE49-F238E27FC236}">
                  <a16:creationId xmlns:a16="http://schemas.microsoft.com/office/drawing/2014/main" id="{0BC29067-73E6-4F3E-B55E-4FEF2A0E46DA}"/>
                </a:ext>
              </a:extLst>
            </p:cNvPr>
            <p:cNvSpPr/>
            <p:nvPr userDrawn="1"/>
          </p:nvSpPr>
          <p:spPr>
            <a:xfrm>
              <a:off x="1471181" y="7197873"/>
              <a:ext cx="370205" cy="370840"/>
            </a:xfrm>
            <a:custGeom>
              <a:avLst/>
              <a:gdLst/>
              <a:ahLst/>
              <a:cxnLst/>
              <a:rect l="l" t="t" r="r" b="b"/>
              <a:pathLst>
                <a:path w="370205" h="370840">
                  <a:moveTo>
                    <a:pt x="159741" y="0"/>
                  </a:moveTo>
                  <a:lnTo>
                    <a:pt x="113056" y="12720"/>
                  </a:lnTo>
                  <a:lnTo>
                    <a:pt x="71739" y="36633"/>
                  </a:lnTo>
                  <a:lnTo>
                    <a:pt x="37791" y="70212"/>
                  </a:lnTo>
                  <a:lnTo>
                    <a:pt x="13211" y="111927"/>
                  </a:lnTo>
                  <a:lnTo>
                    <a:pt x="99" y="159889"/>
                  </a:lnTo>
                  <a:lnTo>
                    <a:pt x="0" y="210357"/>
                  </a:lnTo>
                  <a:lnTo>
                    <a:pt x="12708" y="257087"/>
                  </a:lnTo>
                  <a:lnTo>
                    <a:pt x="36600" y="298442"/>
                  </a:lnTo>
                  <a:lnTo>
                    <a:pt x="70148" y="332420"/>
                  </a:lnTo>
                  <a:lnTo>
                    <a:pt x="111825" y="357023"/>
                  </a:lnTo>
                  <a:lnTo>
                    <a:pt x="160106" y="370248"/>
                  </a:lnTo>
                  <a:lnTo>
                    <a:pt x="210164" y="370248"/>
                  </a:lnTo>
                  <a:lnTo>
                    <a:pt x="256851" y="357528"/>
                  </a:lnTo>
                  <a:lnTo>
                    <a:pt x="298170" y="333615"/>
                  </a:lnTo>
                  <a:lnTo>
                    <a:pt x="332120" y="300036"/>
                  </a:lnTo>
                  <a:lnTo>
                    <a:pt x="356700" y="258321"/>
                  </a:lnTo>
                  <a:lnTo>
                    <a:pt x="369811" y="210357"/>
                  </a:lnTo>
                  <a:lnTo>
                    <a:pt x="369911" y="159889"/>
                  </a:lnTo>
                  <a:lnTo>
                    <a:pt x="357201" y="113158"/>
                  </a:lnTo>
                  <a:lnTo>
                    <a:pt x="333309" y="71802"/>
                  </a:lnTo>
                  <a:lnTo>
                    <a:pt x="299759" y="37823"/>
                  </a:lnTo>
                  <a:lnTo>
                    <a:pt x="258079" y="13222"/>
                  </a:lnTo>
                  <a:lnTo>
                    <a:pt x="209793" y="0"/>
                  </a:lnTo>
                  <a:lnTo>
                    <a:pt x="159741" y="0"/>
                  </a:lnTo>
                  <a:close/>
                </a:path>
              </a:pathLst>
            </a:custGeom>
            <a:solidFill>
              <a:srgbClr val="FFFFFF">
                <a:alpha val="14439"/>
              </a:srgbClr>
            </a:solidFill>
          </p:spPr>
          <p:txBody>
            <a:bodyPr wrap="square" lIns="0" tIns="0" rIns="0" bIns="0" rtlCol="0"/>
            <a:lstStyle/>
            <a:p>
              <a:endParaRPr sz="900"/>
            </a:p>
          </p:txBody>
        </p:sp>
        <p:sp>
          <p:nvSpPr>
            <p:cNvPr id="24" name="object 24">
              <a:extLst>
                <a:ext uri="{FF2B5EF4-FFF2-40B4-BE49-F238E27FC236}">
                  <a16:creationId xmlns:a16="http://schemas.microsoft.com/office/drawing/2014/main" id="{2481671A-CAE0-485F-8BAC-C189E9EB698F}"/>
                </a:ext>
              </a:extLst>
            </p:cNvPr>
            <p:cNvSpPr/>
            <p:nvPr userDrawn="1"/>
          </p:nvSpPr>
          <p:spPr>
            <a:xfrm>
              <a:off x="859241" y="6992732"/>
              <a:ext cx="373380" cy="374015"/>
            </a:xfrm>
            <a:custGeom>
              <a:avLst/>
              <a:gdLst/>
              <a:ahLst/>
              <a:cxnLst/>
              <a:rect l="l" t="t" r="r" b="b"/>
              <a:pathLst>
                <a:path w="373380" h="374015">
                  <a:moveTo>
                    <a:pt x="183168" y="0"/>
                  </a:moveTo>
                  <a:lnTo>
                    <a:pt x="135954" y="7012"/>
                  </a:lnTo>
                  <a:lnTo>
                    <a:pt x="92039" y="25725"/>
                  </a:lnTo>
                  <a:lnTo>
                    <a:pt x="53843" y="55456"/>
                  </a:lnTo>
                  <a:lnTo>
                    <a:pt x="23787" y="95521"/>
                  </a:lnTo>
                  <a:lnTo>
                    <a:pt x="5365" y="142107"/>
                  </a:lnTo>
                  <a:lnTo>
                    <a:pt x="0" y="190238"/>
                  </a:lnTo>
                  <a:lnTo>
                    <a:pt x="7008" y="237493"/>
                  </a:lnTo>
                  <a:lnTo>
                    <a:pt x="25707" y="281448"/>
                  </a:lnTo>
                  <a:lnTo>
                    <a:pt x="55412" y="319680"/>
                  </a:lnTo>
                  <a:lnTo>
                    <a:pt x="95442" y="349767"/>
                  </a:lnTo>
                  <a:lnTo>
                    <a:pt x="141985" y="368202"/>
                  </a:lnTo>
                  <a:lnTo>
                    <a:pt x="190072" y="373571"/>
                  </a:lnTo>
                  <a:lnTo>
                    <a:pt x="237283" y="366558"/>
                  </a:lnTo>
                  <a:lnTo>
                    <a:pt x="281196" y="347843"/>
                  </a:lnTo>
                  <a:lnTo>
                    <a:pt x="319390" y="318112"/>
                  </a:lnTo>
                  <a:lnTo>
                    <a:pt x="349446" y="278047"/>
                  </a:lnTo>
                  <a:lnTo>
                    <a:pt x="367868" y="231461"/>
                  </a:lnTo>
                  <a:lnTo>
                    <a:pt x="373236" y="183330"/>
                  </a:lnTo>
                  <a:lnTo>
                    <a:pt x="366230" y="136076"/>
                  </a:lnTo>
                  <a:lnTo>
                    <a:pt x="347533" y="92123"/>
                  </a:lnTo>
                  <a:lnTo>
                    <a:pt x="317829" y="53894"/>
                  </a:lnTo>
                  <a:lnTo>
                    <a:pt x="277801" y="23811"/>
                  </a:lnTo>
                  <a:lnTo>
                    <a:pt x="231257" y="5372"/>
                  </a:lnTo>
                  <a:lnTo>
                    <a:pt x="183168" y="0"/>
                  </a:lnTo>
                  <a:close/>
                </a:path>
              </a:pathLst>
            </a:custGeom>
            <a:solidFill>
              <a:srgbClr val="FFFFFF">
                <a:alpha val="18888"/>
              </a:srgbClr>
            </a:solidFill>
          </p:spPr>
          <p:txBody>
            <a:bodyPr wrap="square" lIns="0" tIns="0" rIns="0" bIns="0" rtlCol="0"/>
            <a:lstStyle/>
            <a:p>
              <a:endParaRPr sz="900"/>
            </a:p>
          </p:txBody>
        </p:sp>
        <p:sp>
          <p:nvSpPr>
            <p:cNvPr id="25" name="object 25">
              <a:extLst>
                <a:ext uri="{FF2B5EF4-FFF2-40B4-BE49-F238E27FC236}">
                  <a16:creationId xmlns:a16="http://schemas.microsoft.com/office/drawing/2014/main" id="{C2C50100-E191-42DB-9260-FD8CD20B0EED}"/>
                </a:ext>
              </a:extLst>
            </p:cNvPr>
            <p:cNvSpPr/>
            <p:nvPr userDrawn="1"/>
          </p:nvSpPr>
          <p:spPr>
            <a:xfrm>
              <a:off x="361342" y="6573948"/>
              <a:ext cx="371475" cy="372110"/>
            </a:xfrm>
            <a:custGeom>
              <a:avLst/>
              <a:gdLst/>
              <a:ahLst/>
              <a:cxnLst/>
              <a:rect l="l" t="t" r="r" b="b"/>
              <a:pathLst>
                <a:path w="371475" h="372109">
                  <a:moveTo>
                    <a:pt x="204330" y="0"/>
                  </a:moveTo>
                  <a:lnTo>
                    <a:pt x="156620" y="1313"/>
                  </a:lnTo>
                  <a:lnTo>
                    <a:pt x="110199" y="14976"/>
                  </a:lnTo>
                  <a:lnTo>
                    <a:pt x="67568" y="41239"/>
                  </a:lnTo>
                  <a:lnTo>
                    <a:pt x="33380" y="77835"/>
                  </a:lnTo>
                  <a:lnTo>
                    <a:pt x="10773" y="120653"/>
                  </a:lnTo>
                  <a:lnTo>
                    <a:pt x="0" y="167191"/>
                  </a:lnTo>
                  <a:lnTo>
                    <a:pt x="1312" y="214943"/>
                  </a:lnTo>
                  <a:lnTo>
                    <a:pt x="14962" y="261404"/>
                  </a:lnTo>
                  <a:lnTo>
                    <a:pt x="41202" y="304069"/>
                  </a:lnTo>
                  <a:lnTo>
                    <a:pt x="77764" y="338296"/>
                  </a:lnTo>
                  <a:lnTo>
                    <a:pt x="120546" y="360926"/>
                  </a:lnTo>
                  <a:lnTo>
                    <a:pt x="167043" y="371708"/>
                  </a:lnTo>
                  <a:lnTo>
                    <a:pt x="214754" y="370393"/>
                  </a:lnTo>
                  <a:lnTo>
                    <a:pt x="261175" y="356731"/>
                  </a:lnTo>
                  <a:lnTo>
                    <a:pt x="303801" y="330470"/>
                  </a:lnTo>
                  <a:lnTo>
                    <a:pt x="337994" y="293875"/>
                  </a:lnTo>
                  <a:lnTo>
                    <a:pt x="360602" y="251054"/>
                  </a:lnTo>
                  <a:lnTo>
                    <a:pt x="371374" y="204513"/>
                  </a:lnTo>
                  <a:lnTo>
                    <a:pt x="370060" y="156759"/>
                  </a:lnTo>
                  <a:lnTo>
                    <a:pt x="356408" y="110296"/>
                  </a:lnTo>
                  <a:lnTo>
                    <a:pt x="330168" y="67630"/>
                  </a:lnTo>
                  <a:lnTo>
                    <a:pt x="293607" y="33410"/>
                  </a:lnTo>
                  <a:lnTo>
                    <a:pt x="250827" y="10783"/>
                  </a:lnTo>
                  <a:lnTo>
                    <a:pt x="204330" y="0"/>
                  </a:lnTo>
                  <a:close/>
                </a:path>
              </a:pathLst>
            </a:custGeom>
            <a:solidFill>
              <a:srgbClr val="FFFFFF">
                <a:alpha val="23329"/>
              </a:srgbClr>
            </a:solidFill>
          </p:spPr>
          <p:txBody>
            <a:bodyPr wrap="square" lIns="0" tIns="0" rIns="0" bIns="0" rtlCol="0"/>
            <a:lstStyle/>
            <a:p>
              <a:endParaRPr sz="900"/>
            </a:p>
          </p:txBody>
        </p:sp>
        <p:sp>
          <p:nvSpPr>
            <p:cNvPr id="26" name="object 26">
              <a:extLst>
                <a:ext uri="{FF2B5EF4-FFF2-40B4-BE49-F238E27FC236}">
                  <a16:creationId xmlns:a16="http://schemas.microsoft.com/office/drawing/2014/main" id="{90B5D792-EABA-4F2B-B82E-916253E81216}"/>
                </a:ext>
              </a:extLst>
            </p:cNvPr>
            <p:cNvSpPr/>
            <p:nvPr userDrawn="1"/>
          </p:nvSpPr>
          <p:spPr>
            <a:xfrm>
              <a:off x="53126" y="6006713"/>
              <a:ext cx="373380" cy="374015"/>
            </a:xfrm>
            <a:custGeom>
              <a:avLst/>
              <a:gdLst/>
              <a:ahLst/>
              <a:cxnLst/>
              <a:rect l="l" t="t" r="r" b="b"/>
              <a:pathLst>
                <a:path w="373380" h="374014">
                  <a:moveTo>
                    <a:pt x="179135" y="0"/>
                  </a:moveTo>
                  <a:lnTo>
                    <a:pt x="129842" y="8722"/>
                  </a:lnTo>
                  <a:lnTo>
                    <a:pt x="84600" y="30159"/>
                  </a:lnTo>
                  <a:lnTo>
                    <a:pt x="47840" y="61651"/>
                  </a:lnTo>
                  <a:lnTo>
                    <a:pt x="20718" y="100960"/>
                  </a:lnTo>
                  <a:lnTo>
                    <a:pt x="4387" y="145850"/>
                  </a:lnTo>
                  <a:lnTo>
                    <a:pt x="0" y="194082"/>
                  </a:lnTo>
                  <a:lnTo>
                    <a:pt x="8710" y="243420"/>
                  </a:lnTo>
                  <a:lnTo>
                    <a:pt x="30131" y="288704"/>
                  </a:lnTo>
                  <a:lnTo>
                    <a:pt x="61595" y="325497"/>
                  </a:lnTo>
                  <a:lnTo>
                    <a:pt x="100868" y="352644"/>
                  </a:lnTo>
                  <a:lnTo>
                    <a:pt x="145715" y="368991"/>
                  </a:lnTo>
                  <a:lnTo>
                    <a:pt x="193902" y="373382"/>
                  </a:lnTo>
                  <a:lnTo>
                    <a:pt x="243195" y="364664"/>
                  </a:lnTo>
                  <a:lnTo>
                    <a:pt x="288438" y="343226"/>
                  </a:lnTo>
                  <a:lnTo>
                    <a:pt x="325199" y="311734"/>
                  </a:lnTo>
                  <a:lnTo>
                    <a:pt x="352323" y="272425"/>
                  </a:lnTo>
                  <a:lnTo>
                    <a:pt x="368655" y="227535"/>
                  </a:lnTo>
                  <a:lnTo>
                    <a:pt x="373041" y="179303"/>
                  </a:lnTo>
                  <a:lnTo>
                    <a:pt x="364327" y="129965"/>
                  </a:lnTo>
                  <a:lnTo>
                    <a:pt x="342910" y="84680"/>
                  </a:lnTo>
                  <a:lnTo>
                    <a:pt x="311446" y="47885"/>
                  </a:lnTo>
                  <a:lnTo>
                    <a:pt x="272173" y="20737"/>
                  </a:lnTo>
                  <a:lnTo>
                    <a:pt x="227324" y="4390"/>
                  </a:lnTo>
                  <a:lnTo>
                    <a:pt x="179135" y="0"/>
                  </a:lnTo>
                  <a:close/>
                </a:path>
              </a:pathLst>
            </a:custGeom>
            <a:solidFill>
              <a:srgbClr val="FFFFFF">
                <a:alpha val="27778"/>
              </a:srgbClr>
            </a:solidFill>
          </p:spPr>
          <p:txBody>
            <a:bodyPr wrap="square" lIns="0" tIns="0" rIns="0" bIns="0" rtlCol="0"/>
            <a:lstStyle/>
            <a:p>
              <a:endParaRPr sz="900"/>
            </a:p>
          </p:txBody>
        </p:sp>
        <p:sp>
          <p:nvSpPr>
            <p:cNvPr id="27" name="object 27">
              <a:extLst>
                <a:ext uri="{FF2B5EF4-FFF2-40B4-BE49-F238E27FC236}">
                  <a16:creationId xmlns:a16="http://schemas.microsoft.com/office/drawing/2014/main" id="{68304A63-C276-4CC7-A61B-9014790636D2}"/>
                </a:ext>
              </a:extLst>
            </p:cNvPr>
            <p:cNvSpPr/>
            <p:nvPr userDrawn="1"/>
          </p:nvSpPr>
          <p:spPr>
            <a:xfrm>
              <a:off x="1" y="5360384"/>
              <a:ext cx="348615" cy="372745"/>
            </a:xfrm>
            <a:custGeom>
              <a:avLst/>
              <a:gdLst/>
              <a:ahLst/>
              <a:cxnLst/>
              <a:rect l="l" t="t" r="r" b="b"/>
              <a:pathLst>
                <a:path w="348615" h="372745">
                  <a:moveTo>
                    <a:pt x="174410" y="0"/>
                  </a:moveTo>
                  <a:lnTo>
                    <a:pt x="120950" y="4099"/>
                  </a:lnTo>
                  <a:lnTo>
                    <a:pt x="72503" y="22420"/>
                  </a:lnTo>
                  <a:lnTo>
                    <a:pt x="31407" y="52910"/>
                  </a:lnTo>
                  <a:lnTo>
                    <a:pt x="0" y="93520"/>
                  </a:lnTo>
                  <a:lnTo>
                    <a:pt x="0" y="279169"/>
                  </a:lnTo>
                  <a:lnTo>
                    <a:pt x="26930" y="315282"/>
                  </a:lnTo>
                  <a:lnTo>
                    <a:pt x="61762" y="343980"/>
                  </a:lnTo>
                  <a:lnTo>
                    <a:pt x="103100" y="363666"/>
                  </a:lnTo>
                  <a:lnTo>
                    <a:pt x="149551" y="372742"/>
                  </a:lnTo>
                  <a:lnTo>
                    <a:pt x="199496" y="369390"/>
                  </a:lnTo>
                  <a:lnTo>
                    <a:pt x="245230" y="353573"/>
                  </a:lnTo>
                  <a:lnTo>
                    <a:pt x="284859" y="326949"/>
                  </a:lnTo>
                  <a:lnTo>
                    <a:pt x="316489" y="291175"/>
                  </a:lnTo>
                  <a:lnTo>
                    <a:pt x="338228" y="247906"/>
                  </a:lnTo>
                  <a:lnTo>
                    <a:pt x="348182" y="198801"/>
                  </a:lnTo>
                  <a:lnTo>
                    <a:pt x="344836" y="148814"/>
                  </a:lnTo>
                  <a:lnTo>
                    <a:pt x="329036" y="103042"/>
                  </a:lnTo>
                  <a:lnTo>
                    <a:pt x="302436" y="63378"/>
                  </a:lnTo>
                  <a:lnTo>
                    <a:pt x="266694" y="31720"/>
                  </a:lnTo>
                  <a:lnTo>
                    <a:pt x="223467" y="9962"/>
                  </a:lnTo>
                  <a:lnTo>
                    <a:pt x="174410" y="0"/>
                  </a:lnTo>
                  <a:close/>
                </a:path>
              </a:pathLst>
            </a:custGeom>
            <a:solidFill>
              <a:srgbClr val="FFFFFF">
                <a:alpha val="32218"/>
              </a:srgbClr>
            </a:solidFill>
          </p:spPr>
          <p:txBody>
            <a:bodyPr wrap="square" lIns="0" tIns="0" rIns="0" bIns="0" rtlCol="0"/>
            <a:lstStyle/>
            <a:p>
              <a:endParaRPr sz="900"/>
            </a:p>
          </p:txBody>
        </p:sp>
        <p:sp>
          <p:nvSpPr>
            <p:cNvPr id="28" name="object 28">
              <a:extLst>
                <a:ext uri="{FF2B5EF4-FFF2-40B4-BE49-F238E27FC236}">
                  <a16:creationId xmlns:a16="http://schemas.microsoft.com/office/drawing/2014/main" id="{5654BA81-F810-4513-A609-10D617AC67A0}"/>
                </a:ext>
              </a:extLst>
            </p:cNvPr>
            <p:cNvSpPr/>
            <p:nvPr userDrawn="1"/>
          </p:nvSpPr>
          <p:spPr>
            <a:xfrm>
              <a:off x="138116" y="4735766"/>
              <a:ext cx="372110" cy="372745"/>
            </a:xfrm>
            <a:custGeom>
              <a:avLst/>
              <a:gdLst/>
              <a:ahLst/>
              <a:cxnLst/>
              <a:rect l="l" t="t" r="r" b="b"/>
              <a:pathLst>
                <a:path w="372109" h="372745">
                  <a:moveTo>
                    <a:pt x="169973" y="0"/>
                  </a:moveTo>
                  <a:lnTo>
                    <a:pt x="123341" y="10174"/>
                  </a:lnTo>
                  <a:lnTo>
                    <a:pt x="80783" y="31802"/>
                  </a:lnTo>
                  <a:lnTo>
                    <a:pt x="44671" y="64038"/>
                  </a:lnTo>
                  <a:lnTo>
                    <a:pt x="17373" y="106036"/>
                  </a:lnTo>
                  <a:lnTo>
                    <a:pt x="2121" y="153753"/>
                  </a:lnTo>
                  <a:lnTo>
                    <a:pt x="0" y="202135"/>
                  </a:lnTo>
                  <a:lnTo>
                    <a:pt x="10165" y="248810"/>
                  </a:lnTo>
                  <a:lnTo>
                    <a:pt x="31773" y="291406"/>
                  </a:lnTo>
                  <a:lnTo>
                    <a:pt x="63980" y="327552"/>
                  </a:lnTo>
                  <a:lnTo>
                    <a:pt x="105940" y="354874"/>
                  </a:lnTo>
                  <a:lnTo>
                    <a:pt x="153616" y="370141"/>
                  </a:lnTo>
                  <a:lnTo>
                    <a:pt x="201955" y="372264"/>
                  </a:lnTo>
                  <a:lnTo>
                    <a:pt x="248587" y="362089"/>
                  </a:lnTo>
                  <a:lnTo>
                    <a:pt x="291143" y="340461"/>
                  </a:lnTo>
                  <a:lnTo>
                    <a:pt x="327253" y="308225"/>
                  </a:lnTo>
                  <a:lnTo>
                    <a:pt x="354550" y="266226"/>
                  </a:lnTo>
                  <a:lnTo>
                    <a:pt x="369803" y="218506"/>
                  </a:lnTo>
                  <a:lnTo>
                    <a:pt x="371924" y="170124"/>
                  </a:lnTo>
                  <a:lnTo>
                    <a:pt x="361758" y="123449"/>
                  </a:lnTo>
                  <a:lnTo>
                    <a:pt x="340150" y="80855"/>
                  </a:lnTo>
                  <a:lnTo>
                    <a:pt x="307944" y="44711"/>
                  </a:lnTo>
                  <a:lnTo>
                    <a:pt x="265984" y="17390"/>
                  </a:lnTo>
                  <a:lnTo>
                    <a:pt x="218311" y="2123"/>
                  </a:lnTo>
                  <a:lnTo>
                    <a:pt x="169973" y="0"/>
                  </a:lnTo>
                  <a:close/>
                </a:path>
              </a:pathLst>
            </a:custGeom>
            <a:solidFill>
              <a:srgbClr val="FFFFFF">
                <a:alpha val="36669"/>
              </a:srgbClr>
            </a:solidFill>
          </p:spPr>
          <p:txBody>
            <a:bodyPr wrap="square" lIns="0" tIns="0" rIns="0" bIns="0" rtlCol="0"/>
            <a:lstStyle/>
            <a:p>
              <a:endParaRPr sz="900"/>
            </a:p>
          </p:txBody>
        </p:sp>
        <p:sp>
          <p:nvSpPr>
            <p:cNvPr id="29" name="object 29">
              <a:extLst>
                <a:ext uri="{FF2B5EF4-FFF2-40B4-BE49-F238E27FC236}">
                  <a16:creationId xmlns:a16="http://schemas.microsoft.com/office/drawing/2014/main" id="{9AD11C6C-C885-4215-8D00-DC2EA7BF6635}"/>
                </a:ext>
              </a:extLst>
            </p:cNvPr>
            <p:cNvSpPr/>
            <p:nvPr userDrawn="1"/>
          </p:nvSpPr>
          <p:spPr>
            <a:xfrm>
              <a:off x="521408" y="4210863"/>
              <a:ext cx="373380" cy="373380"/>
            </a:xfrm>
            <a:custGeom>
              <a:avLst/>
              <a:gdLst/>
              <a:ahLst/>
              <a:cxnLst/>
              <a:rect l="l" t="t" r="r" b="b"/>
              <a:pathLst>
                <a:path w="373380" h="373379">
                  <a:moveTo>
                    <a:pt x="192724" y="0"/>
                  </a:moveTo>
                  <a:lnTo>
                    <a:pt x="145207" y="4499"/>
                  </a:lnTo>
                  <a:lnTo>
                    <a:pt x="99800" y="21233"/>
                  </a:lnTo>
                  <a:lnTo>
                    <a:pt x="59016" y="50287"/>
                  </a:lnTo>
                  <a:lnTo>
                    <a:pt x="27345" y="89082"/>
                  </a:lnTo>
                  <a:lnTo>
                    <a:pt x="7644" y="133315"/>
                  </a:lnTo>
                  <a:lnTo>
                    <a:pt x="0" y="180470"/>
                  </a:lnTo>
                  <a:lnTo>
                    <a:pt x="4494" y="228030"/>
                  </a:lnTo>
                  <a:lnTo>
                    <a:pt x="21213" y="273480"/>
                  </a:lnTo>
                  <a:lnTo>
                    <a:pt x="50241" y="314301"/>
                  </a:lnTo>
                  <a:lnTo>
                    <a:pt x="89000" y="346001"/>
                  </a:lnTo>
                  <a:lnTo>
                    <a:pt x="133193" y="365719"/>
                  </a:lnTo>
                  <a:lnTo>
                    <a:pt x="180305" y="373371"/>
                  </a:lnTo>
                  <a:lnTo>
                    <a:pt x="227822" y="368872"/>
                  </a:lnTo>
                  <a:lnTo>
                    <a:pt x="273230" y="352138"/>
                  </a:lnTo>
                  <a:lnTo>
                    <a:pt x="314014" y="323084"/>
                  </a:lnTo>
                  <a:lnTo>
                    <a:pt x="345685" y="284289"/>
                  </a:lnTo>
                  <a:lnTo>
                    <a:pt x="365385" y="240055"/>
                  </a:lnTo>
                  <a:lnTo>
                    <a:pt x="373030" y="192900"/>
                  </a:lnTo>
                  <a:lnTo>
                    <a:pt x="368535" y="145340"/>
                  </a:lnTo>
                  <a:lnTo>
                    <a:pt x="351816" y="99891"/>
                  </a:lnTo>
                  <a:lnTo>
                    <a:pt x="322789" y="59070"/>
                  </a:lnTo>
                  <a:lnTo>
                    <a:pt x="284029" y="27369"/>
                  </a:lnTo>
                  <a:lnTo>
                    <a:pt x="239836" y="7651"/>
                  </a:lnTo>
                  <a:lnTo>
                    <a:pt x="192724" y="0"/>
                  </a:lnTo>
                  <a:close/>
                </a:path>
              </a:pathLst>
            </a:custGeom>
            <a:solidFill>
              <a:srgbClr val="FFFFFF">
                <a:alpha val="41108"/>
              </a:srgbClr>
            </a:solidFill>
          </p:spPr>
          <p:txBody>
            <a:bodyPr wrap="square" lIns="0" tIns="0" rIns="0" bIns="0" rtlCol="0"/>
            <a:lstStyle/>
            <a:p>
              <a:endParaRPr sz="900"/>
            </a:p>
          </p:txBody>
        </p:sp>
        <p:sp>
          <p:nvSpPr>
            <p:cNvPr id="30" name="object 30">
              <a:extLst>
                <a:ext uri="{FF2B5EF4-FFF2-40B4-BE49-F238E27FC236}">
                  <a16:creationId xmlns:a16="http://schemas.microsoft.com/office/drawing/2014/main" id="{63DFFC90-839F-47F4-A819-D1FDFE7A5146}"/>
                </a:ext>
              </a:extLst>
            </p:cNvPr>
            <p:cNvSpPr/>
            <p:nvPr userDrawn="1"/>
          </p:nvSpPr>
          <p:spPr>
            <a:xfrm>
              <a:off x="1068137" y="3865392"/>
              <a:ext cx="371475" cy="372110"/>
            </a:xfrm>
            <a:custGeom>
              <a:avLst/>
              <a:gdLst/>
              <a:ahLst/>
              <a:cxnLst/>
              <a:rect l="l" t="t" r="r" b="b"/>
              <a:pathLst>
                <a:path w="371475" h="372110">
                  <a:moveTo>
                    <a:pt x="165692" y="0"/>
                  </a:moveTo>
                  <a:lnTo>
                    <a:pt x="117100" y="12020"/>
                  </a:lnTo>
                  <a:lnTo>
                    <a:pt x="73398" y="36454"/>
                  </a:lnTo>
                  <a:lnTo>
                    <a:pt x="38836" y="70349"/>
                  </a:lnTo>
                  <a:lnTo>
                    <a:pt x="14414" y="111394"/>
                  </a:lnTo>
                  <a:lnTo>
                    <a:pt x="1135" y="157280"/>
                  </a:lnTo>
                  <a:lnTo>
                    <a:pt x="0" y="205698"/>
                  </a:lnTo>
                  <a:lnTo>
                    <a:pt x="12009" y="254338"/>
                  </a:lnTo>
                  <a:lnTo>
                    <a:pt x="36421" y="298080"/>
                  </a:lnTo>
                  <a:lnTo>
                    <a:pt x="70284" y="332674"/>
                  </a:lnTo>
                  <a:lnTo>
                    <a:pt x="111292" y="357118"/>
                  </a:lnTo>
                  <a:lnTo>
                    <a:pt x="157137" y="370409"/>
                  </a:lnTo>
                  <a:lnTo>
                    <a:pt x="205511" y="371546"/>
                  </a:lnTo>
                  <a:lnTo>
                    <a:pt x="254107" y="359525"/>
                  </a:lnTo>
                  <a:lnTo>
                    <a:pt x="297805" y="335091"/>
                  </a:lnTo>
                  <a:lnTo>
                    <a:pt x="332366" y="301197"/>
                  </a:lnTo>
                  <a:lnTo>
                    <a:pt x="356789" y="260152"/>
                  </a:lnTo>
                  <a:lnTo>
                    <a:pt x="370069" y="214265"/>
                  </a:lnTo>
                  <a:lnTo>
                    <a:pt x="371206" y="165847"/>
                  </a:lnTo>
                  <a:lnTo>
                    <a:pt x="359197" y="117207"/>
                  </a:lnTo>
                  <a:lnTo>
                    <a:pt x="334781" y="73465"/>
                  </a:lnTo>
                  <a:lnTo>
                    <a:pt x="300915" y="38871"/>
                  </a:lnTo>
                  <a:lnTo>
                    <a:pt x="259906" y="14427"/>
                  </a:lnTo>
                  <a:lnTo>
                    <a:pt x="214063" y="1136"/>
                  </a:lnTo>
                  <a:lnTo>
                    <a:pt x="165692" y="0"/>
                  </a:lnTo>
                  <a:close/>
                </a:path>
              </a:pathLst>
            </a:custGeom>
            <a:solidFill>
              <a:srgbClr val="FFFFFF">
                <a:alpha val="45559"/>
              </a:srgbClr>
            </a:solidFill>
          </p:spPr>
          <p:txBody>
            <a:bodyPr wrap="square" lIns="0" tIns="0" rIns="0" bIns="0" rtlCol="0"/>
            <a:lstStyle/>
            <a:p>
              <a:endParaRPr sz="900"/>
            </a:p>
          </p:txBody>
        </p:sp>
        <p:sp>
          <p:nvSpPr>
            <p:cNvPr id="31" name="object 31">
              <a:extLst>
                <a:ext uri="{FF2B5EF4-FFF2-40B4-BE49-F238E27FC236}">
                  <a16:creationId xmlns:a16="http://schemas.microsoft.com/office/drawing/2014/main" id="{A499C266-790D-45F2-BD24-25587058745C}"/>
                </a:ext>
              </a:extLst>
            </p:cNvPr>
            <p:cNvSpPr/>
            <p:nvPr userDrawn="1"/>
          </p:nvSpPr>
          <p:spPr>
            <a:xfrm>
              <a:off x="1703742" y="3744054"/>
              <a:ext cx="373380" cy="374015"/>
            </a:xfrm>
            <a:custGeom>
              <a:avLst/>
              <a:gdLst/>
              <a:ahLst/>
              <a:cxnLst/>
              <a:rect l="l" t="t" r="r" b="b"/>
              <a:pathLst>
                <a:path w="373380" h="374014">
                  <a:moveTo>
                    <a:pt x="186620" y="0"/>
                  </a:moveTo>
                  <a:lnTo>
                    <a:pt x="137008" y="6672"/>
                  </a:lnTo>
                  <a:lnTo>
                    <a:pt x="92428" y="25501"/>
                  </a:lnTo>
                  <a:lnTo>
                    <a:pt x="54659" y="54708"/>
                  </a:lnTo>
                  <a:lnTo>
                    <a:pt x="25478" y="92512"/>
                  </a:lnTo>
                  <a:lnTo>
                    <a:pt x="6666" y="137133"/>
                  </a:lnTo>
                  <a:lnTo>
                    <a:pt x="0" y="186790"/>
                  </a:lnTo>
                  <a:lnTo>
                    <a:pt x="6666" y="236447"/>
                  </a:lnTo>
                  <a:lnTo>
                    <a:pt x="25478" y="281067"/>
                  </a:lnTo>
                  <a:lnTo>
                    <a:pt x="54659" y="318871"/>
                  </a:lnTo>
                  <a:lnTo>
                    <a:pt x="92428" y="348078"/>
                  </a:lnTo>
                  <a:lnTo>
                    <a:pt x="137008" y="366908"/>
                  </a:lnTo>
                  <a:lnTo>
                    <a:pt x="186620" y="373580"/>
                  </a:lnTo>
                  <a:lnTo>
                    <a:pt x="236232" y="366908"/>
                  </a:lnTo>
                  <a:lnTo>
                    <a:pt x="280811" y="348078"/>
                  </a:lnTo>
                  <a:lnTo>
                    <a:pt x="318581" y="318871"/>
                  </a:lnTo>
                  <a:lnTo>
                    <a:pt x="347761" y="281067"/>
                  </a:lnTo>
                  <a:lnTo>
                    <a:pt x="366573" y="236447"/>
                  </a:lnTo>
                  <a:lnTo>
                    <a:pt x="373239" y="186790"/>
                  </a:lnTo>
                  <a:lnTo>
                    <a:pt x="366573" y="137133"/>
                  </a:lnTo>
                  <a:lnTo>
                    <a:pt x="347761" y="92512"/>
                  </a:lnTo>
                  <a:lnTo>
                    <a:pt x="318581" y="54708"/>
                  </a:lnTo>
                  <a:lnTo>
                    <a:pt x="280811" y="25501"/>
                  </a:lnTo>
                  <a:lnTo>
                    <a:pt x="236232" y="6672"/>
                  </a:lnTo>
                  <a:lnTo>
                    <a:pt x="186620" y="0"/>
                  </a:lnTo>
                  <a:close/>
                </a:path>
              </a:pathLst>
            </a:custGeom>
            <a:solidFill>
              <a:srgbClr val="FFFFFF">
                <a:alpha val="50000"/>
              </a:srgbClr>
            </a:solidFill>
          </p:spPr>
          <p:txBody>
            <a:bodyPr wrap="square" lIns="0" tIns="0" rIns="0" bIns="0" rtlCol="0"/>
            <a:lstStyle/>
            <a:p>
              <a:endParaRPr sz="900"/>
            </a:p>
          </p:txBody>
        </p:sp>
      </p:grpSp>
      <p:pic>
        <p:nvPicPr>
          <p:cNvPr id="32" name="Picture 31">
            <a:extLst>
              <a:ext uri="{FF2B5EF4-FFF2-40B4-BE49-F238E27FC236}">
                <a16:creationId xmlns:a16="http://schemas.microsoft.com/office/drawing/2014/main" id="{8D9FBEE0-0A00-4619-8257-DCBA4600E8B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sp>
        <p:nvSpPr>
          <p:cNvPr id="34" name="Slide Number">
            <a:extLst>
              <a:ext uri="{FF2B5EF4-FFF2-40B4-BE49-F238E27FC236}">
                <a16:creationId xmlns:a16="http://schemas.microsoft.com/office/drawing/2014/main" id="{12E5CBB7-3F60-4255-B7D4-36B51D87898B}"/>
              </a:ext>
            </a:extLst>
          </p:cNvPr>
          <p:cNvSpPr txBox="1">
            <a:spLocks noGrp="1"/>
          </p:cNvSpPr>
          <p:nvPr>
            <p:ph type="sldNum" sz="quarter" idx="2"/>
          </p:nvPr>
        </p:nvSpPr>
        <p:spPr>
          <a:xfrm>
            <a:off x="129631" y="6106751"/>
            <a:ext cx="365485" cy="369332"/>
          </a:xfrm>
          <a:prstGeom prst="rect">
            <a:avLst/>
          </a:prstGeom>
          <a:ln w="12700">
            <a:miter lim="400000"/>
          </a:ln>
        </p:spPr>
        <p:txBody>
          <a:bodyPr wrap="none" lIns="76200" tIns="76200" rIns="76200" bIns="76200">
            <a:spAutoFit/>
          </a:bodyPr>
          <a:lstStyle>
            <a:lvl1pPr>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37" name="Slide Number">
            <a:extLst>
              <a:ext uri="{FF2B5EF4-FFF2-40B4-BE49-F238E27FC236}">
                <a16:creationId xmlns:a16="http://schemas.microsoft.com/office/drawing/2014/main" id="{E5DF1F88-044F-A949-98B3-40A28A9ED7E3}"/>
              </a:ext>
            </a:extLst>
          </p:cNvPr>
          <p:cNvSpPr txBox="1">
            <a:spLocks/>
          </p:cNvSpPr>
          <p:nvPr userDrawn="1"/>
        </p:nvSpPr>
        <p:spPr>
          <a:xfrm>
            <a:off x="133094" y="6436540"/>
            <a:ext cx="1010661" cy="292388"/>
          </a:xfrm>
          <a:prstGeom prst="rect">
            <a:avLst/>
          </a:prstGeom>
          <a:ln w="12700">
            <a:miter lim="400000"/>
          </a:ln>
        </p:spPr>
        <p:txBody>
          <a:bodyPr wrap="none" lIns="38100" tIns="38100" rIns="38100" bIns="381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chemeClr val="bg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defRPr>
            </a:lvl1pPr>
            <a:lvl2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2pPr>
            <a:lvl3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3pPr>
            <a:lvl4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4pPr>
            <a:lvl5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5pPr>
            <a:lvl6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6pPr>
            <a:lvl7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7pPr>
            <a:lvl8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8pPr>
            <a:lvl9pPr marL="0" marR="0" indent="0" algn="l"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Helvetica Light"/>
                <a:ea typeface="Helvetica Light"/>
                <a:cs typeface="Helvetica Light"/>
                <a:sym typeface="Helvetica Light"/>
              </a:defRPr>
            </a:lvl9pPr>
          </a:lstStyle>
          <a:p>
            <a:r>
              <a:rPr lang="en-US" sz="1400"/>
              <a:t>@</a:t>
            </a:r>
            <a:r>
              <a:rPr lang="en-US" sz="1400" err="1"/>
              <a:t>IAmJerdog</a:t>
            </a:r>
            <a:endParaRPr lang="en-US" sz="1400"/>
          </a:p>
        </p:txBody>
      </p:sp>
    </p:spTree>
    <p:extLst>
      <p:ext uri="{BB962C8B-B14F-4D97-AF65-F5344CB8AC3E}">
        <p14:creationId xmlns:p14="http://schemas.microsoft.com/office/powerpoint/2010/main" val="860817661"/>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Open White">
    <p:bg>
      <p:bgPr>
        <a:solidFill>
          <a:srgbClr val="FFFFFF"/>
        </a:solidFill>
        <a:effectLst/>
      </p:bgPr>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4F2E7AE-1C81-4CA0-92CE-98D0EA9A9F5A}"/>
              </a:ext>
            </a:extLst>
          </p:cNvPr>
          <p:cNvSpPr txBox="1">
            <a:spLocks noGrp="1"/>
          </p:cNvSpPr>
          <p:nvPr>
            <p:ph type="sldNum" sz="quarter" idx="2"/>
          </p:nvPr>
        </p:nvSpPr>
        <p:spPr>
          <a:xfrm>
            <a:off x="138169" y="6191863"/>
            <a:ext cx="394339"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8" name="Footer Placeholder 8">
            <a:extLst>
              <a:ext uri="{FF2B5EF4-FFF2-40B4-BE49-F238E27FC236}">
                <a16:creationId xmlns:a16="http://schemas.microsoft.com/office/drawing/2014/main" id="{D0148506-3DCC-43DB-B976-CA8819215288}"/>
              </a:ext>
            </a:extLst>
          </p:cNvPr>
          <p:cNvSpPr>
            <a:spLocks noGrp="1"/>
          </p:cNvSpPr>
          <p:nvPr>
            <p:ph type="ftr" sz="quarter" idx="3"/>
          </p:nvPr>
        </p:nvSpPr>
        <p:spPr>
          <a:xfrm>
            <a:off x="142176" y="6571335"/>
            <a:ext cx="1008609" cy="241926"/>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Tree>
    <p:extLst>
      <p:ext uri="{BB962C8B-B14F-4D97-AF65-F5344CB8AC3E}">
        <p14:creationId xmlns:p14="http://schemas.microsoft.com/office/powerpoint/2010/main" val="999947924"/>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 Column">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2" y="88570"/>
            <a:ext cx="11027683" cy="976707"/>
          </a:xfrm>
        </p:spPr>
        <p:txBody>
          <a:bodyPr anchor="ctr" anchorCtr="0"/>
          <a:lstStyle>
            <a:lvl1pPr>
              <a:lnSpc>
                <a:spcPct val="90000"/>
              </a:lnSpc>
              <a:defRPr sz="3300" b="0">
                <a:solidFill>
                  <a:srgbClr val="474747"/>
                </a:solidFill>
              </a:defRPr>
            </a:lvl1pPr>
          </a:lstStyle>
          <a:p>
            <a:r>
              <a:rPr lang="en-US"/>
              <a:t>Click to edit Master title style</a:t>
            </a: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1" y="1347854"/>
            <a:ext cx="11027683" cy="4800600"/>
          </a:xfrm>
        </p:spPr>
        <p:txBody>
          <a:bodyPr/>
          <a:lstStyle>
            <a:lvl1pPr>
              <a:defRPr b="1"/>
            </a:lvl1pPr>
          </a:lstStyle>
          <a:p>
            <a:pPr lvl="0"/>
            <a:r>
              <a:rPr lang="en-US"/>
              <a:t>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09FDA089-303A-4D2D-BFAF-D06913E897DA}"/>
              </a:ext>
            </a:extLst>
          </p:cNvPr>
          <p:cNvSpPr/>
          <p:nvPr userDrawn="1"/>
        </p:nvSpPr>
        <p:spPr>
          <a:xfrm>
            <a:off x="1" y="1098783"/>
            <a:ext cx="12191999" cy="13716"/>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lvl="0" indent="0" algn="ctr" defTabSz="438150" rtl="0" eaLnBrk="1" fontAlgn="auto" latinLnBrk="0" hangingPunct="0">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pic>
        <p:nvPicPr>
          <p:cNvPr id="24" name="Picture 23">
            <a:extLst>
              <a:ext uri="{FF2B5EF4-FFF2-40B4-BE49-F238E27FC236}">
                <a16:creationId xmlns:a16="http://schemas.microsoft.com/office/drawing/2014/main" id="{662D475C-C160-4E13-957B-368EA6C74F6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4319" y="2673"/>
            <a:ext cx="642913" cy="1097304"/>
          </a:xfrm>
          <a:prstGeom prst="rect">
            <a:avLst/>
          </a:prstGeom>
        </p:spPr>
      </p:pic>
      <p:sp>
        <p:nvSpPr>
          <p:cNvPr id="9" name="Slide Number">
            <a:extLst>
              <a:ext uri="{FF2B5EF4-FFF2-40B4-BE49-F238E27FC236}">
                <a16:creationId xmlns:a16="http://schemas.microsoft.com/office/drawing/2014/main" id="{29526BA0-D5DE-4C82-885B-80E1AEE9A79A}"/>
              </a:ext>
            </a:extLst>
          </p:cNvPr>
          <p:cNvSpPr txBox="1">
            <a:spLocks noGrp="1"/>
          </p:cNvSpPr>
          <p:nvPr>
            <p:ph type="sldNum" sz="quarter" idx="2"/>
          </p:nvPr>
        </p:nvSpPr>
        <p:spPr>
          <a:xfrm>
            <a:off x="97973" y="6106751"/>
            <a:ext cx="365485" cy="369332"/>
          </a:xfrm>
          <a:prstGeom prst="rect">
            <a:avLst/>
          </a:prstGeom>
          <a:ln w="12700">
            <a:miter lim="400000"/>
          </a:ln>
        </p:spPr>
        <p:txBody>
          <a:bodyPr wrap="none" lIns="76200" tIns="76200" rIns="76200" bIns="76200">
            <a:spAutoFit/>
          </a:bodyPr>
          <a:lstStyle>
            <a:lvl1pPr>
              <a:defRPr sz="14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pPr algn="ctr" defTabSz="409575" hangingPunct="0">
              <a:defRPr/>
            </a:pPr>
            <a:fld id="{86CB4B4D-7CA3-9044-876B-883B54F8677D}" type="slidenum">
              <a:rPr lang="en-US" kern="0" smtClean="0">
                <a:sym typeface="Berthold Akzidenz Grotesk BE Me"/>
              </a:rPr>
              <a:pPr algn="ctr" defTabSz="409575" hangingPunct="0">
                <a:defRPr/>
              </a:pPr>
              <a:t>‹#›</a:t>
            </a:fld>
            <a:endParaRPr lang="en-US" kern="0">
              <a:sym typeface="Berthold Akzidenz Grotesk BE Me"/>
            </a:endParaRPr>
          </a:p>
        </p:txBody>
      </p:sp>
      <p:sp>
        <p:nvSpPr>
          <p:cNvPr id="11" name="Footer Placeholder 8">
            <a:extLst>
              <a:ext uri="{FF2B5EF4-FFF2-40B4-BE49-F238E27FC236}">
                <a16:creationId xmlns:a16="http://schemas.microsoft.com/office/drawing/2014/main" id="{227A912A-976E-4154-B0CC-20DF5CB94696}"/>
              </a:ext>
            </a:extLst>
          </p:cNvPr>
          <p:cNvSpPr>
            <a:spLocks noGrp="1"/>
          </p:cNvSpPr>
          <p:nvPr>
            <p:ph type="ftr" sz="quarter" idx="3"/>
          </p:nvPr>
        </p:nvSpPr>
        <p:spPr>
          <a:xfrm>
            <a:off x="129631" y="6482948"/>
            <a:ext cx="1318169" cy="292388"/>
          </a:xfrm>
          <a:prstGeom prst="rect">
            <a:avLst/>
          </a:prstGeom>
        </p:spPr>
        <p:txBody>
          <a:bodyPr vert="horz" lIns="91440" tIns="45720" rIns="91440" bIns="45720" rtlCol="0" anchor="b"/>
          <a:lstStyle>
            <a:lvl1pPr algn="l">
              <a:lnSpc>
                <a:spcPct val="90000"/>
              </a:lnSpc>
              <a:defRPr sz="800">
                <a:solidFill>
                  <a:srgbClr val="474747"/>
                </a:solidFill>
              </a:defRPr>
            </a:lvl1pPr>
          </a:lstStyle>
          <a:p>
            <a:pPr defTabSz="409575" hangingPunct="0">
              <a:defRPr/>
            </a:pPr>
            <a:r>
              <a:rPr lang="en-US" kern="0">
                <a:latin typeface="Berthold Akzidenz Grotesk BE Me"/>
                <a:sym typeface="Berthold Akzidenz Grotesk BE Me"/>
              </a:rPr>
              <a:t>© Solace</a:t>
            </a:r>
          </a:p>
          <a:p>
            <a:pPr defTabSz="409575" hangingPunct="0">
              <a:defRPr/>
            </a:pPr>
            <a:r>
              <a:rPr lang="en-US" kern="0">
                <a:latin typeface="Berthold Akzidenz Grotesk BE Me"/>
                <a:sym typeface="Berthold Akzidenz Grotesk BE Me"/>
              </a:rPr>
              <a:t>Proprietary &amp; Confidential</a:t>
            </a:r>
          </a:p>
        </p:txBody>
      </p:sp>
    </p:spTree>
    <p:extLst>
      <p:ext uri="{BB962C8B-B14F-4D97-AF65-F5344CB8AC3E}">
        <p14:creationId xmlns:p14="http://schemas.microsoft.com/office/powerpoint/2010/main" val="3492733080"/>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plitscreen Green Gray">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1346C-2FAB-435C-B732-77AF6CF2D3EB}"/>
              </a:ext>
            </a:extLst>
          </p:cNvPr>
          <p:cNvSpPr/>
          <p:nvPr userDrawn="1"/>
        </p:nvSpPr>
        <p:spPr>
          <a:xfrm>
            <a:off x="6081651" y="0"/>
            <a:ext cx="6110350" cy="68580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22" name="Text Placeholder 7">
            <a:extLst>
              <a:ext uri="{FF2B5EF4-FFF2-40B4-BE49-F238E27FC236}">
                <a16:creationId xmlns:a16="http://schemas.microsoft.com/office/drawing/2014/main" id="{25A7B58D-A6EC-43C9-8E17-BEE465D370F2}"/>
              </a:ext>
            </a:extLst>
          </p:cNvPr>
          <p:cNvSpPr>
            <a:spLocks noGrp="1"/>
          </p:cNvSpPr>
          <p:nvPr>
            <p:ph type="body" sz="quarter" idx="12"/>
          </p:nvPr>
        </p:nvSpPr>
        <p:spPr>
          <a:xfrm>
            <a:off x="6797008" y="1028700"/>
            <a:ext cx="4805990" cy="4800600"/>
          </a:xfrm>
        </p:spPr>
        <p:txBody>
          <a:bodyPr/>
          <a:lstStyle>
            <a:lvl1pPr>
              <a:defRPr b="1">
                <a:solidFill>
                  <a:schemeClr val="bg1"/>
                </a:solidFill>
              </a:defRPr>
            </a:lvl1pPr>
            <a:lvl2pPr>
              <a:defRPr>
                <a:solidFill>
                  <a:schemeClr val="bg1"/>
                </a:solidFill>
              </a:defRPr>
            </a:lvl2pPr>
            <a:lvl3pPr>
              <a:defRPr>
                <a:solidFill>
                  <a:schemeClr val="bg1"/>
                </a:solidFill>
              </a:defRPr>
            </a:lvl3pPr>
          </a:lstStyle>
          <a:p>
            <a:pPr lvl="0"/>
            <a:r>
              <a:rPr lang="en-US"/>
              <a:t>Edit Master text styles</a:t>
            </a:r>
          </a:p>
          <a:p>
            <a:pPr lvl="1"/>
            <a:r>
              <a:rPr lang="en-US"/>
              <a:t>Second level</a:t>
            </a:r>
          </a:p>
          <a:p>
            <a:pPr lvl="2"/>
            <a:r>
              <a:rPr lang="en-US"/>
              <a:t>Third level</a:t>
            </a:r>
          </a:p>
        </p:txBody>
      </p:sp>
      <p:sp>
        <p:nvSpPr>
          <p:cNvPr id="11" name="Rectangle 10">
            <a:extLst>
              <a:ext uri="{FF2B5EF4-FFF2-40B4-BE49-F238E27FC236}">
                <a16:creationId xmlns:a16="http://schemas.microsoft.com/office/drawing/2014/main" id="{252A21E6-C700-F04A-AFBF-D249BF836C0A}"/>
              </a:ext>
            </a:extLst>
          </p:cNvPr>
          <p:cNvSpPr/>
          <p:nvPr userDrawn="1"/>
        </p:nvSpPr>
        <p:spPr>
          <a:xfrm>
            <a:off x="0" y="0"/>
            <a:ext cx="6110350" cy="6858000"/>
          </a:xfrm>
          <a:prstGeom prst="rect">
            <a:avLst/>
          </a:prstGeom>
          <a:solidFill>
            <a:srgbClr val="00C895"/>
          </a:solidFill>
          <a:ln w="12700" cap="flat">
            <a:noFill/>
            <a:miter lim="400000"/>
          </a:ln>
          <a:effectLst>
            <a:innerShdw blurRad="76200" dist="38100" dir="5400000">
              <a:prstClr val="black">
                <a:alpha val="30000"/>
              </a:prstClr>
            </a:inn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2" name="Title 2">
            <a:extLst>
              <a:ext uri="{FF2B5EF4-FFF2-40B4-BE49-F238E27FC236}">
                <a16:creationId xmlns:a16="http://schemas.microsoft.com/office/drawing/2014/main" id="{6FBE0D6B-28F6-4E51-B374-0D80AB41537C}"/>
              </a:ext>
            </a:extLst>
          </p:cNvPr>
          <p:cNvSpPr>
            <a:spLocks noGrp="1"/>
          </p:cNvSpPr>
          <p:nvPr>
            <p:ph type="title"/>
          </p:nvPr>
        </p:nvSpPr>
        <p:spPr>
          <a:xfrm>
            <a:off x="488948" y="2452294"/>
            <a:ext cx="5083950" cy="976707"/>
          </a:xfrm>
        </p:spPr>
        <p:txBody>
          <a:bodyPr anchor="ctr" anchorCtr="0"/>
          <a:lstStyle>
            <a:lvl1pPr>
              <a:lnSpc>
                <a:spcPct val="90000"/>
              </a:lnSpc>
              <a:defRPr sz="5750" b="1">
                <a:solidFill>
                  <a:schemeClr val="bg1"/>
                </a:solidFill>
                <a:latin typeface="Times" panose="02020603050405020304" pitchFamily="18" charset="0"/>
                <a:cs typeface="Times" panose="02020603050405020304" pitchFamily="18" charset="0"/>
              </a:defRPr>
            </a:lvl1pPr>
          </a:lstStyle>
          <a:p>
            <a:r>
              <a:rPr lang="en-US"/>
              <a:t>Click to edit Master title style</a:t>
            </a:r>
          </a:p>
        </p:txBody>
      </p:sp>
      <p:pic>
        <p:nvPicPr>
          <p:cNvPr id="10" name="Picture 9">
            <a:extLst>
              <a:ext uri="{FF2B5EF4-FFF2-40B4-BE49-F238E27FC236}">
                <a16:creationId xmlns:a16="http://schemas.microsoft.com/office/drawing/2014/main" id="{E76BC7A2-0620-4BA6-8249-191150B825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pic>
        <p:nvPicPr>
          <p:cNvPr id="17" name="Picture 16">
            <a:extLst>
              <a:ext uri="{FF2B5EF4-FFF2-40B4-BE49-F238E27FC236}">
                <a16:creationId xmlns:a16="http://schemas.microsoft.com/office/drawing/2014/main" id="{67B49DAD-ADEE-4E34-9A21-48F4E03F0C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2000250" y="2000250"/>
            <a:ext cx="6858000" cy="2857500"/>
          </a:xfrm>
          <a:prstGeom prst="rect">
            <a:avLst/>
          </a:prstGeom>
        </p:spPr>
      </p:pic>
      <p:sp>
        <p:nvSpPr>
          <p:cNvPr id="13" name="Slide Number">
            <a:extLst>
              <a:ext uri="{FF2B5EF4-FFF2-40B4-BE49-F238E27FC236}">
                <a16:creationId xmlns:a16="http://schemas.microsoft.com/office/drawing/2014/main" id="{80991388-169C-4E84-9C78-D35FEB0CA1CE}"/>
              </a:ext>
            </a:extLst>
          </p:cNvPr>
          <p:cNvSpPr txBox="1">
            <a:spLocks noGrp="1"/>
          </p:cNvSpPr>
          <p:nvPr>
            <p:ph type="sldNum" sz="quarter" idx="2"/>
          </p:nvPr>
        </p:nvSpPr>
        <p:spPr>
          <a:xfrm>
            <a:off x="91560" y="6183695"/>
            <a:ext cx="378310" cy="369332"/>
          </a:xfrm>
          <a:prstGeom prst="rect">
            <a:avLst/>
          </a:prstGeom>
          <a:ln w="12700">
            <a:miter lim="400000"/>
          </a:ln>
        </p:spPr>
        <p:txBody>
          <a:bodyPr wrap="none" lIns="76200" tIns="76200" rIns="76200" bIns="76200">
            <a:spAutoFit/>
          </a:bodyPr>
          <a:lstStyle>
            <a:lvl1pPr>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14" name="Footer Placeholder 8">
            <a:extLst>
              <a:ext uri="{FF2B5EF4-FFF2-40B4-BE49-F238E27FC236}">
                <a16:creationId xmlns:a16="http://schemas.microsoft.com/office/drawing/2014/main" id="{320C4448-53D6-47E7-B1A8-457C7DD4EC6B}"/>
              </a:ext>
            </a:extLst>
          </p:cNvPr>
          <p:cNvSpPr>
            <a:spLocks noGrp="1"/>
          </p:cNvSpPr>
          <p:nvPr>
            <p:ph type="ftr" sz="quarter" idx="3"/>
          </p:nvPr>
        </p:nvSpPr>
        <p:spPr>
          <a:xfrm>
            <a:off x="129631" y="6482948"/>
            <a:ext cx="1318169" cy="292388"/>
          </a:xfrm>
          <a:prstGeom prst="rect">
            <a:avLst/>
          </a:prstGeom>
        </p:spPr>
        <p:txBody>
          <a:bodyPr vert="horz" lIns="91440" tIns="45720" rIns="91440" bIns="45720" rtlCol="0" anchor="b"/>
          <a:lstStyle>
            <a:lvl1pPr algn="l">
              <a:lnSpc>
                <a:spcPct val="90000"/>
              </a:lnSpc>
              <a:defRPr sz="800">
                <a:solidFill>
                  <a:schemeClr val="bg1"/>
                </a:solidFill>
              </a:defRPr>
            </a:lvl1pPr>
          </a:lstStyle>
          <a:p>
            <a:r>
              <a:rPr lang="en-US"/>
              <a:t>© Solace</a:t>
            </a:r>
          </a:p>
          <a:p>
            <a:r>
              <a:rPr lang="en-US"/>
              <a:t>Proprietary &amp; Confidential</a:t>
            </a:r>
          </a:p>
        </p:txBody>
      </p:sp>
    </p:spTree>
    <p:extLst>
      <p:ext uri="{BB962C8B-B14F-4D97-AF65-F5344CB8AC3E}">
        <p14:creationId xmlns:p14="http://schemas.microsoft.com/office/powerpoint/2010/main" val="212696255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C326D592-9CAC-3844-8868-2613FBEDEF05}" type="datetime4">
              <a:rPr kumimoji="0" lang="en-GB" sz="2700" b="0" i="0" u="none" strike="noStrike" kern="0" cap="none" spc="0" normalizeH="0" baseline="0" noProof="0" smtClean="0">
                <a:ln>
                  <a:noFill/>
                </a:ln>
                <a:solidFill>
                  <a:srgbClr val="000000"/>
                </a:solidFill>
                <a:effectLst/>
                <a:uLnTx/>
                <a:uFillTx/>
                <a:latin typeface="Gill Sans"/>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22 May 2025</a:t>
            </a:fld>
            <a:endParaRPr kumimoji="0" lang="en-US" sz="2700" b="0" i="0" u="none" strike="noStrike" kern="0" cap="none" spc="0" normalizeH="0" baseline="0" noProof="0">
              <a:ln>
                <a:noFill/>
              </a:ln>
              <a:solidFill>
                <a:srgbClr val="000000"/>
              </a:solidFill>
              <a:effectLst/>
              <a:uLnTx/>
              <a:uFillTx/>
              <a:latin typeface="Gill Sans"/>
              <a:sym typeface="Gill Sans"/>
            </a:endParaRPr>
          </a:p>
        </p:txBody>
      </p:sp>
      <p:sp>
        <p:nvSpPr>
          <p:cNvPr id="5" name="Footer Placeholder 4"/>
          <p:cNvSpPr>
            <a:spLocks noGrp="1"/>
          </p:cNvSpPr>
          <p:nvPr>
            <p:ph type="ftr" sz="quarter" idx="11"/>
          </p:nvPr>
        </p:nvSpPr>
        <p:spPr>
          <a:xfrm>
            <a:off x="3984774" y="6237601"/>
            <a:ext cx="4222452" cy="365125"/>
          </a:xfrm>
          <a:prstGeom prst="rect">
            <a:avLst/>
          </a:prstGeom>
        </p:spPr>
        <p:txBody>
          <a:bodyPr/>
          <a:lstStyle/>
          <a:p>
            <a:pPr marL="0" marR="0" lvl="0" indent="0" algn="l" defTabSz="409575" rtl="0" eaLnBrk="1" fontAlgn="auto" latinLnBrk="0" hangingPunct="0">
              <a:lnSpc>
                <a:spcPct val="90000"/>
              </a:lnSpc>
              <a:spcBef>
                <a:spcPts val="0"/>
              </a:spcBef>
              <a:spcAft>
                <a:spcPts val="0"/>
              </a:spcAft>
              <a:buClrTx/>
              <a:buSzTx/>
              <a:buFontTx/>
              <a:buNone/>
              <a:tabLst/>
              <a:defRPr/>
            </a:pPr>
            <a:endParaRPr kumimoji="0" lang="en-US" sz="800" b="0" i="0" u="none" strike="noStrike" kern="0" cap="none" spc="0" normalizeH="0" baseline="0" noProof="0">
              <a:ln>
                <a:noFill/>
              </a:ln>
              <a:solidFill>
                <a:srgbClr val="474747"/>
              </a:solidFill>
              <a:effectLst/>
              <a:uLnTx/>
              <a:uFillTx/>
              <a:latin typeface="Gill Sans"/>
              <a:sym typeface="Gill Sans"/>
            </a:endParaRPr>
          </a:p>
        </p:txBody>
      </p:sp>
      <p:sp>
        <p:nvSpPr>
          <p:cNvPr id="6" name="Slide Number Placeholder 5"/>
          <p:cNvSpPr>
            <a:spLocks noGrp="1"/>
          </p:cNvSpPr>
          <p:nvPr>
            <p:ph type="sldNum" sz="quarter" idx="12"/>
          </p:nvPr>
        </p:nvSpPr>
        <p:spPr>
          <a:xfrm>
            <a:off x="126548" y="6191861"/>
            <a:ext cx="365486" cy="369332"/>
          </a:xfrm>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A4EBC1EC-51B6-DD4E-8FE3-D5780A9E4A4F}" type="slidenum">
              <a:rPr kumimoji="0" lang="en-US" sz="1400" b="0" i="0" u="none" strike="noStrike" kern="0" cap="none" spc="0" normalizeH="0" baseline="0" noProof="0" smtClean="0">
                <a:ln>
                  <a:noFill/>
                </a:ln>
                <a:solidFill>
                  <a:srgbClr val="474747"/>
                </a:solidFill>
                <a:effectLst/>
                <a:uLnTx/>
                <a:uFillTx/>
                <a:latin typeface="Open Sans" panose="020B0606030504020204" pitchFamily="34" charset="0"/>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a:t>
            </a:fld>
            <a:endParaRPr kumimoji="0" lang="en-US" sz="1400" b="0" i="0" u="none" strike="noStrike" kern="0" cap="none" spc="0" normalizeH="0" baseline="0" noProof="0">
              <a:ln>
                <a:noFill/>
              </a:ln>
              <a:solidFill>
                <a:srgbClr val="474747"/>
              </a:solidFill>
              <a:effectLst/>
              <a:uLnTx/>
              <a:uFillTx/>
              <a:latin typeface="Open Sans" panose="020B0606030504020204" pitchFamily="34" charset="0"/>
              <a:sym typeface="Gill Sans"/>
            </a:endParaRPr>
          </a:p>
        </p:txBody>
      </p:sp>
    </p:spTree>
    <p:extLst>
      <p:ext uri="{BB962C8B-B14F-4D97-AF65-F5344CB8AC3E}">
        <p14:creationId xmlns:p14="http://schemas.microsoft.com/office/powerpoint/2010/main" val="2112788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D1CE3B-9DAA-4344-908C-870F3EF61DB5}" type="datetimeFigureOut">
              <a:rPr lang="en-SG" smtClean="0"/>
              <a:t>22/5/2025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9100746-ACEC-4EA7-BF69-6C1D0E9630A8}" type="slidenum">
              <a:rPr lang="en-SG" smtClean="0"/>
              <a:t>‹#›</a:t>
            </a:fld>
            <a:endParaRPr lang="en-SG"/>
          </a:p>
        </p:txBody>
      </p:sp>
    </p:spTree>
    <p:extLst>
      <p:ext uri="{BB962C8B-B14F-4D97-AF65-F5344CB8AC3E}">
        <p14:creationId xmlns:p14="http://schemas.microsoft.com/office/powerpoint/2010/main" val="225936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076E-CDD9-158A-C5DC-32E550F8787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DCA6922-01F9-CE23-910B-A8CBB4672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BA0D02-C3EA-6718-4C8B-F762B36064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C7CFCE4-EDFF-0503-B9FE-0BF671991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78D1F-3AA5-0F08-1D92-18D7053C0E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48663C7-9689-CEA7-CAE5-8E0DE483E64B}"/>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8" name="Footer Placeholder 7">
            <a:extLst>
              <a:ext uri="{FF2B5EF4-FFF2-40B4-BE49-F238E27FC236}">
                <a16:creationId xmlns:a16="http://schemas.microsoft.com/office/drawing/2014/main" id="{FAB09082-62C7-2454-2CA5-B7F7F44EF78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E675DB6-50CB-FA01-C93C-A3F615D2805B}"/>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21583495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37404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4AA84D34-25D4-3F45-AC64-825EC959977B}" type="slidenum">
              <a:rPr lang="en-US" altLang="en-US"/>
              <a:pPr/>
              <a:t>‹#›</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Tree>
    <p:extLst>
      <p:ext uri="{BB962C8B-B14F-4D97-AF65-F5344CB8AC3E}">
        <p14:creationId xmlns:p14="http://schemas.microsoft.com/office/powerpoint/2010/main" val="377514031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Column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2" y="88570"/>
            <a:ext cx="11027683" cy="976707"/>
          </a:xfrm>
        </p:spPr>
        <p:txBody>
          <a:bodyPr anchor="ctr" anchorCtr="0"/>
          <a:lstStyle>
            <a:lvl1pPr>
              <a:lnSpc>
                <a:spcPct val="70000"/>
              </a:lnSpc>
              <a:defRPr sz="3600" b="0">
                <a:solidFill>
                  <a:schemeClr val="tx1"/>
                </a:solidFill>
              </a:defRPr>
            </a:lvl1pPr>
          </a:lstStyle>
          <a:p>
            <a:r>
              <a:rPr lang="en-US"/>
              <a:t>Click to edit Master title style</a:t>
            </a:r>
          </a:p>
        </p:txBody>
      </p:sp>
      <p:sp>
        <p:nvSpPr>
          <p:cNvPr id="14" name="Text Placeholder 7">
            <a:extLst>
              <a:ext uri="{FF2B5EF4-FFF2-40B4-BE49-F238E27FC236}">
                <a16:creationId xmlns:a16="http://schemas.microsoft.com/office/drawing/2014/main" id="{E16F26DE-79B7-44D6-BCE8-8A89D076E3F0}"/>
              </a:ext>
            </a:extLst>
          </p:cNvPr>
          <p:cNvSpPr>
            <a:spLocks noGrp="1"/>
          </p:cNvSpPr>
          <p:nvPr>
            <p:ph type="body" sz="quarter" idx="12"/>
          </p:nvPr>
        </p:nvSpPr>
        <p:spPr>
          <a:xfrm>
            <a:off x="598261" y="1347854"/>
            <a:ext cx="5069486" cy="4800600"/>
          </a:xfrm>
        </p:spPr>
        <p:txBody>
          <a:bodyPr/>
          <a:lstStyle>
            <a:lvl1pPr>
              <a:defRPr b="0">
                <a:solidFill>
                  <a:schemeClr val="tx1"/>
                </a:solidFill>
              </a:defRPr>
            </a:lvl1pPr>
            <a:lvl2pPr>
              <a:defRPr>
                <a:solidFill>
                  <a:schemeClr val="tx1"/>
                </a:solidFill>
              </a:defRPr>
            </a:lvl2pPr>
            <a:lvl3pPr marL="800100" indent="-120650">
              <a:defRPr>
                <a:solidFill>
                  <a:schemeClr val="tx1"/>
                </a:solidFill>
              </a:defRPr>
            </a:lvl3pPr>
          </a:lstStyle>
          <a:p>
            <a:pPr lvl="0"/>
            <a:r>
              <a:rPr lang="en-US"/>
              <a:t>Edit Master text styles</a:t>
            </a:r>
          </a:p>
          <a:p>
            <a:pPr lvl="1"/>
            <a:r>
              <a:rPr lang="en-US"/>
              <a:t>Second level</a:t>
            </a:r>
          </a:p>
          <a:p>
            <a:pPr lvl="2"/>
            <a:r>
              <a:rPr lang="en-US"/>
              <a:t>Third level</a:t>
            </a:r>
          </a:p>
        </p:txBody>
      </p:sp>
      <p:sp>
        <p:nvSpPr>
          <p:cNvPr id="15" name="Content Placeholder 3">
            <a:extLst>
              <a:ext uri="{FF2B5EF4-FFF2-40B4-BE49-F238E27FC236}">
                <a16:creationId xmlns:a16="http://schemas.microsoft.com/office/drawing/2014/main" id="{F6E82848-5D7E-48CC-BE9D-8DA26AD4BD06}"/>
              </a:ext>
            </a:extLst>
          </p:cNvPr>
          <p:cNvSpPr>
            <a:spLocks noGrp="1"/>
          </p:cNvSpPr>
          <p:nvPr>
            <p:ph sz="quarter" idx="14"/>
          </p:nvPr>
        </p:nvSpPr>
        <p:spPr>
          <a:xfrm>
            <a:off x="6096000" y="1347470"/>
            <a:ext cx="5069682" cy="4800600"/>
          </a:xfrm>
        </p:spPr>
        <p:txBody>
          <a:bodyPr/>
          <a:lstStyle>
            <a:lvl1pPr>
              <a:defRPr>
                <a:solidFill>
                  <a:schemeClr val="tx1"/>
                </a:solidFill>
              </a:defRPr>
            </a:lvl1pPr>
            <a:lvl2pPr>
              <a:defRPr>
                <a:solidFill>
                  <a:schemeClr val="tx1"/>
                </a:solidFill>
              </a:defRPr>
            </a:lvl2pPr>
            <a:lvl3pPr marL="800100" indent="-120650">
              <a:defRPr>
                <a:solidFill>
                  <a:schemeClr val="tx1"/>
                </a:solidFill>
              </a:defRPr>
            </a:lvl3pPr>
          </a:lstStyle>
          <a:p>
            <a:pPr lvl="0"/>
            <a:r>
              <a:rPr lang="en-US"/>
              <a:t>Edit Master text styles</a:t>
            </a:r>
          </a:p>
          <a:p>
            <a:pPr lvl="1"/>
            <a:r>
              <a:rPr lang="en-US"/>
              <a:t>Second level</a:t>
            </a:r>
          </a:p>
          <a:p>
            <a:pPr lvl="2"/>
            <a:r>
              <a:rPr lang="en-US"/>
              <a:t>Third level</a:t>
            </a:r>
          </a:p>
        </p:txBody>
      </p:sp>
      <p:sp>
        <p:nvSpPr>
          <p:cNvPr id="7" name="Footer Placeholder 1">
            <a:extLst>
              <a:ext uri="{FF2B5EF4-FFF2-40B4-BE49-F238E27FC236}">
                <a16:creationId xmlns:a16="http://schemas.microsoft.com/office/drawing/2014/main" id="{A34A64F0-02EB-4659-A2F1-C9042C1015B2}"/>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p>
        </p:txBody>
      </p:sp>
      <p:sp>
        <p:nvSpPr>
          <p:cNvPr id="8" name="Slide Number Placeholder 2">
            <a:extLst>
              <a:ext uri="{FF2B5EF4-FFF2-40B4-BE49-F238E27FC236}">
                <a16:creationId xmlns:a16="http://schemas.microsoft.com/office/drawing/2014/main" id="{9FD960B7-980C-4D70-8D56-64F4E59469E4}"/>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a:p>
        </p:txBody>
      </p:sp>
    </p:spTree>
    <p:extLst>
      <p:ext uri="{BB962C8B-B14F-4D97-AF65-F5344CB8AC3E}">
        <p14:creationId xmlns:p14="http://schemas.microsoft.com/office/powerpoint/2010/main" val="558162200"/>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Blank">
    <p:bg>
      <p:bgPr>
        <a:solidFill>
          <a:srgbClr val="FFFFFF"/>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D0E152-92A0-F24E-BF5B-D6430011F129}"/>
              </a:ext>
            </a:extLst>
          </p:cNvPr>
          <p:cNvSpPr>
            <a:spLocks noGrp="1"/>
          </p:cNvSpPr>
          <p:nvPr>
            <p:ph type="sldNum" sz="quarter" idx="12"/>
          </p:nvPr>
        </p:nvSpPr>
        <p:spPr/>
        <p:txBody>
          <a:bodyPr/>
          <a:lstStyle/>
          <a:p>
            <a:fld id="{86CB4B4D-7CA3-9044-876B-883B54F8677D}" type="slidenum">
              <a:rPr lang="en-US" smtClean="0"/>
              <a:pPr/>
              <a:t>‹#›</a:t>
            </a:fld>
            <a:endParaRPr lang="en-US"/>
          </a:p>
        </p:txBody>
      </p:sp>
      <p:sp>
        <p:nvSpPr>
          <p:cNvPr id="3" name="Footer Placeholder 2">
            <a:extLst>
              <a:ext uri="{FF2B5EF4-FFF2-40B4-BE49-F238E27FC236}">
                <a16:creationId xmlns:a16="http://schemas.microsoft.com/office/drawing/2014/main" id="{36FCAC5A-CE2E-7C4A-9640-D1F87323EF47}"/>
              </a:ext>
            </a:extLst>
          </p:cNvPr>
          <p:cNvSpPr>
            <a:spLocks noGrp="1"/>
          </p:cNvSpPr>
          <p:nvPr>
            <p:ph type="ftr" sz="quarter" idx="15"/>
          </p:nvPr>
        </p:nvSpPr>
        <p:spPr/>
        <p:txBody>
          <a:bodyPr/>
          <a:lstStyle/>
          <a:p>
            <a:r>
              <a:rPr lang="en-US" sz="900"/>
              <a:t>©Solace — Confidential</a:t>
            </a:r>
          </a:p>
        </p:txBody>
      </p:sp>
    </p:spTree>
    <p:extLst>
      <p:ext uri="{BB962C8B-B14F-4D97-AF65-F5344CB8AC3E}">
        <p14:creationId xmlns:p14="http://schemas.microsoft.com/office/powerpoint/2010/main" val="413895336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2DD0-7CB9-E12B-60F5-A6C5EC9C45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9CF82C-81EC-48CE-8A08-6B3E84E28A3A}"/>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4" name="Footer Placeholder 3">
            <a:extLst>
              <a:ext uri="{FF2B5EF4-FFF2-40B4-BE49-F238E27FC236}">
                <a16:creationId xmlns:a16="http://schemas.microsoft.com/office/drawing/2014/main" id="{28C8EC88-E855-497E-AE6C-26CAD05386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46A2EA4-7144-8F3D-03C1-BB435C3B8211}"/>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262782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AAAFBD-3801-6A29-B420-D242CD41BE13}"/>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3" name="Footer Placeholder 2">
            <a:extLst>
              <a:ext uri="{FF2B5EF4-FFF2-40B4-BE49-F238E27FC236}">
                <a16:creationId xmlns:a16="http://schemas.microsoft.com/office/drawing/2014/main" id="{E3B77EF4-A181-D955-B43A-ABAC45E8F3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5A1BE55-6B7C-B87A-F4E7-D228758A4F9C}"/>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331910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BF22-E7B8-FF4A-5B35-0C8B5220A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5426AA5-522D-7A6A-5A74-96D23E917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E10D5DD-F566-1104-9E5E-4073F8389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EA612-C518-EDD8-0C24-08CFC444E543}"/>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6" name="Footer Placeholder 5">
            <a:extLst>
              <a:ext uri="{FF2B5EF4-FFF2-40B4-BE49-F238E27FC236}">
                <a16:creationId xmlns:a16="http://schemas.microsoft.com/office/drawing/2014/main" id="{367D50C1-61CF-FE87-498C-47FB87A44D2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0881E25-2BB1-29EC-2AF8-067C36592C99}"/>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191955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2BE7-CF5E-599E-2845-C42C6D027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679BE84-DC87-31C3-45CC-025860D50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EC2871B-4354-B9F4-1D45-02D97809F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43648-FED2-DBC4-9494-EC7C774AD355}"/>
              </a:ext>
            </a:extLst>
          </p:cNvPr>
          <p:cNvSpPr>
            <a:spLocks noGrp="1"/>
          </p:cNvSpPr>
          <p:nvPr>
            <p:ph type="dt" sz="half" idx="10"/>
          </p:nvPr>
        </p:nvSpPr>
        <p:spPr/>
        <p:txBody>
          <a:bodyPr/>
          <a:lstStyle/>
          <a:p>
            <a:fld id="{87155136-1EB5-4FC5-8F7A-FF8E562B96B6}" type="datetimeFigureOut">
              <a:rPr lang="en-AU" smtClean="0"/>
              <a:t>22/05/2025</a:t>
            </a:fld>
            <a:endParaRPr lang="en-AU"/>
          </a:p>
        </p:txBody>
      </p:sp>
      <p:sp>
        <p:nvSpPr>
          <p:cNvPr id="6" name="Footer Placeholder 5">
            <a:extLst>
              <a:ext uri="{FF2B5EF4-FFF2-40B4-BE49-F238E27FC236}">
                <a16:creationId xmlns:a16="http://schemas.microsoft.com/office/drawing/2014/main" id="{F827E670-C6DE-7405-3E47-64E95DFC021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76BAA26-B035-452F-59EC-913DAE4A1FD1}"/>
              </a:ext>
            </a:extLst>
          </p:cNvPr>
          <p:cNvSpPr>
            <a:spLocks noGrp="1"/>
          </p:cNvSpPr>
          <p:nvPr>
            <p:ph type="sldNum" sz="quarter" idx="12"/>
          </p:nvPr>
        </p:nvSpPr>
        <p:spPr/>
        <p:txBody>
          <a:bodyPr/>
          <a:lstStyle/>
          <a:p>
            <a:fld id="{6AC8B47D-5893-4C64-B168-0B60574C737D}" type="slidenum">
              <a:rPr lang="en-AU" smtClean="0"/>
              <a:t>‹#›</a:t>
            </a:fld>
            <a:endParaRPr lang="en-AU"/>
          </a:p>
        </p:txBody>
      </p:sp>
    </p:spTree>
    <p:extLst>
      <p:ext uri="{BB962C8B-B14F-4D97-AF65-F5344CB8AC3E}">
        <p14:creationId xmlns:p14="http://schemas.microsoft.com/office/powerpoint/2010/main" val="324528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3.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image" Target="../media/image3.png"/><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image" Target="../media/image2.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8589A-B45C-85A7-807A-90E5C67045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03E7827-90F9-513A-260A-06D5646A3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F6438AD-313A-F14F-342F-0E05EBE47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155136-1EB5-4FC5-8F7A-FF8E562B96B6}" type="datetimeFigureOut">
              <a:rPr lang="en-AU" smtClean="0"/>
              <a:t>22/05/2025</a:t>
            </a:fld>
            <a:endParaRPr lang="en-AU"/>
          </a:p>
        </p:txBody>
      </p:sp>
      <p:sp>
        <p:nvSpPr>
          <p:cNvPr id="5" name="Footer Placeholder 4">
            <a:extLst>
              <a:ext uri="{FF2B5EF4-FFF2-40B4-BE49-F238E27FC236}">
                <a16:creationId xmlns:a16="http://schemas.microsoft.com/office/drawing/2014/main" id="{5F57DC70-A7C2-2949-1B6A-241CF22F9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65BDA5EA-71D1-B27A-077E-48AC73796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C8B47D-5893-4C64-B168-0B60574C737D}" type="slidenum">
              <a:rPr lang="en-AU" smtClean="0"/>
              <a:t>‹#›</a:t>
            </a:fld>
            <a:endParaRPr lang="en-AU"/>
          </a:p>
        </p:txBody>
      </p:sp>
    </p:spTree>
    <p:extLst>
      <p:ext uri="{BB962C8B-B14F-4D97-AF65-F5344CB8AC3E}">
        <p14:creationId xmlns:p14="http://schemas.microsoft.com/office/powerpoint/2010/main" val="122346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598261" y="226973"/>
            <a:ext cx="11231789" cy="689882"/>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nchor="t"/>
          <a:lstStyle/>
          <a:p>
            <a:r>
              <a:t>Title Text</a:t>
            </a:r>
          </a:p>
        </p:txBody>
      </p:sp>
      <p:sp>
        <p:nvSpPr>
          <p:cNvPr id="5" name="Body Level One…"/>
          <p:cNvSpPr txBox="1">
            <a:spLocks noGrp="1"/>
          </p:cNvSpPr>
          <p:nvPr>
            <p:ph type="body" idx="1"/>
          </p:nvPr>
        </p:nvSpPr>
        <p:spPr>
          <a:xfrm>
            <a:off x="598261" y="1193292"/>
            <a:ext cx="11231789" cy="4276725"/>
          </a:xfrm>
          <a:prstGeom prst="rect">
            <a:avLst/>
          </a:prstGeom>
          <a:ln w="12700">
            <a:miter lim="400000"/>
          </a:ln>
          <a:extLst>
            <a:ext uri="{C572A759-6A51-4108-AA02-DFA0A04FC94B}">
              <ma14:wrappingTextBoxFlag xmlns:ma14="http://schemas.microsoft.com/office/mac/drawingml/2011/main" xmlns="" val="1"/>
            </a:ext>
          </a:extLst>
        </p:spPr>
        <p:txBody>
          <a:bodyPr lIns="0" tIns="76200" rIns="0" bIns="76200" anchor="t"/>
          <a:lstStyle/>
          <a:p>
            <a:r>
              <a:t>Body Level One</a:t>
            </a:r>
          </a:p>
          <a:p>
            <a:pPr lvl="1"/>
            <a:r>
              <a:t>Body Level Two</a:t>
            </a:r>
          </a:p>
          <a:p>
            <a:pPr lvl="2"/>
            <a:r>
              <a:t>Body Level Three</a:t>
            </a:r>
          </a:p>
        </p:txBody>
      </p:sp>
      <p:sp>
        <p:nvSpPr>
          <p:cNvPr id="6" name="Slide Numbe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5B60C30C-C1F5-4A4E-8BCC-5C9C52749C57}"/>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
        <p:nvSpPr>
          <p:cNvPr id="11" name="Footer Placeholder 8">
            <a:extLst>
              <a:ext uri="{FF2B5EF4-FFF2-40B4-BE49-F238E27FC236}">
                <a16:creationId xmlns:a16="http://schemas.microsoft.com/office/drawing/2014/main" id="{54E42C5B-1082-7942-9D3E-2D2B1789D919}"/>
              </a:ext>
            </a:extLst>
          </p:cNvPr>
          <p:cNvSpPr txBox="1">
            <a:spLocks/>
          </p:cNvSpPr>
          <p:nvPr userDrawn="1"/>
        </p:nvSpPr>
        <p:spPr>
          <a:xfrm>
            <a:off x="1063172" y="6132637"/>
            <a:ext cx="4720771" cy="203755"/>
          </a:xfrm>
          <a:prstGeom prst="rect">
            <a:avLst/>
          </a:prstGeom>
        </p:spPr>
        <p:txBody>
          <a:bodyPr vert="horz" lIns="45720" tIns="22860" rIns="45720" bIns="2286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1915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chemeClr val="tx1">
                    <a:tint val="75000"/>
                  </a:schemeClr>
                </a:solidFill>
                <a:effectLst/>
                <a:uFillTx/>
                <a:latin typeface="Gill Sans"/>
                <a:ea typeface="Gill Sans"/>
                <a:cs typeface="Gill Sans"/>
                <a:sym typeface="Gill Sans"/>
              </a:defRPr>
            </a:lvl1pPr>
            <a:lvl2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a:lstStyle>
          <a:p>
            <a:endParaRPr lang="en-US" sz="1200" b="0" i="0">
              <a:solidFill>
                <a:srgbClr val="92929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583FB04E-3BA3-4BE1-BF07-9EA77830D36C}"/>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sp>
        <p:nvSpPr>
          <p:cNvPr id="14" name="Rectangle 13">
            <a:extLst>
              <a:ext uri="{FF2B5EF4-FFF2-40B4-BE49-F238E27FC236}">
                <a16:creationId xmlns:a16="http://schemas.microsoft.com/office/drawing/2014/main" id="{6C01FB9E-FC5C-4697-A03D-8B6B60A4B6BF}"/>
              </a:ext>
            </a:extLst>
          </p:cNvPr>
          <p:cNvSpPr/>
          <p:nvPr userDrawn="1"/>
        </p:nvSpPr>
        <p:spPr>
          <a:xfrm>
            <a:off x="1" y="1079733"/>
            <a:ext cx="12191999" cy="9144"/>
          </a:xfrm>
          <a:prstGeom prst="rect">
            <a:avLst/>
          </a:prstGeom>
          <a:gradFill>
            <a:gsLst>
              <a:gs pos="100000">
                <a:schemeClr val="accent6">
                  <a:alpha val="0"/>
                </a:schemeClr>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pic>
        <p:nvPicPr>
          <p:cNvPr id="15" name="Picture 14">
            <a:extLst>
              <a:ext uri="{FF2B5EF4-FFF2-40B4-BE49-F238E27FC236}">
                <a16:creationId xmlns:a16="http://schemas.microsoft.com/office/drawing/2014/main" id="{316F543B-2D82-4F98-B602-BFB8A563369B}"/>
              </a:ext>
            </a:extLst>
          </p:cNvPr>
          <p:cNvPicPr>
            <a:picLocks noChangeAspect="1"/>
          </p:cNvPicPr>
          <p:nvPr userDrawn="1"/>
        </p:nvPicPr>
        <p:blipFill rotWithShape="1">
          <a:blip r:embed="rId23" cstate="email">
            <a:extLst>
              <a:ext uri="{28A0092B-C50C-407E-A947-70E740481C1C}">
                <a14:useLocalDpi xmlns:a14="http://schemas.microsoft.com/office/drawing/2010/main"/>
              </a:ext>
            </a:extLst>
          </a:blip>
          <a:srcRect/>
          <a:stretch/>
        </p:blipFill>
        <p:spPr>
          <a:xfrm>
            <a:off x="54318" y="2673"/>
            <a:ext cx="642913" cy="1097304"/>
          </a:xfrm>
          <a:prstGeom prst="rect">
            <a:avLst/>
          </a:prstGeom>
        </p:spPr>
      </p:pic>
    </p:spTree>
    <p:extLst>
      <p:ext uri="{BB962C8B-B14F-4D97-AF65-F5344CB8AC3E}">
        <p14:creationId xmlns:p14="http://schemas.microsoft.com/office/powerpoint/2010/main" val="1006142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Lst>
  <p:transition spd="med"/>
  <p:hf hdr="0" dt="0"/>
  <p:txStyles>
    <p:titleStyle>
      <a:lvl1pPr marL="0" marR="0" indent="0" algn="l" defTabSz="409575" latinLnBrk="0">
        <a:lnSpc>
          <a:spcPct val="100000"/>
        </a:lnSpc>
        <a:spcBef>
          <a:spcPts val="0"/>
        </a:spcBef>
        <a:spcAft>
          <a:spcPts val="0"/>
        </a:spcAft>
        <a:buClrTx/>
        <a:buSzTx/>
        <a:buFontTx/>
        <a:buNone/>
        <a:tabLst/>
        <a:defRPr sz="40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1pPr>
      <a:lvl2pPr marL="0" marR="0" indent="1143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2pPr>
      <a:lvl3pPr marL="0" marR="0" indent="2286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3pPr>
      <a:lvl4pPr marL="0" marR="0" indent="3429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4pPr>
      <a:lvl5pPr marL="0" marR="0" indent="4572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5pPr>
      <a:lvl6pPr marL="0" marR="0" indent="5715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6pPr>
      <a:lvl7pPr marL="0" marR="0" indent="6858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7pPr>
      <a:lvl8pPr marL="0" marR="0" indent="8001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8pPr>
      <a:lvl9pPr marL="0" marR="0" indent="9144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9pPr>
    </p:titleStyle>
    <p:bodyStyle>
      <a:lvl1pPr marL="288925" marR="0" indent="-219869" algn="l" defTabSz="409575" latinLnBrk="0">
        <a:lnSpc>
          <a:spcPct val="120000"/>
        </a:lnSpc>
        <a:spcBef>
          <a:spcPts val="600"/>
        </a:spcBef>
        <a:spcAft>
          <a:spcPts val="300"/>
        </a:spcAft>
        <a:buClr>
          <a:srgbClr val="00AD93"/>
        </a:buClr>
        <a:buSzPct val="100000"/>
        <a:buFont typeface="Arial" panose="020B0604020202020204" pitchFamily="34" charset="0"/>
        <a:buChar char="•"/>
        <a:tabLst/>
        <a:defRPr sz="2400" b="1"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1pPr>
      <a:lvl2pPr marL="653257" marR="0" indent="-187325" algn="l" defTabSz="409575" latinLnBrk="0">
        <a:lnSpc>
          <a:spcPct val="120000"/>
        </a:lnSpc>
        <a:spcBef>
          <a:spcPts val="600"/>
        </a:spcBef>
        <a:spcAft>
          <a:spcPts val="300"/>
        </a:spcAft>
        <a:buClrTx/>
        <a:buSzPct val="100000"/>
        <a:buFont typeface="Open Sans" panose="020B0606030504020204" pitchFamily="34" charset="0"/>
        <a:buChar char="–"/>
        <a:tabLst/>
        <a:defRPr sz="20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2pPr>
      <a:lvl3pPr marL="942182" marR="0" indent="-121444" algn="l" defTabSz="409575" latinLnBrk="0">
        <a:lnSpc>
          <a:spcPct val="120000"/>
        </a:lnSpc>
        <a:spcBef>
          <a:spcPts val="600"/>
        </a:spcBef>
        <a:spcAft>
          <a:spcPts val="300"/>
        </a:spcAft>
        <a:buClrTx/>
        <a:buSzPct val="70000"/>
        <a:buFont typeface="Arial" panose="020B0604020202020204" pitchFamily="34" charset="0"/>
        <a:buChar char="•"/>
        <a:tabLst/>
        <a:defRPr sz="16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3pPr>
      <a:lvl4pPr marL="895350" marR="0" indent="-342900" algn="l" defTabSz="409575" latinLnBrk="0">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4pPr>
      <a:lvl5pPr marL="1041400" marR="0" indent="-342900" algn="l" defTabSz="409575" latinLnBrk="0">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5pPr>
      <a:lvl6pPr marL="124460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6pPr>
      <a:lvl7pPr marL="139065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7pPr>
      <a:lvl8pPr marL="153670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8pPr>
      <a:lvl9pPr marL="168275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1pPr>
      <a:lvl2pPr marL="0" marR="0" indent="1143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2pPr>
      <a:lvl3pPr marL="0" marR="0" indent="2286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3pPr>
      <a:lvl4pPr marL="0" marR="0" indent="3429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4pPr>
      <a:lvl5pPr marL="0" marR="0" indent="4572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5pPr>
      <a:lvl6pPr marL="0" marR="0" indent="5715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6pPr>
      <a:lvl7pPr marL="0" marR="0" indent="6858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7pPr>
      <a:lvl8pPr marL="0" marR="0" indent="8001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8pPr>
      <a:lvl9pPr marL="0" marR="0" indent="9144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9pPr>
    </p:otherStyle>
  </p:txStyles>
  <p:extLst>
    <p:ext uri="{27BBF7A9-308A-43DC-89C8-2F10F3537804}">
      <p15:sldGuideLst xmlns:p15="http://schemas.microsoft.com/office/powerpoint/2012/main">
        <p15:guide id="1" orient="horz" pos="4320">
          <p15:clr>
            <a:srgbClr val="F26B43"/>
          </p15:clr>
        </p15:guide>
        <p15:guide id="2" pos="7680">
          <p15:clr>
            <a:srgbClr val="F26B43"/>
          </p15:clr>
        </p15:guide>
        <p15:guide id="3" orient="horz" pos="1920">
          <p15:clr>
            <a:srgbClr val="F26B43"/>
          </p15:clr>
        </p15:guide>
        <p15:guide id="4" orient="horz" pos="960">
          <p15:clr>
            <a:srgbClr val="F26B43"/>
          </p15:clr>
        </p15:guide>
        <p15:guide id="5" pos="792">
          <p15:clr>
            <a:srgbClr val="F26B43"/>
          </p15:clr>
        </p15:guide>
        <p15:guide id="6" pos="14904">
          <p15:clr>
            <a:srgbClr val="F26B43"/>
          </p15:clr>
        </p15:guide>
        <p15:guide id="7" pos="648">
          <p15:clr>
            <a:srgbClr val="F26B43"/>
          </p15:clr>
        </p15:guide>
        <p15:guide id="8" orient="horz" pos="8280">
          <p15:clr>
            <a:srgbClr val="F26B43"/>
          </p15:clr>
        </p15:guide>
        <p15:guide id="9" orient="horz" pos="60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598261" y="226973"/>
            <a:ext cx="11231789" cy="689882"/>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nchor="t"/>
          <a:lstStyle/>
          <a:p>
            <a:r>
              <a:t>Title Text</a:t>
            </a:r>
          </a:p>
        </p:txBody>
      </p:sp>
      <p:sp>
        <p:nvSpPr>
          <p:cNvPr id="5" name="Body Level One…"/>
          <p:cNvSpPr txBox="1">
            <a:spLocks noGrp="1"/>
          </p:cNvSpPr>
          <p:nvPr>
            <p:ph type="body" idx="1"/>
          </p:nvPr>
        </p:nvSpPr>
        <p:spPr>
          <a:xfrm>
            <a:off x="598261" y="1193292"/>
            <a:ext cx="11231789" cy="4276725"/>
          </a:xfrm>
          <a:prstGeom prst="rect">
            <a:avLst/>
          </a:prstGeom>
          <a:ln w="12700">
            <a:miter lim="400000"/>
          </a:ln>
          <a:extLst>
            <a:ext uri="{C572A759-6A51-4108-AA02-DFA0A04FC94B}">
              <ma14:wrappingTextBoxFlag xmlns:ma14="http://schemas.microsoft.com/office/mac/drawingml/2011/main" xmlns="" val="1"/>
            </a:ext>
          </a:extLst>
        </p:spPr>
        <p:txBody>
          <a:bodyPr lIns="0" tIns="76200" rIns="0" bIns="76200" anchor="t"/>
          <a:lstStyle/>
          <a:p>
            <a:r>
              <a:t>Body Level One</a:t>
            </a:r>
          </a:p>
          <a:p>
            <a:pPr lvl="1"/>
            <a:r>
              <a:t>Body Level Two</a:t>
            </a:r>
          </a:p>
          <a:p>
            <a:pPr lvl="2"/>
            <a:r>
              <a:t>Body Level Three</a:t>
            </a:r>
          </a:p>
        </p:txBody>
      </p:sp>
      <p:sp>
        <p:nvSpPr>
          <p:cNvPr id="6" name="Slide Number"/>
          <p:cNvSpPr txBox="1">
            <a:spLocks noGrp="1"/>
          </p:cNvSpPr>
          <p:nvPr>
            <p:ph type="sldNum" sz="quarter" idx="2"/>
          </p:nvPr>
        </p:nvSpPr>
        <p:spPr>
          <a:xfrm>
            <a:off x="142176" y="6191861"/>
            <a:ext cx="403957" cy="400110"/>
          </a:xfrm>
          <a:prstGeom prst="rect">
            <a:avLst/>
          </a:prstGeom>
          <a:ln w="12700">
            <a:miter lim="400000"/>
          </a:ln>
        </p:spPr>
        <p:txBody>
          <a:bodyPr wrap="none" lIns="76200" tIns="76200" rIns="76200" bIns="76200" anchor="b" anchorCtr="0">
            <a:spAutoFit/>
          </a:bodyPr>
          <a:lstStyle>
            <a:lvl1pPr>
              <a:defRPr sz="1600" b="0" i="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fld id="{86CB4B4D-7CA3-9044-876B-883B54F8677D}" type="slidenum">
              <a:rPr lang="en-US" smtClean="0"/>
              <a:pPr/>
              <a:t>‹#›</a:t>
            </a:fld>
            <a:endParaRPr lang="en-US"/>
          </a:p>
        </p:txBody>
      </p:sp>
      <p:sp>
        <p:nvSpPr>
          <p:cNvPr id="9" name="Footer Placeholder 8">
            <a:extLst>
              <a:ext uri="{FF2B5EF4-FFF2-40B4-BE49-F238E27FC236}">
                <a16:creationId xmlns:a16="http://schemas.microsoft.com/office/drawing/2014/main" id="{5B60C30C-C1F5-4A4E-8BCC-5C9C52749C57}"/>
              </a:ext>
            </a:extLst>
          </p:cNvPr>
          <p:cNvSpPr>
            <a:spLocks noGrp="1"/>
          </p:cNvSpPr>
          <p:nvPr>
            <p:ph type="ftr" sz="quarter" idx="3"/>
          </p:nvPr>
        </p:nvSpPr>
        <p:spPr>
          <a:xfrm>
            <a:off x="142176" y="6571333"/>
            <a:ext cx="1221992" cy="203755"/>
          </a:xfrm>
          <a:prstGeom prst="rect">
            <a:avLst/>
          </a:prstGeom>
        </p:spPr>
        <p:txBody>
          <a:bodyPr vert="horz" lIns="91440" tIns="45720" rIns="91440" bIns="45720" rtlCol="0" anchor="t" anchorCtr="0"/>
          <a:lstStyle>
            <a:lvl1pPr algn="l">
              <a:lnSpc>
                <a:spcPct val="80000"/>
              </a:lnSpc>
              <a:defRPr sz="600">
                <a:solidFill>
                  <a:srgbClr val="474747"/>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Solace</a:t>
            </a:r>
            <a:br>
              <a:rPr lang="en-US"/>
            </a:br>
            <a:r>
              <a:rPr lang="en-US"/>
              <a:t>Proprietary &amp; Confidential</a:t>
            </a:r>
          </a:p>
        </p:txBody>
      </p:sp>
      <p:sp>
        <p:nvSpPr>
          <p:cNvPr id="11" name="Footer Placeholder 8">
            <a:extLst>
              <a:ext uri="{FF2B5EF4-FFF2-40B4-BE49-F238E27FC236}">
                <a16:creationId xmlns:a16="http://schemas.microsoft.com/office/drawing/2014/main" id="{54E42C5B-1082-7942-9D3E-2D2B1789D919}"/>
              </a:ext>
            </a:extLst>
          </p:cNvPr>
          <p:cNvSpPr txBox="1">
            <a:spLocks/>
          </p:cNvSpPr>
          <p:nvPr userDrawn="1"/>
        </p:nvSpPr>
        <p:spPr>
          <a:xfrm>
            <a:off x="1063172" y="6132637"/>
            <a:ext cx="4720771" cy="203755"/>
          </a:xfrm>
          <a:prstGeom prst="rect">
            <a:avLst/>
          </a:prstGeom>
        </p:spPr>
        <p:txBody>
          <a:bodyPr vert="horz" lIns="45720" tIns="22860" rIns="45720" bIns="2286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1915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chemeClr val="tx1">
                    <a:tint val="75000"/>
                  </a:schemeClr>
                </a:solidFill>
                <a:effectLst/>
                <a:uFillTx/>
                <a:latin typeface="Gill Sans"/>
                <a:ea typeface="Gill Sans"/>
                <a:cs typeface="Gill Sans"/>
                <a:sym typeface="Gill Sans"/>
              </a:defRPr>
            </a:lvl1pPr>
            <a:lvl2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a:lstStyle>
          <a:p>
            <a:endParaRPr lang="en-US" sz="1200" b="0" i="0">
              <a:solidFill>
                <a:srgbClr val="92929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583FB04E-3BA3-4BE1-BF07-9EA77830D36C}"/>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10823575" y="6340475"/>
            <a:ext cx="1142587" cy="317385"/>
          </a:xfrm>
          <a:prstGeom prst="rect">
            <a:avLst/>
          </a:prstGeom>
        </p:spPr>
      </p:pic>
      <p:sp>
        <p:nvSpPr>
          <p:cNvPr id="14" name="Rectangle 13">
            <a:extLst>
              <a:ext uri="{FF2B5EF4-FFF2-40B4-BE49-F238E27FC236}">
                <a16:creationId xmlns:a16="http://schemas.microsoft.com/office/drawing/2014/main" id="{6C01FB9E-FC5C-4697-A03D-8B6B60A4B6BF}"/>
              </a:ext>
            </a:extLst>
          </p:cNvPr>
          <p:cNvSpPr/>
          <p:nvPr userDrawn="1"/>
        </p:nvSpPr>
        <p:spPr>
          <a:xfrm>
            <a:off x="1" y="1079733"/>
            <a:ext cx="12191999" cy="9144"/>
          </a:xfrm>
          <a:prstGeom prst="rect">
            <a:avLst/>
          </a:prstGeom>
          <a:gradFill>
            <a:gsLst>
              <a:gs pos="100000">
                <a:schemeClr val="accent6">
                  <a:alpha val="0"/>
                </a:schemeClr>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pic>
        <p:nvPicPr>
          <p:cNvPr id="15" name="Picture 14">
            <a:extLst>
              <a:ext uri="{FF2B5EF4-FFF2-40B4-BE49-F238E27FC236}">
                <a16:creationId xmlns:a16="http://schemas.microsoft.com/office/drawing/2014/main" id="{316F543B-2D82-4F98-B602-BFB8A563369B}"/>
              </a:ext>
            </a:extLst>
          </p:cNvPr>
          <p:cNvPicPr>
            <a:picLocks noChangeAspect="1"/>
          </p:cNvPicPr>
          <p:nvPr userDrawn="1"/>
        </p:nvPicPr>
        <p:blipFill rotWithShape="1">
          <a:blip r:embed="rId24" cstate="email">
            <a:extLst>
              <a:ext uri="{28A0092B-C50C-407E-A947-70E740481C1C}">
                <a14:useLocalDpi xmlns:a14="http://schemas.microsoft.com/office/drawing/2010/main"/>
              </a:ext>
            </a:extLst>
          </a:blip>
          <a:srcRect/>
          <a:stretch/>
        </p:blipFill>
        <p:spPr>
          <a:xfrm>
            <a:off x="54318" y="2673"/>
            <a:ext cx="642913" cy="1097304"/>
          </a:xfrm>
          <a:prstGeom prst="rect">
            <a:avLst/>
          </a:prstGeom>
        </p:spPr>
      </p:pic>
    </p:spTree>
    <p:extLst>
      <p:ext uri="{BB962C8B-B14F-4D97-AF65-F5344CB8AC3E}">
        <p14:creationId xmlns:p14="http://schemas.microsoft.com/office/powerpoint/2010/main" val="261880829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Lst>
  <p:transition spd="med"/>
  <p:hf hdr="0" dt="0"/>
  <p:txStyles>
    <p:titleStyle>
      <a:lvl1pPr marL="0" marR="0" indent="0" algn="l" defTabSz="409575" latinLnBrk="0">
        <a:lnSpc>
          <a:spcPct val="100000"/>
        </a:lnSpc>
        <a:spcBef>
          <a:spcPts val="0"/>
        </a:spcBef>
        <a:spcAft>
          <a:spcPts val="0"/>
        </a:spcAft>
        <a:buClrTx/>
        <a:buSzTx/>
        <a:buFontTx/>
        <a:buNone/>
        <a:tabLst/>
        <a:defRPr sz="40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1pPr>
      <a:lvl2pPr marL="0" marR="0" indent="1143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2pPr>
      <a:lvl3pPr marL="0" marR="0" indent="2286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3pPr>
      <a:lvl4pPr marL="0" marR="0" indent="3429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4pPr>
      <a:lvl5pPr marL="0" marR="0" indent="4572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5pPr>
      <a:lvl6pPr marL="0" marR="0" indent="5715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6pPr>
      <a:lvl7pPr marL="0" marR="0" indent="6858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7pPr>
      <a:lvl8pPr marL="0" marR="0" indent="8001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8pPr>
      <a:lvl9pPr marL="0" marR="0" indent="9144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9pPr>
    </p:titleStyle>
    <p:bodyStyle>
      <a:lvl1pPr marL="288925" marR="0" indent="-219869" algn="l" defTabSz="409575" latinLnBrk="0">
        <a:lnSpc>
          <a:spcPct val="120000"/>
        </a:lnSpc>
        <a:spcBef>
          <a:spcPts val="600"/>
        </a:spcBef>
        <a:spcAft>
          <a:spcPts val="300"/>
        </a:spcAft>
        <a:buClr>
          <a:srgbClr val="00AD93"/>
        </a:buClr>
        <a:buSzPct val="100000"/>
        <a:buFont typeface="Arial" panose="020B0604020202020204" pitchFamily="34" charset="0"/>
        <a:buChar char="•"/>
        <a:tabLst/>
        <a:defRPr sz="2400" b="1"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1pPr>
      <a:lvl2pPr marL="653257" marR="0" indent="-187325" algn="l" defTabSz="409575" latinLnBrk="0">
        <a:lnSpc>
          <a:spcPct val="120000"/>
        </a:lnSpc>
        <a:spcBef>
          <a:spcPts val="600"/>
        </a:spcBef>
        <a:spcAft>
          <a:spcPts val="300"/>
        </a:spcAft>
        <a:buClrTx/>
        <a:buSzPct val="100000"/>
        <a:buFont typeface="Open Sans" panose="020B0606030504020204" pitchFamily="34" charset="0"/>
        <a:buChar char="–"/>
        <a:tabLst/>
        <a:defRPr sz="20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2pPr>
      <a:lvl3pPr marL="942182" marR="0" indent="-121444" algn="l" defTabSz="409575" latinLnBrk="0">
        <a:lnSpc>
          <a:spcPct val="120000"/>
        </a:lnSpc>
        <a:spcBef>
          <a:spcPts val="600"/>
        </a:spcBef>
        <a:spcAft>
          <a:spcPts val="300"/>
        </a:spcAft>
        <a:buClrTx/>
        <a:buSzPct val="70000"/>
        <a:buFont typeface="Arial" panose="020B0604020202020204" pitchFamily="34" charset="0"/>
        <a:buChar char="•"/>
        <a:tabLst/>
        <a:defRPr sz="16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3pPr>
      <a:lvl4pPr marL="895350" marR="0" indent="-342900" algn="l" defTabSz="409575" latinLnBrk="0">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4pPr>
      <a:lvl5pPr marL="1041400" marR="0" indent="-342900" algn="l" defTabSz="409575" latinLnBrk="0">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5pPr>
      <a:lvl6pPr marL="124460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6pPr>
      <a:lvl7pPr marL="139065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7pPr>
      <a:lvl8pPr marL="153670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8pPr>
      <a:lvl9pPr marL="168275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1pPr>
      <a:lvl2pPr marL="0" marR="0" indent="1143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2pPr>
      <a:lvl3pPr marL="0" marR="0" indent="2286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3pPr>
      <a:lvl4pPr marL="0" marR="0" indent="3429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4pPr>
      <a:lvl5pPr marL="0" marR="0" indent="4572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5pPr>
      <a:lvl6pPr marL="0" marR="0" indent="5715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6pPr>
      <a:lvl7pPr marL="0" marR="0" indent="6858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7pPr>
      <a:lvl8pPr marL="0" marR="0" indent="8001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8pPr>
      <a:lvl9pPr marL="0" marR="0" indent="9144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9pPr>
    </p:otherStyle>
  </p:txStyles>
  <p:extLst>
    <p:ext uri="{27BBF7A9-308A-43DC-89C8-2F10F3537804}">
      <p15:sldGuideLst xmlns:p15="http://schemas.microsoft.com/office/powerpoint/2012/main">
        <p15:guide id="1" orient="horz" pos="4320">
          <p15:clr>
            <a:srgbClr val="F26B43"/>
          </p15:clr>
        </p15:guide>
        <p15:guide id="2" pos="7680">
          <p15:clr>
            <a:srgbClr val="F26B43"/>
          </p15:clr>
        </p15:guide>
        <p15:guide id="3" orient="horz" pos="1920">
          <p15:clr>
            <a:srgbClr val="F26B43"/>
          </p15:clr>
        </p15:guide>
        <p15:guide id="4" orient="horz" pos="960">
          <p15:clr>
            <a:srgbClr val="F26B43"/>
          </p15:clr>
        </p15:guide>
        <p15:guide id="5" pos="792">
          <p15:clr>
            <a:srgbClr val="F26B43"/>
          </p15:clr>
        </p15:guide>
        <p15:guide id="6" pos="14904">
          <p15:clr>
            <a:srgbClr val="F26B43"/>
          </p15:clr>
        </p15:guide>
        <p15:guide id="7" pos="648">
          <p15:clr>
            <a:srgbClr val="F26B43"/>
          </p15:clr>
        </p15:guide>
        <p15:guide id="8" orient="horz" pos="8280">
          <p15:clr>
            <a:srgbClr val="F26B43"/>
          </p15:clr>
        </p15:guide>
        <p15:guide id="9" orient="horz" pos="6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9.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jpe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jpe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49.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2.jpe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49.xml"/><Relationship Id="rId6" Type="http://schemas.openxmlformats.org/officeDocument/2006/relationships/image" Target="../media/image15.png"/><Relationship Id="rId11" Type="http://schemas.openxmlformats.org/officeDocument/2006/relationships/image" Target="../media/image26.png"/><Relationship Id="rId5" Type="http://schemas.openxmlformats.org/officeDocument/2006/relationships/image" Target="../media/image14.jpeg"/><Relationship Id="rId10"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2.jpe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49.xml"/><Relationship Id="rId6" Type="http://schemas.openxmlformats.org/officeDocument/2006/relationships/image" Target="../media/image15.png"/><Relationship Id="rId11" Type="http://schemas.openxmlformats.org/officeDocument/2006/relationships/image" Target="../media/image28.png"/><Relationship Id="rId5" Type="http://schemas.openxmlformats.org/officeDocument/2006/relationships/image" Target="../media/image14.jpeg"/><Relationship Id="rId10"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jpe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jpe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3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4C9037-374F-A213-FFCC-61918BBB79D2}"/>
              </a:ext>
            </a:extLst>
          </p:cNvPr>
          <p:cNvSpPr>
            <a:spLocks noGrp="1"/>
          </p:cNvSpPr>
          <p:nvPr>
            <p:ph type="title"/>
          </p:nvPr>
        </p:nvSpPr>
        <p:spPr/>
        <p:txBody>
          <a:bodyPr/>
          <a:lstStyle/>
          <a:p>
            <a:r>
              <a:rPr lang="en-AU" dirty="0"/>
              <a:t>What</a:t>
            </a:r>
          </a:p>
        </p:txBody>
      </p:sp>
      <p:sp>
        <p:nvSpPr>
          <p:cNvPr id="5" name="Content Placeholder 4">
            <a:extLst>
              <a:ext uri="{FF2B5EF4-FFF2-40B4-BE49-F238E27FC236}">
                <a16:creationId xmlns:a16="http://schemas.microsoft.com/office/drawing/2014/main" id="{4183934D-7289-FACE-1B7E-95B8365EE931}"/>
              </a:ext>
            </a:extLst>
          </p:cNvPr>
          <p:cNvSpPr>
            <a:spLocks noGrp="1"/>
          </p:cNvSpPr>
          <p:nvPr>
            <p:ph idx="1"/>
          </p:nvPr>
        </p:nvSpPr>
        <p:spPr/>
        <p:txBody>
          <a:bodyPr>
            <a:normAutofit lnSpcReduction="10000"/>
          </a:bodyPr>
          <a:lstStyle/>
          <a:p>
            <a:r>
              <a:rPr lang="en-AU" dirty="0"/>
              <a:t>A demo builder, used by SE’s for NGI platform demo’s</a:t>
            </a:r>
          </a:p>
          <a:p>
            <a:r>
              <a:rPr lang="en-AU" dirty="0"/>
              <a:t>Provides a rapid demo for full platform based on EP designed applications and events</a:t>
            </a:r>
          </a:p>
          <a:p>
            <a:r>
              <a:rPr lang="en-AU" dirty="0"/>
              <a:t>Showcases whole of Platform as ‘capabilities’ rather than a suite of bolt-on products</a:t>
            </a:r>
          </a:p>
          <a:p>
            <a:r>
              <a:rPr lang="en-AU" dirty="0"/>
              <a:t>Starts with ‘business’ scenario. Use terminology that the prospect would relate to  - researched from public domain documents and architecture groups such as TMF, ISA-95 and BIAN to name a few</a:t>
            </a:r>
          </a:p>
          <a:p>
            <a:r>
              <a:rPr lang="en-AU" dirty="0"/>
              <a:t>Objective is to allow SE to create a context specific platform demo in less than 1 day</a:t>
            </a:r>
          </a:p>
          <a:p>
            <a:endParaRPr lang="en-AU" dirty="0"/>
          </a:p>
          <a:p>
            <a:endParaRPr lang="en-AU" dirty="0"/>
          </a:p>
        </p:txBody>
      </p:sp>
    </p:spTree>
    <p:extLst>
      <p:ext uri="{BB962C8B-B14F-4D97-AF65-F5344CB8AC3E}">
        <p14:creationId xmlns:p14="http://schemas.microsoft.com/office/powerpoint/2010/main" val="137518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34D87-1DFD-6564-716A-DD09A85E03F0}"/>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C55920D-4C5A-6172-B354-139516C51F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90957" y="671945"/>
            <a:ext cx="6942102" cy="3224485"/>
          </a:xfrm>
          <a:prstGeom prst="rect">
            <a:avLst/>
          </a:prstGeom>
        </p:spPr>
      </p:pic>
      <p:sp>
        <p:nvSpPr>
          <p:cNvPr id="64" name="Rectangle: Rounded Corners 63">
            <a:extLst>
              <a:ext uri="{FF2B5EF4-FFF2-40B4-BE49-F238E27FC236}">
                <a16:creationId xmlns:a16="http://schemas.microsoft.com/office/drawing/2014/main" id="{B786E5FE-ACE7-7788-A63C-5452F242A6D9}"/>
              </a:ext>
            </a:extLst>
          </p:cNvPr>
          <p:cNvSpPr/>
          <p:nvPr/>
        </p:nvSpPr>
        <p:spPr>
          <a:xfrm>
            <a:off x="3881404" y="4380168"/>
            <a:ext cx="5032397" cy="2078182"/>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lvl="0" indent="0" algn="ctr" defTabSz="876300" rtl="0" eaLnBrk="1" fontAlgn="auto" latinLnBrk="0" hangingPunct="0">
              <a:lnSpc>
                <a:spcPct val="100000"/>
              </a:lnSpc>
              <a:spcBef>
                <a:spcPts val="0"/>
              </a:spcBef>
              <a:spcAft>
                <a:spcPts val="0"/>
              </a:spcAft>
              <a:buClrTx/>
              <a:buSzTx/>
              <a:buFontTx/>
              <a:buNone/>
              <a:tabLst/>
              <a:defRPr/>
            </a:pPr>
            <a:endParaRPr kumimoji="0" lang="en-AU" sz="6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pic>
        <p:nvPicPr>
          <p:cNvPr id="7" name="Picture 6">
            <a:extLst>
              <a:ext uri="{FF2B5EF4-FFF2-40B4-BE49-F238E27FC236}">
                <a16:creationId xmlns:a16="http://schemas.microsoft.com/office/drawing/2014/main" id="{AC116309-D008-355E-328C-108573B585D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0823" y="571914"/>
            <a:ext cx="4526174" cy="3224485"/>
          </a:xfrm>
          <a:prstGeom prst="rect">
            <a:avLst/>
          </a:prstGeom>
        </p:spPr>
      </p:pic>
      <p:sp>
        <p:nvSpPr>
          <p:cNvPr id="2" name="Title 1">
            <a:extLst>
              <a:ext uri="{FF2B5EF4-FFF2-40B4-BE49-F238E27FC236}">
                <a16:creationId xmlns:a16="http://schemas.microsoft.com/office/drawing/2014/main" id="{F7195184-E0F7-D9F0-F609-59A6DA7F16B6}"/>
              </a:ext>
            </a:extLst>
          </p:cNvPr>
          <p:cNvSpPr>
            <a:spLocks noGrp="1"/>
          </p:cNvSpPr>
          <p:nvPr>
            <p:ph type="title"/>
          </p:nvPr>
        </p:nvSpPr>
        <p:spPr/>
        <p:txBody>
          <a:bodyPr/>
          <a:lstStyle/>
          <a:p>
            <a:r>
              <a:rPr lang="en-US" dirty="0"/>
              <a:t>Telco Networks</a:t>
            </a:r>
            <a:endParaRPr lang="en-AU" dirty="0"/>
          </a:p>
        </p:txBody>
      </p:sp>
      <p:sp>
        <p:nvSpPr>
          <p:cNvPr id="3" name="Footer Placeholder 2">
            <a:extLst>
              <a:ext uri="{FF2B5EF4-FFF2-40B4-BE49-F238E27FC236}">
                <a16:creationId xmlns:a16="http://schemas.microsoft.com/office/drawing/2014/main" id="{1C9F1066-26C9-42F4-A6F9-6FCB41FE6FC0}"/>
              </a:ext>
            </a:extLst>
          </p:cNvPr>
          <p:cNvSpPr>
            <a:spLocks noGrp="1"/>
          </p:cNvSpPr>
          <p:nvPr>
            <p:ph type="ftr" sz="quarter" idx="11"/>
          </p:nvPr>
        </p:nvSpPr>
        <p:spPr/>
        <p:txBody>
          <a:bodyPr/>
          <a:lstStyle/>
          <a:p>
            <a:pPr marL="0" marR="0" lvl="0" indent="0" algn="l" defTabSz="409575" rtl="0" eaLnBrk="1" fontAlgn="auto" latinLnBrk="0" hangingPunct="0">
              <a:lnSpc>
                <a:spcPct val="80000"/>
              </a:lnSpc>
              <a:spcBef>
                <a:spcPts val="0"/>
              </a:spcBef>
              <a:spcAft>
                <a:spcPts val="0"/>
              </a:spcAft>
              <a:buClrTx/>
              <a:buSzTx/>
              <a:buFontTx/>
              <a:buNone/>
              <a:tabLst/>
              <a:defRPr/>
            </a:pPr>
            <a:endParaRPr kumimoji="0" lang="en-SG" sz="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sp>
        <p:nvSpPr>
          <p:cNvPr id="4" name="Slide Number Placeholder 3">
            <a:extLst>
              <a:ext uri="{FF2B5EF4-FFF2-40B4-BE49-F238E27FC236}">
                <a16:creationId xmlns:a16="http://schemas.microsoft.com/office/drawing/2014/main" id="{FFF13561-E3D0-3F8F-D4EB-39F054F6FB19}"/>
              </a:ext>
            </a:extLst>
          </p:cNvPr>
          <p:cNvSpPr>
            <a:spLocks noGrp="1"/>
          </p:cNvSpPr>
          <p:nvPr>
            <p:ph type="sldNum" sz="quarter" idx="12"/>
          </p:nvPr>
        </p:nvSpPr>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59100746-ACEC-4EA7-BF69-6C1D0E9630A8}" type="slidenum">
              <a:rPr kumimoji="0" lang="en-SG" sz="1600" b="0" i="0" u="none" strike="noStrike" kern="0" cap="none" spc="0" normalizeH="0" baseline="0" noProof="0" smtClean="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10</a:t>
            </a:fld>
            <a:endParaRPr kumimoji="0" lang="en-SG" sz="1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pic>
        <p:nvPicPr>
          <p:cNvPr id="10" name="Picture 9">
            <a:extLst>
              <a:ext uri="{FF2B5EF4-FFF2-40B4-BE49-F238E27FC236}">
                <a16:creationId xmlns:a16="http://schemas.microsoft.com/office/drawing/2014/main" id="{4E021431-8E1F-3B87-00EA-6A8C31B493E7}"/>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397516" y="2713062"/>
            <a:ext cx="984553" cy="492277"/>
          </a:xfrm>
          <a:prstGeom prst="rect">
            <a:avLst/>
          </a:prstGeom>
        </p:spPr>
      </p:pic>
      <p:grpSp>
        <p:nvGrpSpPr>
          <p:cNvPr id="11" name="Group 10">
            <a:extLst>
              <a:ext uri="{FF2B5EF4-FFF2-40B4-BE49-F238E27FC236}">
                <a16:creationId xmlns:a16="http://schemas.microsoft.com/office/drawing/2014/main" id="{0C3A9509-D324-12C4-2B75-A25BF8CCC5C1}"/>
              </a:ext>
            </a:extLst>
          </p:cNvPr>
          <p:cNvGrpSpPr/>
          <p:nvPr/>
        </p:nvGrpSpPr>
        <p:grpSpPr>
          <a:xfrm>
            <a:off x="7440026" y="5339259"/>
            <a:ext cx="727625" cy="727624"/>
            <a:chOff x="8373048" y="2809083"/>
            <a:chExt cx="1110791" cy="1110790"/>
          </a:xfrm>
        </p:grpSpPr>
        <p:sp>
          <p:nvSpPr>
            <p:cNvPr id="12" name="Circle">
              <a:extLst>
                <a:ext uri="{FF2B5EF4-FFF2-40B4-BE49-F238E27FC236}">
                  <a16:creationId xmlns:a16="http://schemas.microsoft.com/office/drawing/2014/main" id="{66A45E68-1FF4-4BFA-2368-CE65D88CD67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13" name="Layer 0@3x.png" descr="Layer 0@3x.png">
              <a:extLst>
                <a:ext uri="{FF2B5EF4-FFF2-40B4-BE49-F238E27FC236}">
                  <a16:creationId xmlns:a16="http://schemas.microsoft.com/office/drawing/2014/main" id="{77B7BADB-55F4-3E82-6BBE-61443993C6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17" name="Straight Connector 16">
            <a:extLst>
              <a:ext uri="{FF2B5EF4-FFF2-40B4-BE49-F238E27FC236}">
                <a16:creationId xmlns:a16="http://schemas.microsoft.com/office/drawing/2014/main" id="{2A54B658-D92A-8F48-8DB9-EE8A725491A9}"/>
              </a:ext>
            </a:extLst>
          </p:cNvPr>
          <p:cNvCxnSpPr>
            <a:cxnSpLocks/>
          </p:cNvCxnSpPr>
          <p:nvPr/>
        </p:nvCxnSpPr>
        <p:spPr>
          <a:xfrm flipV="1">
            <a:off x="6272838" y="5345723"/>
            <a:ext cx="0" cy="132124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235DCD14-2309-7DD3-33D3-05A1D5B505D0}"/>
              </a:ext>
            </a:extLst>
          </p:cNvPr>
          <p:cNvSpPr txBox="1"/>
          <p:nvPr/>
        </p:nvSpPr>
        <p:spPr>
          <a:xfrm>
            <a:off x="3514257" y="1128010"/>
            <a:ext cx="10742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Product / Customer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26" name="Straight Connector 25">
            <a:extLst>
              <a:ext uri="{FF2B5EF4-FFF2-40B4-BE49-F238E27FC236}">
                <a16:creationId xmlns:a16="http://schemas.microsoft.com/office/drawing/2014/main" id="{649F0632-3796-11A0-C511-A1BD6862A828}"/>
              </a:ext>
            </a:extLst>
          </p:cNvPr>
          <p:cNvCxnSpPr/>
          <p:nvPr/>
        </p:nvCxnSpPr>
        <p:spPr>
          <a:xfrm flipH="1" flipV="1">
            <a:off x="3881404" y="3216386"/>
            <a:ext cx="2129263" cy="1816957"/>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01F5CDAA-DF25-5199-45F9-177512A10ECD}"/>
              </a:ext>
            </a:extLst>
          </p:cNvPr>
          <p:cNvCxnSpPr>
            <a:cxnSpLocks/>
          </p:cNvCxnSpPr>
          <p:nvPr/>
        </p:nvCxnSpPr>
        <p:spPr>
          <a:xfrm flipV="1">
            <a:off x="6598956" y="3232828"/>
            <a:ext cx="2468311" cy="1859662"/>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53B9F501-ED96-04BF-0D80-0557E8EBA574}"/>
              </a:ext>
            </a:extLst>
          </p:cNvPr>
          <p:cNvCxnSpPr>
            <a:cxnSpLocks/>
          </p:cNvCxnSpPr>
          <p:nvPr/>
        </p:nvCxnSpPr>
        <p:spPr>
          <a:xfrm flipH="1" flipV="1">
            <a:off x="4010511" y="2922317"/>
            <a:ext cx="4983445" cy="73769"/>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pic>
        <p:nvPicPr>
          <p:cNvPr id="15" name="Picture 2" descr="https://dev.solace.com/wp-content/uploads/2017/03/google-cloud-platform_400x200-300x150.jpg">
            <a:extLst>
              <a:ext uri="{FF2B5EF4-FFF2-40B4-BE49-F238E27FC236}">
                <a16:creationId xmlns:a16="http://schemas.microsoft.com/office/drawing/2014/main" id="{0667AD00-2C6F-2BF9-EEC2-E04E9C9A8FD8}"/>
              </a:ext>
            </a:extLst>
          </p:cNvPr>
          <p:cNvPicPr>
            <a:picLocks noChangeAspect="1" noChangeArrowheads="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654413" y="2819349"/>
            <a:ext cx="949393" cy="474699"/>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46742F3B-808C-2761-EEEE-236F2F735959}"/>
              </a:ext>
            </a:extLst>
          </p:cNvPr>
          <p:cNvGrpSpPr/>
          <p:nvPr/>
        </p:nvGrpSpPr>
        <p:grpSpPr>
          <a:xfrm>
            <a:off x="8911263" y="1330854"/>
            <a:ext cx="727625" cy="727624"/>
            <a:chOff x="8373048" y="2809083"/>
            <a:chExt cx="1110791" cy="1110790"/>
          </a:xfrm>
        </p:grpSpPr>
        <p:sp>
          <p:nvSpPr>
            <p:cNvPr id="45" name="Circle">
              <a:extLst>
                <a:ext uri="{FF2B5EF4-FFF2-40B4-BE49-F238E27FC236}">
                  <a16:creationId xmlns:a16="http://schemas.microsoft.com/office/drawing/2014/main" id="{D863BDAE-AA4D-C15D-55C9-F89BDB46A628}"/>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6" name="Layer 0@3x.png" descr="Layer 0@3x.png">
              <a:extLst>
                <a:ext uri="{FF2B5EF4-FFF2-40B4-BE49-F238E27FC236}">
                  <a16:creationId xmlns:a16="http://schemas.microsoft.com/office/drawing/2014/main" id="{202D60D7-A8AC-7C95-69ED-5BAB2FCE747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51" name="Straight Connector 50">
            <a:extLst>
              <a:ext uri="{FF2B5EF4-FFF2-40B4-BE49-F238E27FC236}">
                <a16:creationId xmlns:a16="http://schemas.microsoft.com/office/drawing/2014/main" id="{287514AA-8632-F0A2-5C4F-956E39A548E2}"/>
              </a:ext>
            </a:extLst>
          </p:cNvPr>
          <p:cNvCxnSpPr>
            <a:cxnSpLocks/>
            <a:stCxn id="19" idx="0"/>
            <a:endCxn id="45" idx="4"/>
          </p:cNvCxnSpPr>
          <p:nvPr/>
        </p:nvCxnSpPr>
        <p:spPr>
          <a:xfrm flipV="1">
            <a:off x="9117284" y="2058478"/>
            <a:ext cx="157792" cy="55739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5" name="TextBox 54">
            <a:extLst>
              <a:ext uri="{FF2B5EF4-FFF2-40B4-BE49-F238E27FC236}">
                <a16:creationId xmlns:a16="http://schemas.microsoft.com/office/drawing/2014/main" id="{92F410F3-A856-BFEC-6218-4A23DE65CBC1}"/>
              </a:ext>
            </a:extLst>
          </p:cNvPr>
          <p:cNvSpPr txBox="1"/>
          <p:nvPr/>
        </p:nvSpPr>
        <p:spPr>
          <a:xfrm>
            <a:off x="9579692" y="1440032"/>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Outage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pic>
        <p:nvPicPr>
          <p:cNvPr id="19" name="Picture 18">
            <a:extLst>
              <a:ext uri="{FF2B5EF4-FFF2-40B4-BE49-F238E27FC236}">
                <a16:creationId xmlns:a16="http://schemas.microsoft.com/office/drawing/2014/main" id="{77583228-4148-94C1-B63F-2C402D804EE0}"/>
              </a:ext>
            </a:extLst>
          </p:cNvPr>
          <p:cNvPicPr>
            <a:picLocks noChangeAspect="1"/>
          </p:cNvPicPr>
          <p:nvPr/>
        </p:nvPicPr>
        <p:blipFill>
          <a:blip r:embed="rId7"/>
          <a:stretch>
            <a:fillRect/>
          </a:stretch>
        </p:blipFill>
        <p:spPr>
          <a:xfrm>
            <a:off x="8696246" y="2615875"/>
            <a:ext cx="842075" cy="752146"/>
          </a:xfrm>
          <a:prstGeom prst="rect">
            <a:avLst/>
          </a:prstGeom>
        </p:spPr>
      </p:pic>
      <p:cxnSp>
        <p:nvCxnSpPr>
          <p:cNvPr id="59" name="Straight Connector 58">
            <a:extLst>
              <a:ext uri="{FF2B5EF4-FFF2-40B4-BE49-F238E27FC236}">
                <a16:creationId xmlns:a16="http://schemas.microsoft.com/office/drawing/2014/main" id="{A0FE6B2E-BD15-F99C-6A9F-5813A837D6AE}"/>
              </a:ext>
            </a:extLst>
          </p:cNvPr>
          <p:cNvCxnSpPr>
            <a:cxnSpLocks/>
            <a:endCxn id="12" idx="2"/>
          </p:cNvCxnSpPr>
          <p:nvPr/>
        </p:nvCxnSpPr>
        <p:spPr>
          <a:xfrm>
            <a:off x="6576646" y="5455131"/>
            <a:ext cx="863380" cy="24794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9" name="Picture 8">
            <a:extLst>
              <a:ext uri="{FF2B5EF4-FFF2-40B4-BE49-F238E27FC236}">
                <a16:creationId xmlns:a16="http://schemas.microsoft.com/office/drawing/2014/main" id="{C6044033-A922-2B02-5F77-563B0B3AAA90}"/>
              </a:ext>
            </a:extLst>
          </p:cNvPr>
          <p:cNvPicPr>
            <a:picLocks noChangeAspect="1"/>
          </p:cNvPicPr>
          <p:nvPr/>
        </p:nvPicPr>
        <p:blipFill>
          <a:blip r:embed="rId7"/>
          <a:stretch>
            <a:fillRect/>
          </a:stretch>
        </p:blipFill>
        <p:spPr>
          <a:xfrm>
            <a:off x="5851801" y="4873819"/>
            <a:ext cx="842075" cy="752146"/>
          </a:xfrm>
          <a:prstGeom prst="rect">
            <a:avLst/>
          </a:prstGeom>
        </p:spPr>
      </p:pic>
      <p:pic>
        <p:nvPicPr>
          <p:cNvPr id="6" name="Picture 5">
            <a:extLst>
              <a:ext uri="{FF2B5EF4-FFF2-40B4-BE49-F238E27FC236}">
                <a16:creationId xmlns:a16="http://schemas.microsoft.com/office/drawing/2014/main" id="{F6E679C9-8243-1D96-78C6-4484E39A9C9A}"/>
              </a:ext>
            </a:extLst>
          </p:cNvPr>
          <p:cNvPicPr>
            <a:picLocks noChangeAspect="1"/>
          </p:cNvPicPr>
          <p:nvPr/>
        </p:nvPicPr>
        <p:blipFill>
          <a:blip r:embed="rId7"/>
          <a:stretch>
            <a:fillRect/>
          </a:stretch>
        </p:blipFill>
        <p:spPr>
          <a:xfrm>
            <a:off x="3331443" y="2572792"/>
            <a:ext cx="842075" cy="752146"/>
          </a:xfrm>
          <a:prstGeom prst="rect">
            <a:avLst/>
          </a:prstGeom>
        </p:spPr>
      </p:pic>
      <p:sp>
        <p:nvSpPr>
          <p:cNvPr id="65" name="TextBox 64">
            <a:extLst>
              <a:ext uri="{FF2B5EF4-FFF2-40B4-BE49-F238E27FC236}">
                <a16:creationId xmlns:a16="http://schemas.microsoft.com/office/drawing/2014/main" id="{39D1ECE9-5368-6F6F-C502-A418F186EFBC}"/>
              </a:ext>
            </a:extLst>
          </p:cNvPr>
          <p:cNvSpPr txBox="1"/>
          <p:nvPr/>
        </p:nvSpPr>
        <p:spPr>
          <a:xfrm>
            <a:off x="3545773" y="4429786"/>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Resource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16" name="TextBox 15">
            <a:extLst>
              <a:ext uri="{FF2B5EF4-FFF2-40B4-BE49-F238E27FC236}">
                <a16:creationId xmlns:a16="http://schemas.microsoft.com/office/drawing/2014/main" id="{ABC854B3-47A1-A2E3-A6C3-98461A89DA9D}"/>
              </a:ext>
            </a:extLst>
          </p:cNvPr>
          <p:cNvSpPr txBox="1"/>
          <p:nvPr/>
        </p:nvSpPr>
        <p:spPr>
          <a:xfrm>
            <a:off x="7110471" y="2332901"/>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Service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18" name="TextBox 17">
            <a:extLst>
              <a:ext uri="{FF2B5EF4-FFF2-40B4-BE49-F238E27FC236}">
                <a16:creationId xmlns:a16="http://schemas.microsoft.com/office/drawing/2014/main" id="{41A1273A-572E-A5A0-225A-5AEC6942B23B}"/>
              </a:ext>
            </a:extLst>
          </p:cNvPr>
          <p:cNvSpPr txBox="1"/>
          <p:nvPr/>
        </p:nvSpPr>
        <p:spPr>
          <a:xfrm>
            <a:off x="6727654" y="6069320"/>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cs typeface="Gill Sans"/>
                <a:sym typeface="Gill Sans"/>
              </a:rPr>
              <a:t>Alarm Manager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grpSp>
        <p:nvGrpSpPr>
          <p:cNvPr id="25" name="Group 24">
            <a:extLst>
              <a:ext uri="{FF2B5EF4-FFF2-40B4-BE49-F238E27FC236}">
                <a16:creationId xmlns:a16="http://schemas.microsoft.com/office/drawing/2014/main" id="{2AAACB26-C089-9176-58F3-DC3FC9107A02}"/>
              </a:ext>
            </a:extLst>
          </p:cNvPr>
          <p:cNvGrpSpPr/>
          <p:nvPr/>
        </p:nvGrpSpPr>
        <p:grpSpPr>
          <a:xfrm>
            <a:off x="4289180" y="5058502"/>
            <a:ext cx="727625" cy="727624"/>
            <a:chOff x="8373048" y="2809083"/>
            <a:chExt cx="1110791" cy="1110790"/>
          </a:xfrm>
        </p:grpSpPr>
        <p:sp>
          <p:nvSpPr>
            <p:cNvPr id="30" name="Circle">
              <a:extLst>
                <a:ext uri="{FF2B5EF4-FFF2-40B4-BE49-F238E27FC236}">
                  <a16:creationId xmlns:a16="http://schemas.microsoft.com/office/drawing/2014/main" id="{0944A2D3-77D7-7938-414D-F7D7C23363E6}"/>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31" name="Layer 0@3x.png" descr="Layer 0@3x.png">
              <a:extLst>
                <a:ext uri="{FF2B5EF4-FFF2-40B4-BE49-F238E27FC236}">
                  <a16:creationId xmlns:a16="http://schemas.microsoft.com/office/drawing/2014/main" id="{B5B0C668-E880-FA3F-446D-57313E10069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sp>
        <p:nvSpPr>
          <p:cNvPr id="32" name="TextBox 31">
            <a:extLst>
              <a:ext uri="{FF2B5EF4-FFF2-40B4-BE49-F238E27FC236}">
                <a16:creationId xmlns:a16="http://schemas.microsoft.com/office/drawing/2014/main" id="{E269C60B-0038-0676-5862-1C56AA33B890}"/>
              </a:ext>
            </a:extLst>
          </p:cNvPr>
          <p:cNvSpPr txBox="1"/>
          <p:nvPr/>
        </p:nvSpPr>
        <p:spPr>
          <a:xfrm>
            <a:off x="3545773" y="5738482"/>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Resource Manager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33" name="Straight Connector 32">
            <a:extLst>
              <a:ext uri="{FF2B5EF4-FFF2-40B4-BE49-F238E27FC236}">
                <a16:creationId xmlns:a16="http://schemas.microsoft.com/office/drawing/2014/main" id="{F833333E-5DB3-7623-06A1-E4D0CAA5AA00}"/>
              </a:ext>
            </a:extLst>
          </p:cNvPr>
          <p:cNvCxnSpPr>
            <a:cxnSpLocks/>
            <a:endCxn id="9" idx="1"/>
          </p:cNvCxnSpPr>
          <p:nvPr/>
        </p:nvCxnSpPr>
        <p:spPr>
          <a:xfrm flipV="1">
            <a:off x="5040769" y="5249892"/>
            <a:ext cx="811032" cy="16657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6" name="TextBox 35">
            <a:extLst>
              <a:ext uri="{FF2B5EF4-FFF2-40B4-BE49-F238E27FC236}">
                <a16:creationId xmlns:a16="http://schemas.microsoft.com/office/drawing/2014/main" id="{EA92A827-E2B0-F15A-3BA4-0D21C26C58A7}"/>
              </a:ext>
            </a:extLst>
          </p:cNvPr>
          <p:cNvSpPr txBox="1"/>
          <p:nvPr/>
        </p:nvSpPr>
        <p:spPr>
          <a:xfrm>
            <a:off x="5792573" y="6470778"/>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Network</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grpSp>
        <p:nvGrpSpPr>
          <p:cNvPr id="50" name="Group 49">
            <a:extLst>
              <a:ext uri="{FF2B5EF4-FFF2-40B4-BE49-F238E27FC236}">
                <a16:creationId xmlns:a16="http://schemas.microsoft.com/office/drawing/2014/main" id="{DCE243D6-0621-D96D-0DE1-44FCC63CF3B0}"/>
              </a:ext>
            </a:extLst>
          </p:cNvPr>
          <p:cNvGrpSpPr/>
          <p:nvPr/>
        </p:nvGrpSpPr>
        <p:grpSpPr>
          <a:xfrm>
            <a:off x="2763817" y="1599050"/>
            <a:ext cx="727625" cy="727624"/>
            <a:chOff x="8373048" y="2809083"/>
            <a:chExt cx="1110791" cy="1110790"/>
          </a:xfrm>
        </p:grpSpPr>
        <p:sp>
          <p:nvSpPr>
            <p:cNvPr id="52" name="Circle">
              <a:extLst>
                <a:ext uri="{FF2B5EF4-FFF2-40B4-BE49-F238E27FC236}">
                  <a16:creationId xmlns:a16="http://schemas.microsoft.com/office/drawing/2014/main" id="{E1632C09-2E0D-BEF4-98DD-C3EFB738907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56" name="Layer 0@3x.png" descr="Layer 0@3x.png">
              <a:extLst>
                <a:ext uri="{FF2B5EF4-FFF2-40B4-BE49-F238E27FC236}">
                  <a16:creationId xmlns:a16="http://schemas.microsoft.com/office/drawing/2014/main" id="{6F765FDF-F9A2-2651-1073-F2BDEDA6356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57" name="Straight Connector 56">
            <a:extLst>
              <a:ext uri="{FF2B5EF4-FFF2-40B4-BE49-F238E27FC236}">
                <a16:creationId xmlns:a16="http://schemas.microsoft.com/office/drawing/2014/main" id="{42F3FF49-E570-9E32-D9F5-98985DADEEA8}"/>
              </a:ext>
            </a:extLst>
          </p:cNvPr>
          <p:cNvCxnSpPr>
            <a:cxnSpLocks/>
          </p:cNvCxnSpPr>
          <p:nvPr/>
        </p:nvCxnSpPr>
        <p:spPr>
          <a:xfrm flipH="1" flipV="1">
            <a:off x="3308181" y="2257660"/>
            <a:ext cx="281200" cy="35821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71" name="Picture 70" descr="Blue letters on a white background&#10;&#10;Description automatically generated">
            <a:extLst>
              <a:ext uri="{FF2B5EF4-FFF2-40B4-BE49-F238E27FC236}">
                <a16:creationId xmlns:a16="http://schemas.microsoft.com/office/drawing/2014/main" id="{F31190C3-5B8E-D0FF-C6CD-F18F759560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7317" y="4910601"/>
            <a:ext cx="709778" cy="431289"/>
          </a:xfrm>
          <a:prstGeom prst="rect">
            <a:avLst/>
          </a:prstGeom>
        </p:spPr>
      </p:pic>
      <p:pic>
        <p:nvPicPr>
          <p:cNvPr id="72" name="Picture 71" descr="Blue letters on a white background&#10;&#10;Description automatically generated">
            <a:extLst>
              <a:ext uri="{FF2B5EF4-FFF2-40B4-BE49-F238E27FC236}">
                <a16:creationId xmlns:a16="http://schemas.microsoft.com/office/drawing/2014/main" id="{59373891-7EC3-BF0F-B337-72F441E586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3689" y="5983716"/>
            <a:ext cx="709778" cy="431289"/>
          </a:xfrm>
          <a:prstGeom prst="rect">
            <a:avLst/>
          </a:prstGeom>
        </p:spPr>
      </p:pic>
      <p:pic>
        <p:nvPicPr>
          <p:cNvPr id="74" name="Picture 73" descr="A logo with a red and blue text&#10;&#10;Description automatically generated">
            <a:extLst>
              <a:ext uri="{FF2B5EF4-FFF2-40B4-BE49-F238E27FC236}">
                <a16:creationId xmlns:a16="http://schemas.microsoft.com/office/drawing/2014/main" id="{D4BED511-5543-D2A4-68EA-291CA31518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5027" y="5703071"/>
            <a:ext cx="540361" cy="477055"/>
          </a:xfrm>
          <a:prstGeom prst="rect">
            <a:avLst/>
          </a:prstGeom>
        </p:spPr>
      </p:pic>
      <p:pic>
        <p:nvPicPr>
          <p:cNvPr id="78" name="Picture 77" descr="A logo with a red and blue text&#10;&#10;Description automatically generated">
            <a:extLst>
              <a:ext uri="{FF2B5EF4-FFF2-40B4-BE49-F238E27FC236}">
                <a16:creationId xmlns:a16="http://schemas.microsoft.com/office/drawing/2014/main" id="{9331EB92-C0D4-BAA5-1192-1BDE49403E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42963" y="2068871"/>
            <a:ext cx="540361" cy="477055"/>
          </a:xfrm>
          <a:prstGeom prst="rect">
            <a:avLst/>
          </a:prstGeom>
        </p:spPr>
      </p:pic>
      <p:pic>
        <p:nvPicPr>
          <p:cNvPr id="21" name="Picture 20" descr="A logo with a triangle and waves&#10;&#10;Description automatically generated">
            <a:extLst>
              <a:ext uri="{FF2B5EF4-FFF2-40B4-BE49-F238E27FC236}">
                <a16:creationId xmlns:a16="http://schemas.microsoft.com/office/drawing/2014/main" id="{8C7B3742-5E05-4629-B08D-931521B3D7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04908" y="4406002"/>
            <a:ext cx="908217" cy="500793"/>
          </a:xfrm>
          <a:prstGeom prst="rect">
            <a:avLst/>
          </a:prstGeom>
        </p:spPr>
      </p:pic>
      <p:cxnSp>
        <p:nvCxnSpPr>
          <p:cNvPr id="22" name="Straight Connector 21">
            <a:extLst>
              <a:ext uri="{FF2B5EF4-FFF2-40B4-BE49-F238E27FC236}">
                <a16:creationId xmlns:a16="http://schemas.microsoft.com/office/drawing/2014/main" id="{9C3F468C-5E46-49FF-85F6-9AB410750366}"/>
              </a:ext>
            </a:extLst>
          </p:cNvPr>
          <p:cNvCxnSpPr>
            <a:cxnSpLocks/>
          </p:cNvCxnSpPr>
          <p:nvPr/>
        </p:nvCxnSpPr>
        <p:spPr>
          <a:xfrm flipV="1">
            <a:off x="6593238" y="4794670"/>
            <a:ext cx="1054363" cy="32463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34" name="Picture 33" descr="A black and white circle logo&#10;&#10;Description automatically generated">
            <a:extLst>
              <a:ext uri="{FF2B5EF4-FFF2-40B4-BE49-F238E27FC236}">
                <a16:creationId xmlns:a16="http://schemas.microsoft.com/office/drawing/2014/main" id="{622738CC-6902-0E4B-B8B9-4981AF2CDBA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27429" y="4853413"/>
            <a:ext cx="372399" cy="293165"/>
          </a:xfrm>
          <a:prstGeom prst="rect">
            <a:avLst/>
          </a:prstGeom>
        </p:spPr>
      </p:pic>
      <p:sp>
        <p:nvSpPr>
          <p:cNvPr id="37" name="TextBox 36">
            <a:extLst>
              <a:ext uri="{FF2B5EF4-FFF2-40B4-BE49-F238E27FC236}">
                <a16:creationId xmlns:a16="http://schemas.microsoft.com/office/drawing/2014/main" id="{8C411EBC-8E99-5729-4E3D-298EDD1DD2C8}"/>
              </a:ext>
            </a:extLst>
          </p:cNvPr>
          <p:cNvSpPr txBox="1"/>
          <p:nvPr/>
        </p:nvSpPr>
        <p:spPr>
          <a:xfrm>
            <a:off x="7119597" y="4953971"/>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cs typeface="Gill Sans"/>
                <a:sym typeface="Gill Sans"/>
              </a:rPr>
              <a:t>Log aggregation</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38" name="TextBox 37">
            <a:extLst>
              <a:ext uri="{FF2B5EF4-FFF2-40B4-BE49-F238E27FC236}">
                <a16:creationId xmlns:a16="http://schemas.microsoft.com/office/drawing/2014/main" id="{1BA9D70B-00EE-799A-DA85-6FAE0927F4BD}"/>
              </a:ext>
            </a:extLst>
          </p:cNvPr>
          <p:cNvSpPr txBox="1"/>
          <p:nvPr/>
        </p:nvSpPr>
        <p:spPr>
          <a:xfrm>
            <a:off x="1691322" y="2089887"/>
            <a:ext cx="10742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Customer Experience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Tree>
    <p:extLst>
      <p:ext uri="{BB962C8B-B14F-4D97-AF65-F5344CB8AC3E}">
        <p14:creationId xmlns:p14="http://schemas.microsoft.com/office/powerpoint/2010/main" val="112585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5DAB18-6D4B-EF89-6E2D-A877A4FF319A}"/>
              </a:ext>
            </a:extLst>
          </p:cNvPr>
          <p:cNvSpPr>
            <a:spLocks noGrp="1"/>
          </p:cNvSpPr>
          <p:nvPr>
            <p:ph type="title"/>
          </p:nvPr>
        </p:nvSpPr>
        <p:spPr/>
        <p:txBody>
          <a:bodyPr/>
          <a:lstStyle/>
          <a:p>
            <a:endParaRPr lang="en-AU"/>
          </a:p>
        </p:txBody>
      </p:sp>
      <p:sp>
        <p:nvSpPr>
          <p:cNvPr id="4" name="Slide Number Placeholder 3">
            <a:extLst>
              <a:ext uri="{FF2B5EF4-FFF2-40B4-BE49-F238E27FC236}">
                <a16:creationId xmlns:a16="http://schemas.microsoft.com/office/drawing/2014/main" id="{A123E34F-1E35-3B59-766C-5E96DFF156E9}"/>
              </a:ext>
            </a:extLst>
          </p:cNvPr>
          <p:cNvSpPr>
            <a:spLocks noGrp="1"/>
          </p:cNvSpPr>
          <p:nvPr>
            <p:ph type="sldNum" sz="quarter" idx="2"/>
          </p:nvPr>
        </p:nvSpPr>
        <p:spPr/>
        <p:txBody>
          <a:bodyPr/>
          <a:lstStyle/>
          <a:p>
            <a:fld id="{59100746-ACEC-4EA7-BF69-6C1D0E9630A8}" type="slidenum">
              <a:rPr lang="en-SG" smtClean="0"/>
              <a:t>11</a:t>
            </a:fld>
            <a:endParaRPr lang="en-SG"/>
          </a:p>
        </p:txBody>
      </p:sp>
      <p:sp>
        <p:nvSpPr>
          <p:cNvPr id="3" name="Footer Placeholder 2">
            <a:extLst>
              <a:ext uri="{FF2B5EF4-FFF2-40B4-BE49-F238E27FC236}">
                <a16:creationId xmlns:a16="http://schemas.microsoft.com/office/drawing/2014/main" id="{98657D0E-FCC5-B816-0E84-20EC5FCBB479}"/>
              </a:ext>
            </a:extLst>
          </p:cNvPr>
          <p:cNvSpPr>
            <a:spLocks noGrp="1"/>
          </p:cNvSpPr>
          <p:nvPr>
            <p:ph type="ftr" sz="quarter" idx="3"/>
          </p:nvPr>
        </p:nvSpPr>
        <p:spPr/>
        <p:txBody>
          <a:bodyPr/>
          <a:lstStyle/>
          <a:p>
            <a:endParaRPr lang="en-SG"/>
          </a:p>
        </p:txBody>
      </p:sp>
    </p:spTree>
    <p:extLst>
      <p:ext uri="{BB962C8B-B14F-4D97-AF65-F5344CB8AC3E}">
        <p14:creationId xmlns:p14="http://schemas.microsoft.com/office/powerpoint/2010/main" val="33018033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C43A-AE29-8BA1-6FBC-F388ECBE1A2B}"/>
              </a:ext>
            </a:extLst>
          </p:cNvPr>
          <p:cNvSpPr>
            <a:spLocks noGrp="1"/>
          </p:cNvSpPr>
          <p:nvPr>
            <p:ph type="title"/>
          </p:nvPr>
        </p:nvSpPr>
        <p:spPr/>
        <p:txBody>
          <a:bodyPr/>
          <a:lstStyle/>
          <a:p>
            <a:r>
              <a:rPr lang="en-AU" dirty="0"/>
              <a:t>Backup</a:t>
            </a:r>
          </a:p>
        </p:txBody>
      </p:sp>
      <p:sp>
        <p:nvSpPr>
          <p:cNvPr id="3" name="Footer Placeholder 2">
            <a:extLst>
              <a:ext uri="{FF2B5EF4-FFF2-40B4-BE49-F238E27FC236}">
                <a16:creationId xmlns:a16="http://schemas.microsoft.com/office/drawing/2014/main" id="{574DA362-9D32-66D1-5CFB-ECD7A96235E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7EE2BEF-CA9B-37FD-4A9B-1F5124E11908}"/>
              </a:ext>
            </a:extLst>
          </p:cNvPr>
          <p:cNvSpPr>
            <a:spLocks noGrp="1"/>
          </p:cNvSpPr>
          <p:nvPr>
            <p:ph type="sldNum" sz="quarter" idx="12"/>
          </p:nvPr>
        </p:nvSpPr>
        <p:spPr/>
        <p:txBody>
          <a:bodyPr/>
          <a:lstStyle/>
          <a:p>
            <a:fld id="{59100746-ACEC-4EA7-BF69-6C1D0E9630A8}" type="slidenum">
              <a:rPr lang="en-SG" smtClean="0"/>
              <a:t>12</a:t>
            </a:fld>
            <a:endParaRPr lang="en-SG"/>
          </a:p>
        </p:txBody>
      </p:sp>
    </p:spTree>
    <p:extLst>
      <p:ext uri="{BB962C8B-B14F-4D97-AF65-F5344CB8AC3E}">
        <p14:creationId xmlns:p14="http://schemas.microsoft.com/office/powerpoint/2010/main" val="337604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1C12C-A107-9A4C-51A5-AD66E59F8F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A8A2CB-10D4-0B70-3988-EAF8158B8574}"/>
              </a:ext>
            </a:extLst>
          </p:cNvPr>
          <p:cNvSpPr>
            <a:spLocks noGrp="1"/>
          </p:cNvSpPr>
          <p:nvPr>
            <p:ph type="title"/>
          </p:nvPr>
        </p:nvSpPr>
        <p:spPr/>
        <p:txBody>
          <a:bodyPr/>
          <a:lstStyle/>
          <a:p>
            <a:r>
              <a:rPr lang="en-AU" dirty="0"/>
              <a:t>Scenario Examples</a:t>
            </a:r>
          </a:p>
        </p:txBody>
      </p:sp>
      <p:sp>
        <p:nvSpPr>
          <p:cNvPr id="5" name="Content Placeholder 4">
            <a:extLst>
              <a:ext uri="{FF2B5EF4-FFF2-40B4-BE49-F238E27FC236}">
                <a16:creationId xmlns:a16="http://schemas.microsoft.com/office/drawing/2014/main" id="{798267C9-D3E8-ACF8-2D2A-82C3C9F8376C}"/>
              </a:ext>
            </a:extLst>
          </p:cNvPr>
          <p:cNvSpPr>
            <a:spLocks noGrp="1"/>
          </p:cNvSpPr>
          <p:nvPr>
            <p:ph idx="1"/>
          </p:nvPr>
        </p:nvSpPr>
        <p:spPr/>
        <p:txBody>
          <a:bodyPr/>
          <a:lstStyle/>
          <a:p>
            <a:endParaRPr lang="en-AU" dirty="0"/>
          </a:p>
          <a:p>
            <a:endParaRPr lang="en-AU" dirty="0"/>
          </a:p>
        </p:txBody>
      </p:sp>
    </p:spTree>
    <p:extLst>
      <p:ext uri="{BB962C8B-B14F-4D97-AF65-F5344CB8AC3E}">
        <p14:creationId xmlns:p14="http://schemas.microsoft.com/office/powerpoint/2010/main" val="190992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FF66A19-7944-3727-C008-11C3F1820013}"/>
              </a:ext>
            </a:extLst>
          </p:cNvPr>
          <p:cNvSpPr/>
          <p:nvPr/>
        </p:nvSpPr>
        <p:spPr>
          <a:xfrm>
            <a:off x="3881404" y="4380168"/>
            <a:ext cx="5032397" cy="2078182"/>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lvl="0" indent="0" algn="ctr" defTabSz="876300" rtl="0" eaLnBrk="1" fontAlgn="auto" latinLnBrk="0" hangingPunct="0">
              <a:lnSpc>
                <a:spcPct val="100000"/>
              </a:lnSpc>
              <a:spcBef>
                <a:spcPts val="0"/>
              </a:spcBef>
              <a:spcAft>
                <a:spcPts val="0"/>
              </a:spcAft>
              <a:buClrTx/>
              <a:buSzTx/>
              <a:buFontTx/>
              <a:buNone/>
              <a:tabLst/>
              <a:defRPr/>
            </a:pPr>
            <a:endParaRPr kumimoji="0" lang="en-AU" sz="6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pic>
        <p:nvPicPr>
          <p:cNvPr id="7" name="Picture 6">
            <a:extLst>
              <a:ext uri="{FF2B5EF4-FFF2-40B4-BE49-F238E27FC236}">
                <a16:creationId xmlns:a16="http://schemas.microsoft.com/office/drawing/2014/main" id="{92C7CE29-C28B-FFC8-A03F-CA73EF638E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0823" y="571914"/>
            <a:ext cx="4526174" cy="3224485"/>
          </a:xfrm>
          <a:prstGeom prst="rect">
            <a:avLst/>
          </a:prstGeom>
        </p:spPr>
      </p:pic>
      <p:sp>
        <p:nvSpPr>
          <p:cNvPr id="2" name="Title 1">
            <a:extLst>
              <a:ext uri="{FF2B5EF4-FFF2-40B4-BE49-F238E27FC236}">
                <a16:creationId xmlns:a16="http://schemas.microsoft.com/office/drawing/2014/main" id="{FB022E15-014C-3E80-3B70-B69B22B4C99C}"/>
              </a:ext>
            </a:extLst>
          </p:cNvPr>
          <p:cNvSpPr>
            <a:spLocks noGrp="1"/>
          </p:cNvSpPr>
          <p:nvPr>
            <p:ph type="title"/>
          </p:nvPr>
        </p:nvSpPr>
        <p:spPr/>
        <p:txBody>
          <a:bodyPr/>
          <a:lstStyle/>
          <a:p>
            <a:r>
              <a:rPr lang="en-US" dirty="0"/>
              <a:t>ANZ Bank Payments</a:t>
            </a:r>
            <a:endParaRPr lang="en-AU" dirty="0"/>
          </a:p>
        </p:txBody>
      </p:sp>
      <p:sp>
        <p:nvSpPr>
          <p:cNvPr id="3" name="Footer Placeholder 2">
            <a:extLst>
              <a:ext uri="{FF2B5EF4-FFF2-40B4-BE49-F238E27FC236}">
                <a16:creationId xmlns:a16="http://schemas.microsoft.com/office/drawing/2014/main" id="{B38E6DE2-3FCB-94CE-663D-939185936E63}"/>
              </a:ext>
            </a:extLst>
          </p:cNvPr>
          <p:cNvSpPr>
            <a:spLocks noGrp="1"/>
          </p:cNvSpPr>
          <p:nvPr>
            <p:ph type="ftr" sz="quarter" idx="11"/>
          </p:nvPr>
        </p:nvSpPr>
        <p:spPr/>
        <p:txBody>
          <a:bodyPr/>
          <a:lstStyle/>
          <a:p>
            <a:pPr marL="0" marR="0" lvl="0" indent="0" algn="l" defTabSz="409575" rtl="0" eaLnBrk="1" fontAlgn="auto" latinLnBrk="0" hangingPunct="0">
              <a:lnSpc>
                <a:spcPct val="80000"/>
              </a:lnSpc>
              <a:spcBef>
                <a:spcPts val="0"/>
              </a:spcBef>
              <a:spcAft>
                <a:spcPts val="0"/>
              </a:spcAft>
              <a:buClrTx/>
              <a:buSzTx/>
              <a:buFontTx/>
              <a:buNone/>
              <a:tabLst/>
              <a:defRPr/>
            </a:pPr>
            <a:endParaRPr kumimoji="0" lang="en-SG" sz="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sp>
        <p:nvSpPr>
          <p:cNvPr id="4" name="Slide Number Placeholder 3">
            <a:extLst>
              <a:ext uri="{FF2B5EF4-FFF2-40B4-BE49-F238E27FC236}">
                <a16:creationId xmlns:a16="http://schemas.microsoft.com/office/drawing/2014/main" id="{388DD6DE-8EC5-9A0E-32A3-C701043CC427}"/>
              </a:ext>
            </a:extLst>
          </p:cNvPr>
          <p:cNvSpPr>
            <a:spLocks noGrp="1"/>
          </p:cNvSpPr>
          <p:nvPr>
            <p:ph type="sldNum" sz="quarter" idx="12"/>
          </p:nvPr>
        </p:nvSpPr>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59100746-ACEC-4EA7-BF69-6C1D0E9630A8}" type="slidenum">
              <a:rPr kumimoji="0" lang="en-SG" sz="1600" b="0" i="0" u="none" strike="noStrike" kern="0" cap="none" spc="0" normalizeH="0" baseline="0" noProof="0" smtClean="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14</a:t>
            </a:fld>
            <a:endParaRPr kumimoji="0" lang="en-SG" sz="1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pic>
        <p:nvPicPr>
          <p:cNvPr id="10" name="Picture 9">
            <a:extLst>
              <a:ext uri="{FF2B5EF4-FFF2-40B4-BE49-F238E27FC236}">
                <a16:creationId xmlns:a16="http://schemas.microsoft.com/office/drawing/2014/main" id="{D00A0603-9369-134C-C043-AD14BF20963B}"/>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634610" y="2787043"/>
            <a:ext cx="984553" cy="492277"/>
          </a:xfrm>
          <a:prstGeom prst="rect">
            <a:avLst/>
          </a:prstGeom>
        </p:spPr>
      </p:pic>
      <p:grpSp>
        <p:nvGrpSpPr>
          <p:cNvPr id="11" name="Group 10">
            <a:extLst>
              <a:ext uri="{FF2B5EF4-FFF2-40B4-BE49-F238E27FC236}">
                <a16:creationId xmlns:a16="http://schemas.microsoft.com/office/drawing/2014/main" id="{E79DC6C1-A3C4-8D32-2E61-2FBDE588D081}"/>
              </a:ext>
            </a:extLst>
          </p:cNvPr>
          <p:cNvGrpSpPr/>
          <p:nvPr/>
        </p:nvGrpSpPr>
        <p:grpSpPr>
          <a:xfrm>
            <a:off x="7245851" y="4817266"/>
            <a:ext cx="727625" cy="727624"/>
            <a:chOff x="8373048" y="2809083"/>
            <a:chExt cx="1110791" cy="1110790"/>
          </a:xfrm>
        </p:grpSpPr>
        <p:sp>
          <p:nvSpPr>
            <p:cNvPr id="12" name="Circle">
              <a:extLst>
                <a:ext uri="{FF2B5EF4-FFF2-40B4-BE49-F238E27FC236}">
                  <a16:creationId xmlns:a16="http://schemas.microsoft.com/office/drawing/2014/main" id="{631B5DCA-3760-4F1E-2D01-4A088F945CAF}"/>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13" name="Layer 0@3x.png" descr="Layer 0@3x.png">
              <a:extLst>
                <a:ext uri="{FF2B5EF4-FFF2-40B4-BE49-F238E27FC236}">
                  <a16:creationId xmlns:a16="http://schemas.microsoft.com/office/drawing/2014/main" id="{26F15B8C-8318-7B16-C05D-8545703A27E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pic>
        <p:nvPicPr>
          <p:cNvPr id="14" name="Picture 13">
            <a:extLst>
              <a:ext uri="{FF2B5EF4-FFF2-40B4-BE49-F238E27FC236}">
                <a16:creationId xmlns:a16="http://schemas.microsoft.com/office/drawing/2014/main" id="{EDF97F35-5C49-0143-0D8C-952604937E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56997" y="467279"/>
            <a:ext cx="6942102" cy="3224485"/>
          </a:xfrm>
          <a:prstGeom prst="rect">
            <a:avLst/>
          </a:prstGeom>
        </p:spPr>
      </p:pic>
      <p:cxnSp>
        <p:nvCxnSpPr>
          <p:cNvPr id="17" name="Straight Connector 16">
            <a:extLst>
              <a:ext uri="{FF2B5EF4-FFF2-40B4-BE49-F238E27FC236}">
                <a16:creationId xmlns:a16="http://schemas.microsoft.com/office/drawing/2014/main" id="{168164FC-D110-41DA-63AD-71D0E78F8471}"/>
              </a:ext>
            </a:extLst>
          </p:cNvPr>
          <p:cNvCxnSpPr>
            <a:cxnSpLocks/>
          </p:cNvCxnSpPr>
          <p:nvPr/>
        </p:nvCxnSpPr>
        <p:spPr>
          <a:xfrm flipV="1">
            <a:off x="6272838" y="5345723"/>
            <a:ext cx="0" cy="132124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20" name="Group 19">
            <a:extLst>
              <a:ext uri="{FF2B5EF4-FFF2-40B4-BE49-F238E27FC236}">
                <a16:creationId xmlns:a16="http://schemas.microsoft.com/office/drawing/2014/main" id="{D9372C47-11DD-5F73-102B-6FB70C392AC4}"/>
              </a:ext>
            </a:extLst>
          </p:cNvPr>
          <p:cNvGrpSpPr/>
          <p:nvPr/>
        </p:nvGrpSpPr>
        <p:grpSpPr>
          <a:xfrm>
            <a:off x="4218410" y="1789417"/>
            <a:ext cx="727625" cy="727624"/>
            <a:chOff x="8373048" y="2809083"/>
            <a:chExt cx="1110791" cy="1110790"/>
          </a:xfrm>
        </p:grpSpPr>
        <p:sp>
          <p:nvSpPr>
            <p:cNvPr id="21" name="Circle">
              <a:extLst>
                <a:ext uri="{FF2B5EF4-FFF2-40B4-BE49-F238E27FC236}">
                  <a16:creationId xmlns:a16="http://schemas.microsoft.com/office/drawing/2014/main" id="{B528BD4A-6FE9-B140-CC02-ACBC1838709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22" name="Layer 0@3x.png" descr="Layer 0@3x.png">
              <a:extLst>
                <a:ext uri="{FF2B5EF4-FFF2-40B4-BE49-F238E27FC236}">
                  <a16:creationId xmlns:a16="http://schemas.microsoft.com/office/drawing/2014/main" id="{65D98DA5-7701-B50E-525D-1DB404871C8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sp>
        <p:nvSpPr>
          <p:cNvPr id="23" name="TextBox 22">
            <a:extLst>
              <a:ext uri="{FF2B5EF4-FFF2-40B4-BE49-F238E27FC236}">
                <a16:creationId xmlns:a16="http://schemas.microsoft.com/office/drawing/2014/main" id="{68675440-98C5-3214-E45D-B02F23009020}"/>
              </a:ext>
            </a:extLst>
          </p:cNvPr>
          <p:cNvSpPr txBox="1"/>
          <p:nvPr/>
        </p:nvSpPr>
        <p:spPr>
          <a:xfrm>
            <a:off x="2385954" y="2967185"/>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PREX</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24" name="TextBox 23">
            <a:extLst>
              <a:ext uri="{FF2B5EF4-FFF2-40B4-BE49-F238E27FC236}">
                <a16:creationId xmlns:a16="http://schemas.microsoft.com/office/drawing/2014/main" id="{DC27977D-E1D6-9622-051F-C8A0B4C3C1C7}"/>
              </a:ext>
            </a:extLst>
          </p:cNvPr>
          <p:cNvSpPr txBox="1"/>
          <p:nvPr/>
        </p:nvSpPr>
        <p:spPr>
          <a:xfrm>
            <a:off x="1813400" y="1872508"/>
            <a:ext cx="10742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Stream Analytics</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26" name="Straight Connector 25">
            <a:extLst>
              <a:ext uri="{FF2B5EF4-FFF2-40B4-BE49-F238E27FC236}">
                <a16:creationId xmlns:a16="http://schemas.microsoft.com/office/drawing/2014/main" id="{05E61618-5C26-B8F0-FA34-065AE0029C87}"/>
              </a:ext>
            </a:extLst>
          </p:cNvPr>
          <p:cNvCxnSpPr/>
          <p:nvPr/>
        </p:nvCxnSpPr>
        <p:spPr>
          <a:xfrm flipH="1" flipV="1">
            <a:off x="3881404" y="3216386"/>
            <a:ext cx="2129263" cy="1816957"/>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BD4BAF9F-B28D-8A52-61D4-65DF32A72625}"/>
              </a:ext>
            </a:extLst>
          </p:cNvPr>
          <p:cNvCxnSpPr>
            <a:cxnSpLocks/>
          </p:cNvCxnSpPr>
          <p:nvPr/>
        </p:nvCxnSpPr>
        <p:spPr>
          <a:xfrm flipV="1">
            <a:off x="6598956" y="3232828"/>
            <a:ext cx="2468311" cy="1859662"/>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B17D3157-78CA-0D03-D32B-D2692A0965FC}"/>
              </a:ext>
            </a:extLst>
          </p:cNvPr>
          <p:cNvCxnSpPr>
            <a:cxnSpLocks/>
          </p:cNvCxnSpPr>
          <p:nvPr/>
        </p:nvCxnSpPr>
        <p:spPr>
          <a:xfrm flipH="1" flipV="1">
            <a:off x="4010511" y="2922317"/>
            <a:ext cx="4983445" cy="73769"/>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pic>
        <p:nvPicPr>
          <p:cNvPr id="15" name="Picture 2" descr="https://dev.solace.com/wp-content/uploads/2017/03/google-cloud-platform_400x200-300x150.jpg">
            <a:extLst>
              <a:ext uri="{FF2B5EF4-FFF2-40B4-BE49-F238E27FC236}">
                <a16:creationId xmlns:a16="http://schemas.microsoft.com/office/drawing/2014/main" id="{CC12F7C7-7201-8E2A-2FD3-B4175DCB7664}"/>
              </a:ext>
            </a:extLst>
          </p:cNvPr>
          <p:cNvPicPr>
            <a:picLocks noChangeAspect="1" noChangeArrowheads="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654413" y="2819349"/>
            <a:ext cx="949393" cy="47469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935232DD-01A2-F231-4C5D-CE2A7AB20CAD}"/>
              </a:ext>
            </a:extLst>
          </p:cNvPr>
          <p:cNvSpPr txBox="1"/>
          <p:nvPr/>
        </p:nvSpPr>
        <p:spPr>
          <a:xfrm>
            <a:off x="4416744" y="5873825"/>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Digital</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37" name="Straight Connector 36">
            <a:extLst>
              <a:ext uri="{FF2B5EF4-FFF2-40B4-BE49-F238E27FC236}">
                <a16:creationId xmlns:a16="http://schemas.microsoft.com/office/drawing/2014/main" id="{4D67EEDF-5FDB-832F-4A7E-96BEAEE067BE}"/>
              </a:ext>
            </a:extLst>
          </p:cNvPr>
          <p:cNvCxnSpPr>
            <a:endCxn id="21" idx="3"/>
          </p:cNvCxnSpPr>
          <p:nvPr/>
        </p:nvCxnSpPr>
        <p:spPr>
          <a:xfrm flipV="1">
            <a:off x="3881404" y="2410483"/>
            <a:ext cx="443564" cy="25486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38" name="Group 37">
            <a:extLst>
              <a:ext uri="{FF2B5EF4-FFF2-40B4-BE49-F238E27FC236}">
                <a16:creationId xmlns:a16="http://schemas.microsoft.com/office/drawing/2014/main" id="{02FB57B5-69E0-6034-151C-F62A651526C5}"/>
              </a:ext>
            </a:extLst>
          </p:cNvPr>
          <p:cNvGrpSpPr/>
          <p:nvPr/>
        </p:nvGrpSpPr>
        <p:grpSpPr>
          <a:xfrm>
            <a:off x="7742297" y="1720389"/>
            <a:ext cx="727625" cy="727624"/>
            <a:chOff x="8373048" y="2809083"/>
            <a:chExt cx="1110791" cy="1110790"/>
          </a:xfrm>
        </p:grpSpPr>
        <p:sp>
          <p:nvSpPr>
            <p:cNvPr id="39" name="Circle">
              <a:extLst>
                <a:ext uri="{FF2B5EF4-FFF2-40B4-BE49-F238E27FC236}">
                  <a16:creationId xmlns:a16="http://schemas.microsoft.com/office/drawing/2014/main" id="{AE8D0132-121E-559D-F0D7-F7C7012A85F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0" name="Layer 0@3x.png" descr="Layer 0@3x.png">
              <a:extLst>
                <a:ext uri="{FF2B5EF4-FFF2-40B4-BE49-F238E27FC236}">
                  <a16:creationId xmlns:a16="http://schemas.microsoft.com/office/drawing/2014/main" id="{A22FDFBC-A3DB-9201-D58D-E1DBCF5DAB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grpSp>
        <p:nvGrpSpPr>
          <p:cNvPr id="41" name="Group 40">
            <a:extLst>
              <a:ext uri="{FF2B5EF4-FFF2-40B4-BE49-F238E27FC236}">
                <a16:creationId xmlns:a16="http://schemas.microsoft.com/office/drawing/2014/main" id="{04702E19-D730-9ED7-E1C9-4A45EB81C8E9}"/>
              </a:ext>
            </a:extLst>
          </p:cNvPr>
          <p:cNvGrpSpPr/>
          <p:nvPr/>
        </p:nvGrpSpPr>
        <p:grpSpPr>
          <a:xfrm>
            <a:off x="8810696" y="1720389"/>
            <a:ext cx="727625" cy="727624"/>
            <a:chOff x="8373048" y="2809083"/>
            <a:chExt cx="1110791" cy="1110790"/>
          </a:xfrm>
        </p:grpSpPr>
        <p:sp>
          <p:nvSpPr>
            <p:cNvPr id="42" name="Circle">
              <a:extLst>
                <a:ext uri="{FF2B5EF4-FFF2-40B4-BE49-F238E27FC236}">
                  <a16:creationId xmlns:a16="http://schemas.microsoft.com/office/drawing/2014/main" id="{A2C3BE86-4B43-B4C8-1950-D438BF598FE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3" name="Layer 0@3x.png" descr="Layer 0@3x.png">
              <a:extLst>
                <a:ext uri="{FF2B5EF4-FFF2-40B4-BE49-F238E27FC236}">
                  <a16:creationId xmlns:a16="http://schemas.microsoft.com/office/drawing/2014/main" id="{A5307E15-A583-8B45-4E66-C8F12DB4B1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grpSp>
        <p:nvGrpSpPr>
          <p:cNvPr id="44" name="Group 43">
            <a:extLst>
              <a:ext uri="{FF2B5EF4-FFF2-40B4-BE49-F238E27FC236}">
                <a16:creationId xmlns:a16="http://schemas.microsoft.com/office/drawing/2014/main" id="{BCA77221-0A30-0A66-3EAC-FBC01EA724E5}"/>
              </a:ext>
            </a:extLst>
          </p:cNvPr>
          <p:cNvGrpSpPr/>
          <p:nvPr/>
        </p:nvGrpSpPr>
        <p:grpSpPr>
          <a:xfrm>
            <a:off x="9871651" y="1746785"/>
            <a:ext cx="727625" cy="727624"/>
            <a:chOff x="8373048" y="2809083"/>
            <a:chExt cx="1110791" cy="1110790"/>
          </a:xfrm>
        </p:grpSpPr>
        <p:sp>
          <p:nvSpPr>
            <p:cNvPr id="45" name="Circle">
              <a:extLst>
                <a:ext uri="{FF2B5EF4-FFF2-40B4-BE49-F238E27FC236}">
                  <a16:creationId xmlns:a16="http://schemas.microsoft.com/office/drawing/2014/main" id="{12E9F22C-8D33-B5E5-5C16-50AA133F9E4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6" name="Layer 0@3x.png" descr="Layer 0@3x.png">
              <a:extLst>
                <a:ext uri="{FF2B5EF4-FFF2-40B4-BE49-F238E27FC236}">
                  <a16:creationId xmlns:a16="http://schemas.microsoft.com/office/drawing/2014/main" id="{25E680AB-A03F-37C6-8C7E-35AF9151745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47" name="Straight Connector 46">
            <a:extLst>
              <a:ext uri="{FF2B5EF4-FFF2-40B4-BE49-F238E27FC236}">
                <a16:creationId xmlns:a16="http://schemas.microsoft.com/office/drawing/2014/main" id="{BF706E5B-943D-034D-8167-8325049AA2F3}"/>
              </a:ext>
            </a:extLst>
          </p:cNvPr>
          <p:cNvCxnSpPr>
            <a:cxnSpLocks/>
            <a:endCxn id="39" idx="5"/>
          </p:cNvCxnSpPr>
          <p:nvPr/>
        </p:nvCxnSpPr>
        <p:spPr>
          <a:xfrm flipH="1" flipV="1">
            <a:off x="8363364" y="2341455"/>
            <a:ext cx="450999" cy="42705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9" name="Straight Connector 48">
            <a:extLst>
              <a:ext uri="{FF2B5EF4-FFF2-40B4-BE49-F238E27FC236}">
                <a16:creationId xmlns:a16="http://schemas.microsoft.com/office/drawing/2014/main" id="{8D43F9DE-376F-3C9F-2044-58F1751F9A2C}"/>
              </a:ext>
            </a:extLst>
          </p:cNvPr>
          <p:cNvCxnSpPr>
            <a:cxnSpLocks/>
            <a:endCxn id="42" idx="4"/>
          </p:cNvCxnSpPr>
          <p:nvPr/>
        </p:nvCxnSpPr>
        <p:spPr>
          <a:xfrm flipV="1">
            <a:off x="9174152" y="2448013"/>
            <a:ext cx="357" cy="21607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Connector 50">
            <a:extLst>
              <a:ext uri="{FF2B5EF4-FFF2-40B4-BE49-F238E27FC236}">
                <a16:creationId xmlns:a16="http://schemas.microsoft.com/office/drawing/2014/main" id="{B151F77D-5C20-2391-0487-390966E025D0}"/>
              </a:ext>
            </a:extLst>
          </p:cNvPr>
          <p:cNvCxnSpPr>
            <a:cxnSpLocks/>
            <a:endCxn id="45" idx="4"/>
          </p:cNvCxnSpPr>
          <p:nvPr/>
        </p:nvCxnSpPr>
        <p:spPr>
          <a:xfrm flipV="1">
            <a:off x="9475352" y="2474409"/>
            <a:ext cx="760112" cy="4387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849806A3-5D11-AFBA-D219-89DD68850814}"/>
              </a:ext>
            </a:extLst>
          </p:cNvPr>
          <p:cNvSpPr txBox="1"/>
          <p:nvPr/>
        </p:nvSpPr>
        <p:spPr>
          <a:xfrm>
            <a:off x="7566049" y="1522251"/>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Audit</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4" name="TextBox 53">
            <a:extLst>
              <a:ext uri="{FF2B5EF4-FFF2-40B4-BE49-F238E27FC236}">
                <a16:creationId xmlns:a16="http://schemas.microsoft.com/office/drawing/2014/main" id="{27FFBC38-0709-1BFB-35D8-18855CA58323}"/>
              </a:ext>
            </a:extLst>
          </p:cNvPr>
          <p:cNvSpPr txBox="1"/>
          <p:nvPr/>
        </p:nvSpPr>
        <p:spPr>
          <a:xfrm>
            <a:off x="8580153" y="1380328"/>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Settlement</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5" name="TextBox 54">
            <a:extLst>
              <a:ext uri="{FF2B5EF4-FFF2-40B4-BE49-F238E27FC236}">
                <a16:creationId xmlns:a16="http://schemas.microsoft.com/office/drawing/2014/main" id="{8348E14D-DE0F-9C17-57E0-5AAE77E0253E}"/>
              </a:ext>
            </a:extLst>
          </p:cNvPr>
          <p:cNvSpPr txBox="1"/>
          <p:nvPr/>
        </p:nvSpPr>
        <p:spPr>
          <a:xfrm>
            <a:off x="9579692" y="1440032"/>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Clearing</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pic>
        <p:nvPicPr>
          <p:cNvPr id="19" name="Picture 18">
            <a:extLst>
              <a:ext uri="{FF2B5EF4-FFF2-40B4-BE49-F238E27FC236}">
                <a16:creationId xmlns:a16="http://schemas.microsoft.com/office/drawing/2014/main" id="{C50AED8E-02DC-8C6E-2ED8-57324F6EBB11}"/>
              </a:ext>
            </a:extLst>
          </p:cNvPr>
          <p:cNvPicPr>
            <a:picLocks noChangeAspect="1"/>
          </p:cNvPicPr>
          <p:nvPr/>
        </p:nvPicPr>
        <p:blipFill>
          <a:blip r:embed="rId6"/>
          <a:stretch>
            <a:fillRect/>
          </a:stretch>
        </p:blipFill>
        <p:spPr>
          <a:xfrm>
            <a:off x="8696246" y="2615875"/>
            <a:ext cx="842075" cy="752146"/>
          </a:xfrm>
          <a:prstGeom prst="rect">
            <a:avLst/>
          </a:prstGeom>
        </p:spPr>
      </p:pic>
      <p:cxnSp>
        <p:nvCxnSpPr>
          <p:cNvPr id="59" name="Straight Connector 58">
            <a:extLst>
              <a:ext uri="{FF2B5EF4-FFF2-40B4-BE49-F238E27FC236}">
                <a16:creationId xmlns:a16="http://schemas.microsoft.com/office/drawing/2014/main" id="{A683C4A6-203A-5A64-923C-0DD138401752}"/>
              </a:ext>
            </a:extLst>
          </p:cNvPr>
          <p:cNvCxnSpPr>
            <a:cxnSpLocks/>
            <a:endCxn id="12" idx="2"/>
          </p:cNvCxnSpPr>
          <p:nvPr/>
        </p:nvCxnSpPr>
        <p:spPr>
          <a:xfrm flipV="1">
            <a:off x="6445561" y="5181078"/>
            <a:ext cx="800290" cy="6881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9" name="Picture 8">
            <a:extLst>
              <a:ext uri="{FF2B5EF4-FFF2-40B4-BE49-F238E27FC236}">
                <a16:creationId xmlns:a16="http://schemas.microsoft.com/office/drawing/2014/main" id="{789BE842-4C8F-D30A-D9FF-42CC21B3431C}"/>
              </a:ext>
            </a:extLst>
          </p:cNvPr>
          <p:cNvPicPr>
            <a:picLocks noChangeAspect="1"/>
          </p:cNvPicPr>
          <p:nvPr/>
        </p:nvPicPr>
        <p:blipFill>
          <a:blip r:embed="rId6"/>
          <a:stretch>
            <a:fillRect/>
          </a:stretch>
        </p:blipFill>
        <p:spPr>
          <a:xfrm>
            <a:off x="5851801" y="4873819"/>
            <a:ext cx="842075" cy="752146"/>
          </a:xfrm>
          <a:prstGeom prst="rect">
            <a:avLst/>
          </a:prstGeom>
        </p:spPr>
      </p:pic>
      <p:cxnSp>
        <p:nvCxnSpPr>
          <p:cNvPr id="61" name="Straight Connector 60">
            <a:extLst>
              <a:ext uri="{FF2B5EF4-FFF2-40B4-BE49-F238E27FC236}">
                <a16:creationId xmlns:a16="http://schemas.microsoft.com/office/drawing/2014/main" id="{945712A1-9167-50A7-0604-8E1D55EB8DBE}"/>
              </a:ext>
            </a:extLst>
          </p:cNvPr>
          <p:cNvCxnSpPr>
            <a:cxnSpLocks/>
          </p:cNvCxnSpPr>
          <p:nvPr/>
        </p:nvCxnSpPr>
        <p:spPr>
          <a:xfrm flipH="1" flipV="1">
            <a:off x="3170442" y="2084201"/>
            <a:ext cx="491532" cy="60957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6" name="Picture 5">
            <a:extLst>
              <a:ext uri="{FF2B5EF4-FFF2-40B4-BE49-F238E27FC236}">
                <a16:creationId xmlns:a16="http://schemas.microsoft.com/office/drawing/2014/main" id="{DD94CFD9-4C61-C757-EAE8-5E0507634867}"/>
              </a:ext>
            </a:extLst>
          </p:cNvPr>
          <p:cNvPicPr>
            <a:picLocks noChangeAspect="1"/>
          </p:cNvPicPr>
          <p:nvPr/>
        </p:nvPicPr>
        <p:blipFill>
          <a:blip r:embed="rId6"/>
          <a:stretch>
            <a:fillRect/>
          </a:stretch>
        </p:blipFill>
        <p:spPr>
          <a:xfrm>
            <a:off x="3231048" y="2570113"/>
            <a:ext cx="842075" cy="752146"/>
          </a:xfrm>
          <a:prstGeom prst="rect">
            <a:avLst/>
          </a:prstGeom>
        </p:spPr>
      </p:pic>
      <p:pic>
        <p:nvPicPr>
          <p:cNvPr id="5" name="Picture 2" descr="Image result for kafka">
            <a:extLst>
              <a:ext uri="{FF2B5EF4-FFF2-40B4-BE49-F238E27FC236}">
                <a16:creationId xmlns:a16="http://schemas.microsoft.com/office/drawing/2014/main" id="{321C7BC7-C184-7FB5-608E-40AD229C5D21}"/>
              </a:ext>
            </a:extLst>
          </p:cNvPr>
          <p:cNvPicPr>
            <a:picLocks noChangeAspect="1" noChangeArrowheads="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000111" y="1569905"/>
            <a:ext cx="378000" cy="6142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D5A63276-3B9D-BAAE-5DC4-372ECFAAF0CC}"/>
              </a:ext>
            </a:extLst>
          </p:cNvPr>
          <p:cNvSpPr txBox="1"/>
          <p:nvPr/>
        </p:nvSpPr>
        <p:spPr>
          <a:xfrm>
            <a:off x="7285305" y="5990537"/>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On-premise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69" name="TextBox 68">
            <a:extLst>
              <a:ext uri="{FF2B5EF4-FFF2-40B4-BE49-F238E27FC236}">
                <a16:creationId xmlns:a16="http://schemas.microsoft.com/office/drawing/2014/main" id="{C65A0721-8B47-79C3-4973-97B4D9E01058}"/>
              </a:ext>
            </a:extLst>
          </p:cNvPr>
          <p:cNvSpPr txBox="1"/>
          <p:nvPr/>
        </p:nvSpPr>
        <p:spPr>
          <a:xfrm>
            <a:off x="1276436" y="6321382"/>
            <a:ext cx="6097064" cy="4520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25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Courier" pitchFamily="2" charset="0"/>
                <a:sym typeface="Gill Sans"/>
              </a:rPr>
              <a:t>P/A/NPP/AU/FAST/INWARD/RECEIVED</a:t>
            </a:r>
          </a:p>
        </p:txBody>
      </p:sp>
      <p:cxnSp>
        <p:nvCxnSpPr>
          <p:cNvPr id="76" name="Straight Arrow Connector 75">
            <a:extLst>
              <a:ext uri="{FF2B5EF4-FFF2-40B4-BE49-F238E27FC236}">
                <a16:creationId xmlns:a16="http://schemas.microsoft.com/office/drawing/2014/main" id="{5A9CA256-4791-7B47-F8A8-4CCF6FB6425F}"/>
              </a:ext>
            </a:extLst>
          </p:cNvPr>
          <p:cNvCxnSpPr>
            <a:cxnSpLocks/>
          </p:cNvCxnSpPr>
          <p:nvPr/>
        </p:nvCxnSpPr>
        <p:spPr>
          <a:xfrm>
            <a:off x="4073123" y="3056698"/>
            <a:ext cx="5044160" cy="119025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4E646FD2-7A99-5A40-A84C-532702418B15}"/>
              </a:ext>
            </a:extLst>
          </p:cNvPr>
          <p:cNvCxnSpPr>
            <a:cxnSpLocks/>
          </p:cNvCxnSpPr>
          <p:nvPr/>
        </p:nvCxnSpPr>
        <p:spPr>
          <a:xfrm>
            <a:off x="9300194" y="3333165"/>
            <a:ext cx="659317" cy="73765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0" name="Straight Arrow Connector 79">
            <a:extLst>
              <a:ext uri="{FF2B5EF4-FFF2-40B4-BE49-F238E27FC236}">
                <a16:creationId xmlns:a16="http://schemas.microsoft.com/office/drawing/2014/main" id="{E3B1F347-FD05-7CA5-5022-C595C324098A}"/>
              </a:ext>
            </a:extLst>
          </p:cNvPr>
          <p:cNvCxnSpPr>
            <a:cxnSpLocks/>
          </p:cNvCxnSpPr>
          <p:nvPr/>
        </p:nvCxnSpPr>
        <p:spPr>
          <a:xfrm flipV="1">
            <a:off x="6614515" y="4408093"/>
            <a:ext cx="2502768" cy="75016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94" name="Picture 93" descr="A blue and yellow object with a circle&#10;&#10;Description automatically generated">
            <a:extLst>
              <a:ext uri="{FF2B5EF4-FFF2-40B4-BE49-F238E27FC236}">
                <a16:creationId xmlns:a16="http://schemas.microsoft.com/office/drawing/2014/main" id="{AC4B1EAA-8DC2-0515-7160-29B26801E5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74152" y="5677442"/>
            <a:ext cx="599771" cy="599771"/>
          </a:xfrm>
          <a:prstGeom prst="rect">
            <a:avLst/>
          </a:prstGeom>
        </p:spPr>
      </p:pic>
      <p:sp>
        <p:nvSpPr>
          <p:cNvPr id="8" name="TextBox 7">
            <a:extLst>
              <a:ext uri="{FF2B5EF4-FFF2-40B4-BE49-F238E27FC236}">
                <a16:creationId xmlns:a16="http://schemas.microsoft.com/office/drawing/2014/main" id="{4B3DD0D2-C270-7E17-6967-71225F1F4A6A}"/>
              </a:ext>
            </a:extLst>
          </p:cNvPr>
          <p:cNvSpPr txBox="1"/>
          <p:nvPr/>
        </p:nvSpPr>
        <p:spPr>
          <a:xfrm>
            <a:off x="3960726" y="1448980"/>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IBM MQ</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16" name="TextBox 15">
            <a:extLst>
              <a:ext uri="{FF2B5EF4-FFF2-40B4-BE49-F238E27FC236}">
                <a16:creationId xmlns:a16="http://schemas.microsoft.com/office/drawing/2014/main" id="{B9E0F918-09F3-E216-28D9-9EB4CA67CFC6}"/>
              </a:ext>
            </a:extLst>
          </p:cNvPr>
          <p:cNvSpPr txBox="1"/>
          <p:nvPr/>
        </p:nvSpPr>
        <p:spPr>
          <a:xfrm>
            <a:off x="7138683" y="2584199"/>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Core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18" name="TextBox 17">
            <a:extLst>
              <a:ext uri="{FF2B5EF4-FFF2-40B4-BE49-F238E27FC236}">
                <a16:creationId xmlns:a16="http://schemas.microsoft.com/office/drawing/2014/main" id="{D9B63199-E45D-08C8-5E6E-8178CA109984}"/>
              </a:ext>
            </a:extLst>
          </p:cNvPr>
          <p:cNvSpPr txBox="1"/>
          <p:nvPr/>
        </p:nvSpPr>
        <p:spPr>
          <a:xfrm>
            <a:off x="6224131" y="5572777"/>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Payment Router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pic>
        <p:nvPicPr>
          <p:cNvPr id="28" name="Picture 27">
            <a:extLst>
              <a:ext uri="{FF2B5EF4-FFF2-40B4-BE49-F238E27FC236}">
                <a16:creationId xmlns:a16="http://schemas.microsoft.com/office/drawing/2014/main" id="{6DCE8C91-E8B2-DBEB-2112-E593E7AA6591}"/>
              </a:ext>
            </a:extLst>
          </p:cNvPr>
          <p:cNvPicPr>
            <a:picLocks noChangeAspect="1"/>
          </p:cNvPicPr>
          <p:nvPr/>
        </p:nvPicPr>
        <p:blipFill>
          <a:blip r:embed="rId9"/>
          <a:stretch>
            <a:fillRect/>
          </a:stretch>
        </p:blipFill>
        <p:spPr>
          <a:xfrm>
            <a:off x="9181610" y="4126683"/>
            <a:ext cx="2941473" cy="1544281"/>
          </a:xfrm>
          <a:prstGeom prst="rect">
            <a:avLst/>
          </a:prstGeom>
        </p:spPr>
      </p:pic>
    </p:spTree>
    <p:extLst>
      <p:ext uri="{BB962C8B-B14F-4D97-AF65-F5344CB8AC3E}">
        <p14:creationId xmlns:p14="http://schemas.microsoft.com/office/powerpoint/2010/main" val="320804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FF66A19-7944-3727-C008-11C3F1820013}"/>
              </a:ext>
            </a:extLst>
          </p:cNvPr>
          <p:cNvSpPr/>
          <p:nvPr/>
        </p:nvSpPr>
        <p:spPr>
          <a:xfrm>
            <a:off x="3881404" y="4380168"/>
            <a:ext cx="5032397" cy="2078182"/>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lvl="0" indent="0" algn="ctr" defTabSz="876300" rtl="0" eaLnBrk="1" fontAlgn="auto" latinLnBrk="0" hangingPunct="0">
              <a:lnSpc>
                <a:spcPct val="100000"/>
              </a:lnSpc>
              <a:spcBef>
                <a:spcPts val="0"/>
              </a:spcBef>
              <a:spcAft>
                <a:spcPts val="0"/>
              </a:spcAft>
              <a:buClrTx/>
              <a:buSzTx/>
              <a:buFontTx/>
              <a:buNone/>
              <a:tabLst/>
              <a:defRPr/>
            </a:pPr>
            <a:endParaRPr kumimoji="0" lang="en-AU" sz="6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pic>
        <p:nvPicPr>
          <p:cNvPr id="7" name="Picture 6">
            <a:extLst>
              <a:ext uri="{FF2B5EF4-FFF2-40B4-BE49-F238E27FC236}">
                <a16:creationId xmlns:a16="http://schemas.microsoft.com/office/drawing/2014/main" id="{92C7CE29-C28B-FFC8-A03F-CA73EF638E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0823" y="571914"/>
            <a:ext cx="4526174" cy="3224485"/>
          </a:xfrm>
          <a:prstGeom prst="rect">
            <a:avLst/>
          </a:prstGeom>
        </p:spPr>
      </p:pic>
      <p:sp>
        <p:nvSpPr>
          <p:cNvPr id="2" name="Title 1">
            <a:extLst>
              <a:ext uri="{FF2B5EF4-FFF2-40B4-BE49-F238E27FC236}">
                <a16:creationId xmlns:a16="http://schemas.microsoft.com/office/drawing/2014/main" id="{FB022E15-014C-3E80-3B70-B69B22B4C99C}"/>
              </a:ext>
            </a:extLst>
          </p:cNvPr>
          <p:cNvSpPr>
            <a:spLocks noGrp="1"/>
          </p:cNvSpPr>
          <p:nvPr>
            <p:ph type="title"/>
          </p:nvPr>
        </p:nvSpPr>
        <p:spPr/>
        <p:txBody>
          <a:bodyPr/>
          <a:lstStyle/>
          <a:p>
            <a:r>
              <a:rPr lang="en-US" dirty="0"/>
              <a:t>ASX</a:t>
            </a:r>
            <a:endParaRPr lang="en-AU" dirty="0"/>
          </a:p>
        </p:txBody>
      </p:sp>
      <p:sp>
        <p:nvSpPr>
          <p:cNvPr id="3" name="Footer Placeholder 2">
            <a:extLst>
              <a:ext uri="{FF2B5EF4-FFF2-40B4-BE49-F238E27FC236}">
                <a16:creationId xmlns:a16="http://schemas.microsoft.com/office/drawing/2014/main" id="{B38E6DE2-3FCB-94CE-663D-939185936E63}"/>
              </a:ext>
            </a:extLst>
          </p:cNvPr>
          <p:cNvSpPr>
            <a:spLocks noGrp="1"/>
          </p:cNvSpPr>
          <p:nvPr>
            <p:ph type="ftr" sz="quarter" idx="11"/>
          </p:nvPr>
        </p:nvSpPr>
        <p:spPr/>
        <p:txBody>
          <a:bodyPr/>
          <a:lstStyle/>
          <a:p>
            <a:pPr marL="0" marR="0" lvl="0" indent="0" algn="l" defTabSz="409575" rtl="0" eaLnBrk="1" fontAlgn="auto" latinLnBrk="0" hangingPunct="0">
              <a:lnSpc>
                <a:spcPct val="80000"/>
              </a:lnSpc>
              <a:spcBef>
                <a:spcPts val="0"/>
              </a:spcBef>
              <a:spcAft>
                <a:spcPts val="0"/>
              </a:spcAft>
              <a:buClrTx/>
              <a:buSzTx/>
              <a:buFontTx/>
              <a:buNone/>
              <a:tabLst/>
              <a:defRPr/>
            </a:pPr>
            <a:endParaRPr kumimoji="0" lang="en-SG" sz="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sp>
        <p:nvSpPr>
          <p:cNvPr id="4" name="Slide Number Placeholder 3">
            <a:extLst>
              <a:ext uri="{FF2B5EF4-FFF2-40B4-BE49-F238E27FC236}">
                <a16:creationId xmlns:a16="http://schemas.microsoft.com/office/drawing/2014/main" id="{388DD6DE-8EC5-9A0E-32A3-C701043CC427}"/>
              </a:ext>
            </a:extLst>
          </p:cNvPr>
          <p:cNvSpPr>
            <a:spLocks noGrp="1"/>
          </p:cNvSpPr>
          <p:nvPr>
            <p:ph type="sldNum" sz="quarter" idx="12"/>
          </p:nvPr>
        </p:nvSpPr>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59100746-ACEC-4EA7-BF69-6C1D0E9630A8}" type="slidenum">
              <a:rPr kumimoji="0" lang="en-SG" sz="1600" b="0" i="0" u="none" strike="noStrike" kern="0" cap="none" spc="0" normalizeH="0" baseline="0" noProof="0" smtClean="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15</a:t>
            </a:fld>
            <a:endParaRPr kumimoji="0" lang="en-SG" sz="1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pic>
        <p:nvPicPr>
          <p:cNvPr id="10" name="Picture 9">
            <a:extLst>
              <a:ext uri="{FF2B5EF4-FFF2-40B4-BE49-F238E27FC236}">
                <a16:creationId xmlns:a16="http://schemas.microsoft.com/office/drawing/2014/main" id="{D00A0603-9369-134C-C043-AD14BF20963B}"/>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634610" y="2787043"/>
            <a:ext cx="984553" cy="492277"/>
          </a:xfrm>
          <a:prstGeom prst="rect">
            <a:avLst/>
          </a:prstGeom>
        </p:spPr>
      </p:pic>
      <p:grpSp>
        <p:nvGrpSpPr>
          <p:cNvPr id="11" name="Group 10">
            <a:extLst>
              <a:ext uri="{FF2B5EF4-FFF2-40B4-BE49-F238E27FC236}">
                <a16:creationId xmlns:a16="http://schemas.microsoft.com/office/drawing/2014/main" id="{E79DC6C1-A3C4-8D32-2E61-2FBDE588D081}"/>
              </a:ext>
            </a:extLst>
          </p:cNvPr>
          <p:cNvGrpSpPr/>
          <p:nvPr/>
        </p:nvGrpSpPr>
        <p:grpSpPr>
          <a:xfrm>
            <a:off x="7245851" y="4817266"/>
            <a:ext cx="727625" cy="727624"/>
            <a:chOff x="8373048" y="2809083"/>
            <a:chExt cx="1110791" cy="1110790"/>
          </a:xfrm>
        </p:grpSpPr>
        <p:sp>
          <p:nvSpPr>
            <p:cNvPr id="12" name="Circle">
              <a:extLst>
                <a:ext uri="{FF2B5EF4-FFF2-40B4-BE49-F238E27FC236}">
                  <a16:creationId xmlns:a16="http://schemas.microsoft.com/office/drawing/2014/main" id="{631B5DCA-3760-4F1E-2D01-4A088F945CAF}"/>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13" name="Layer 0@3x.png" descr="Layer 0@3x.png">
              <a:extLst>
                <a:ext uri="{FF2B5EF4-FFF2-40B4-BE49-F238E27FC236}">
                  <a16:creationId xmlns:a16="http://schemas.microsoft.com/office/drawing/2014/main" id="{26F15B8C-8318-7B16-C05D-8545703A27E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pic>
        <p:nvPicPr>
          <p:cNvPr id="14" name="Picture 13">
            <a:extLst>
              <a:ext uri="{FF2B5EF4-FFF2-40B4-BE49-F238E27FC236}">
                <a16:creationId xmlns:a16="http://schemas.microsoft.com/office/drawing/2014/main" id="{EDF97F35-5C49-0143-0D8C-952604937E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22552" y="571913"/>
            <a:ext cx="4526174" cy="3224485"/>
          </a:xfrm>
          <a:prstGeom prst="rect">
            <a:avLst/>
          </a:prstGeom>
        </p:spPr>
      </p:pic>
      <p:cxnSp>
        <p:nvCxnSpPr>
          <p:cNvPr id="17" name="Straight Connector 16">
            <a:extLst>
              <a:ext uri="{FF2B5EF4-FFF2-40B4-BE49-F238E27FC236}">
                <a16:creationId xmlns:a16="http://schemas.microsoft.com/office/drawing/2014/main" id="{168164FC-D110-41DA-63AD-71D0E78F8471}"/>
              </a:ext>
            </a:extLst>
          </p:cNvPr>
          <p:cNvCxnSpPr>
            <a:cxnSpLocks/>
          </p:cNvCxnSpPr>
          <p:nvPr/>
        </p:nvCxnSpPr>
        <p:spPr>
          <a:xfrm flipV="1">
            <a:off x="6272838" y="5345723"/>
            <a:ext cx="0" cy="132124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20" name="Group 19">
            <a:extLst>
              <a:ext uri="{FF2B5EF4-FFF2-40B4-BE49-F238E27FC236}">
                <a16:creationId xmlns:a16="http://schemas.microsoft.com/office/drawing/2014/main" id="{D9372C47-11DD-5F73-102B-6FB70C392AC4}"/>
              </a:ext>
            </a:extLst>
          </p:cNvPr>
          <p:cNvGrpSpPr/>
          <p:nvPr/>
        </p:nvGrpSpPr>
        <p:grpSpPr>
          <a:xfrm>
            <a:off x="4218410" y="1789417"/>
            <a:ext cx="727625" cy="727624"/>
            <a:chOff x="8373048" y="2809083"/>
            <a:chExt cx="1110791" cy="1110790"/>
          </a:xfrm>
        </p:grpSpPr>
        <p:sp>
          <p:nvSpPr>
            <p:cNvPr id="21" name="Circle">
              <a:extLst>
                <a:ext uri="{FF2B5EF4-FFF2-40B4-BE49-F238E27FC236}">
                  <a16:creationId xmlns:a16="http://schemas.microsoft.com/office/drawing/2014/main" id="{B528BD4A-6FE9-B140-CC02-ACBC1838709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22" name="Layer 0@3x.png" descr="Layer 0@3x.png">
              <a:extLst>
                <a:ext uri="{FF2B5EF4-FFF2-40B4-BE49-F238E27FC236}">
                  <a16:creationId xmlns:a16="http://schemas.microsoft.com/office/drawing/2014/main" id="{65D98DA5-7701-B50E-525D-1DB404871C8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sp>
        <p:nvSpPr>
          <p:cNvPr id="23" name="TextBox 22">
            <a:extLst>
              <a:ext uri="{FF2B5EF4-FFF2-40B4-BE49-F238E27FC236}">
                <a16:creationId xmlns:a16="http://schemas.microsoft.com/office/drawing/2014/main" id="{68675440-98C5-3214-E45D-B02F23009020}"/>
              </a:ext>
            </a:extLst>
          </p:cNvPr>
          <p:cNvSpPr txBox="1"/>
          <p:nvPr/>
        </p:nvSpPr>
        <p:spPr>
          <a:xfrm>
            <a:off x="4450303" y="2475796"/>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Settlement</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24" name="TextBox 23">
            <a:extLst>
              <a:ext uri="{FF2B5EF4-FFF2-40B4-BE49-F238E27FC236}">
                <a16:creationId xmlns:a16="http://schemas.microsoft.com/office/drawing/2014/main" id="{DC27977D-E1D6-9622-051F-C8A0B4C3C1C7}"/>
              </a:ext>
            </a:extLst>
          </p:cNvPr>
          <p:cNvSpPr txBox="1"/>
          <p:nvPr/>
        </p:nvSpPr>
        <p:spPr>
          <a:xfrm>
            <a:off x="1813400" y="1980229"/>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Analytics</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26" name="Straight Connector 25">
            <a:extLst>
              <a:ext uri="{FF2B5EF4-FFF2-40B4-BE49-F238E27FC236}">
                <a16:creationId xmlns:a16="http://schemas.microsoft.com/office/drawing/2014/main" id="{05E61618-5C26-B8F0-FA34-065AE0029C87}"/>
              </a:ext>
            </a:extLst>
          </p:cNvPr>
          <p:cNvCxnSpPr/>
          <p:nvPr/>
        </p:nvCxnSpPr>
        <p:spPr>
          <a:xfrm flipH="1" flipV="1">
            <a:off x="3881404" y="3216386"/>
            <a:ext cx="2129263" cy="1816957"/>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BD4BAF9F-B28D-8A52-61D4-65DF32A72625}"/>
              </a:ext>
            </a:extLst>
          </p:cNvPr>
          <p:cNvCxnSpPr>
            <a:cxnSpLocks/>
          </p:cNvCxnSpPr>
          <p:nvPr/>
        </p:nvCxnSpPr>
        <p:spPr>
          <a:xfrm flipV="1">
            <a:off x="6598956" y="3232828"/>
            <a:ext cx="2468311" cy="1859662"/>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B17D3157-78CA-0D03-D32B-D2692A0965FC}"/>
              </a:ext>
            </a:extLst>
          </p:cNvPr>
          <p:cNvCxnSpPr>
            <a:cxnSpLocks/>
          </p:cNvCxnSpPr>
          <p:nvPr/>
        </p:nvCxnSpPr>
        <p:spPr>
          <a:xfrm flipH="1" flipV="1">
            <a:off x="4010511" y="2922317"/>
            <a:ext cx="4983445" cy="73769"/>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pic>
        <p:nvPicPr>
          <p:cNvPr id="15" name="Picture 2" descr="https://dev.solace.com/wp-content/uploads/2017/03/google-cloud-platform_400x200-300x150.jpg">
            <a:extLst>
              <a:ext uri="{FF2B5EF4-FFF2-40B4-BE49-F238E27FC236}">
                <a16:creationId xmlns:a16="http://schemas.microsoft.com/office/drawing/2014/main" id="{CC12F7C7-7201-8E2A-2FD3-B4175DCB7664}"/>
              </a:ext>
            </a:extLst>
          </p:cNvPr>
          <p:cNvPicPr>
            <a:picLocks noChangeAspect="1" noChangeArrowheads="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654413" y="2819349"/>
            <a:ext cx="949393" cy="47469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935232DD-01A2-F231-4C5D-CE2A7AB20CAD}"/>
              </a:ext>
            </a:extLst>
          </p:cNvPr>
          <p:cNvSpPr txBox="1"/>
          <p:nvPr/>
        </p:nvSpPr>
        <p:spPr>
          <a:xfrm>
            <a:off x="4760217" y="5883139"/>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Orders</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37" name="Straight Connector 36">
            <a:extLst>
              <a:ext uri="{FF2B5EF4-FFF2-40B4-BE49-F238E27FC236}">
                <a16:creationId xmlns:a16="http://schemas.microsoft.com/office/drawing/2014/main" id="{4D67EEDF-5FDB-832F-4A7E-96BEAEE067BE}"/>
              </a:ext>
            </a:extLst>
          </p:cNvPr>
          <p:cNvCxnSpPr>
            <a:endCxn id="21" idx="3"/>
          </p:cNvCxnSpPr>
          <p:nvPr/>
        </p:nvCxnSpPr>
        <p:spPr>
          <a:xfrm flipV="1">
            <a:off x="3881404" y="2410483"/>
            <a:ext cx="443564" cy="25486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38" name="Group 37">
            <a:extLst>
              <a:ext uri="{FF2B5EF4-FFF2-40B4-BE49-F238E27FC236}">
                <a16:creationId xmlns:a16="http://schemas.microsoft.com/office/drawing/2014/main" id="{02FB57B5-69E0-6034-151C-F62A651526C5}"/>
              </a:ext>
            </a:extLst>
          </p:cNvPr>
          <p:cNvGrpSpPr/>
          <p:nvPr/>
        </p:nvGrpSpPr>
        <p:grpSpPr>
          <a:xfrm>
            <a:off x="7742297" y="1720389"/>
            <a:ext cx="727625" cy="727624"/>
            <a:chOff x="8373048" y="2809083"/>
            <a:chExt cx="1110791" cy="1110790"/>
          </a:xfrm>
        </p:grpSpPr>
        <p:sp>
          <p:nvSpPr>
            <p:cNvPr id="39" name="Circle">
              <a:extLst>
                <a:ext uri="{FF2B5EF4-FFF2-40B4-BE49-F238E27FC236}">
                  <a16:creationId xmlns:a16="http://schemas.microsoft.com/office/drawing/2014/main" id="{AE8D0132-121E-559D-F0D7-F7C7012A85F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0" name="Layer 0@3x.png" descr="Layer 0@3x.png">
              <a:extLst>
                <a:ext uri="{FF2B5EF4-FFF2-40B4-BE49-F238E27FC236}">
                  <a16:creationId xmlns:a16="http://schemas.microsoft.com/office/drawing/2014/main" id="{A22FDFBC-A3DB-9201-D58D-E1DBCF5DAB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grpSp>
        <p:nvGrpSpPr>
          <p:cNvPr id="41" name="Group 40">
            <a:extLst>
              <a:ext uri="{FF2B5EF4-FFF2-40B4-BE49-F238E27FC236}">
                <a16:creationId xmlns:a16="http://schemas.microsoft.com/office/drawing/2014/main" id="{04702E19-D730-9ED7-E1C9-4A45EB81C8E9}"/>
              </a:ext>
            </a:extLst>
          </p:cNvPr>
          <p:cNvGrpSpPr/>
          <p:nvPr/>
        </p:nvGrpSpPr>
        <p:grpSpPr>
          <a:xfrm>
            <a:off x="8810696" y="1720389"/>
            <a:ext cx="727625" cy="727624"/>
            <a:chOff x="8373048" y="2809083"/>
            <a:chExt cx="1110791" cy="1110790"/>
          </a:xfrm>
        </p:grpSpPr>
        <p:sp>
          <p:nvSpPr>
            <p:cNvPr id="42" name="Circle">
              <a:extLst>
                <a:ext uri="{FF2B5EF4-FFF2-40B4-BE49-F238E27FC236}">
                  <a16:creationId xmlns:a16="http://schemas.microsoft.com/office/drawing/2014/main" id="{A2C3BE86-4B43-B4C8-1950-D438BF598FE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3" name="Layer 0@3x.png" descr="Layer 0@3x.png">
              <a:extLst>
                <a:ext uri="{FF2B5EF4-FFF2-40B4-BE49-F238E27FC236}">
                  <a16:creationId xmlns:a16="http://schemas.microsoft.com/office/drawing/2014/main" id="{A5307E15-A583-8B45-4E66-C8F12DB4B1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grpSp>
        <p:nvGrpSpPr>
          <p:cNvPr id="44" name="Group 43">
            <a:extLst>
              <a:ext uri="{FF2B5EF4-FFF2-40B4-BE49-F238E27FC236}">
                <a16:creationId xmlns:a16="http://schemas.microsoft.com/office/drawing/2014/main" id="{BCA77221-0A30-0A66-3EAC-FBC01EA724E5}"/>
              </a:ext>
            </a:extLst>
          </p:cNvPr>
          <p:cNvGrpSpPr/>
          <p:nvPr/>
        </p:nvGrpSpPr>
        <p:grpSpPr>
          <a:xfrm>
            <a:off x="9871651" y="1746785"/>
            <a:ext cx="727625" cy="727624"/>
            <a:chOff x="8373048" y="2809083"/>
            <a:chExt cx="1110791" cy="1110790"/>
          </a:xfrm>
        </p:grpSpPr>
        <p:sp>
          <p:nvSpPr>
            <p:cNvPr id="45" name="Circle">
              <a:extLst>
                <a:ext uri="{FF2B5EF4-FFF2-40B4-BE49-F238E27FC236}">
                  <a16:creationId xmlns:a16="http://schemas.microsoft.com/office/drawing/2014/main" id="{12E9F22C-8D33-B5E5-5C16-50AA133F9E4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6" name="Layer 0@3x.png" descr="Layer 0@3x.png">
              <a:extLst>
                <a:ext uri="{FF2B5EF4-FFF2-40B4-BE49-F238E27FC236}">
                  <a16:creationId xmlns:a16="http://schemas.microsoft.com/office/drawing/2014/main" id="{25E680AB-A03F-37C6-8C7E-35AF9151745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47" name="Straight Connector 46">
            <a:extLst>
              <a:ext uri="{FF2B5EF4-FFF2-40B4-BE49-F238E27FC236}">
                <a16:creationId xmlns:a16="http://schemas.microsoft.com/office/drawing/2014/main" id="{BF706E5B-943D-034D-8167-8325049AA2F3}"/>
              </a:ext>
            </a:extLst>
          </p:cNvPr>
          <p:cNvCxnSpPr>
            <a:cxnSpLocks/>
            <a:endCxn id="39" idx="5"/>
          </p:cNvCxnSpPr>
          <p:nvPr/>
        </p:nvCxnSpPr>
        <p:spPr>
          <a:xfrm flipH="1" flipV="1">
            <a:off x="8363364" y="2341455"/>
            <a:ext cx="450999" cy="42705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9" name="Straight Connector 48">
            <a:extLst>
              <a:ext uri="{FF2B5EF4-FFF2-40B4-BE49-F238E27FC236}">
                <a16:creationId xmlns:a16="http://schemas.microsoft.com/office/drawing/2014/main" id="{8D43F9DE-376F-3C9F-2044-58F1751F9A2C}"/>
              </a:ext>
            </a:extLst>
          </p:cNvPr>
          <p:cNvCxnSpPr>
            <a:cxnSpLocks/>
            <a:endCxn id="42" idx="4"/>
          </p:cNvCxnSpPr>
          <p:nvPr/>
        </p:nvCxnSpPr>
        <p:spPr>
          <a:xfrm flipV="1">
            <a:off x="9174152" y="2448013"/>
            <a:ext cx="357" cy="21607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Connector 50">
            <a:extLst>
              <a:ext uri="{FF2B5EF4-FFF2-40B4-BE49-F238E27FC236}">
                <a16:creationId xmlns:a16="http://schemas.microsoft.com/office/drawing/2014/main" id="{B151F77D-5C20-2391-0487-390966E025D0}"/>
              </a:ext>
            </a:extLst>
          </p:cNvPr>
          <p:cNvCxnSpPr>
            <a:cxnSpLocks/>
            <a:endCxn id="45" idx="4"/>
          </p:cNvCxnSpPr>
          <p:nvPr/>
        </p:nvCxnSpPr>
        <p:spPr>
          <a:xfrm flipV="1">
            <a:off x="9475352" y="2474409"/>
            <a:ext cx="760112" cy="4387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849806A3-5D11-AFBA-D219-89DD68850814}"/>
              </a:ext>
            </a:extLst>
          </p:cNvPr>
          <p:cNvSpPr txBox="1"/>
          <p:nvPr/>
        </p:nvSpPr>
        <p:spPr>
          <a:xfrm>
            <a:off x="7566049" y="1522251"/>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Trade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4" name="TextBox 53">
            <a:extLst>
              <a:ext uri="{FF2B5EF4-FFF2-40B4-BE49-F238E27FC236}">
                <a16:creationId xmlns:a16="http://schemas.microsoft.com/office/drawing/2014/main" id="{27FFBC38-0709-1BFB-35D8-18855CA58323}"/>
              </a:ext>
            </a:extLst>
          </p:cNvPr>
          <p:cNvSpPr txBox="1"/>
          <p:nvPr/>
        </p:nvSpPr>
        <p:spPr>
          <a:xfrm>
            <a:off x="8580153" y="1380328"/>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Fraud</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5" name="TextBox 54">
            <a:extLst>
              <a:ext uri="{FF2B5EF4-FFF2-40B4-BE49-F238E27FC236}">
                <a16:creationId xmlns:a16="http://schemas.microsoft.com/office/drawing/2014/main" id="{8348E14D-DE0F-9C17-57E0-5AAE77E0253E}"/>
              </a:ext>
            </a:extLst>
          </p:cNvPr>
          <p:cNvSpPr txBox="1"/>
          <p:nvPr/>
        </p:nvSpPr>
        <p:spPr>
          <a:xfrm>
            <a:off x="9579692" y="1440032"/>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Risk</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pic>
        <p:nvPicPr>
          <p:cNvPr id="19" name="Picture 18">
            <a:extLst>
              <a:ext uri="{FF2B5EF4-FFF2-40B4-BE49-F238E27FC236}">
                <a16:creationId xmlns:a16="http://schemas.microsoft.com/office/drawing/2014/main" id="{C50AED8E-02DC-8C6E-2ED8-57324F6EBB11}"/>
              </a:ext>
            </a:extLst>
          </p:cNvPr>
          <p:cNvPicPr>
            <a:picLocks noChangeAspect="1"/>
          </p:cNvPicPr>
          <p:nvPr/>
        </p:nvPicPr>
        <p:blipFill>
          <a:blip r:embed="rId6"/>
          <a:stretch>
            <a:fillRect/>
          </a:stretch>
        </p:blipFill>
        <p:spPr>
          <a:xfrm>
            <a:off x="8696246" y="2615875"/>
            <a:ext cx="842075" cy="752146"/>
          </a:xfrm>
          <a:prstGeom prst="rect">
            <a:avLst/>
          </a:prstGeom>
        </p:spPr>
      </p:pic>
      <p:cxnSp>
        <p:nvCxnSpPr>
          <p:cNvPr id="59" name="Straight Connector 58">
            <a:extLst>
              <a:ext uri="{FF2B5EF4-FFF2-40B4-BE49-F238E27FC236}">
                <a16:creationId xmlns:a16="http://schemas.microsoft.com/office/drawing/2014/main" id="{A683C4A6-203A-5A64-923C-0DD138401752}"/>
              </a:ext>
            </a:extLst>
          </p:cNvPr>
          <p:cNvCxnSpPr>
            <a:cxnSpLocks/>
            <a:endCxn id="12" idx="2"/>
          </p:cNvCxnSpPr>
          <p:nvPr/>
        </p:nvCxnSpPr>
        <p:spPr>
          <a:xfrm flipV="1">
            <a:off x="6445561" y="5181078"/>
            <a:ext cx="800290" cy="6881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9" name="Picture 8">
            <a:extLst>
              <a:ext uri="{FF2B5EF4-FFF2-40B4-BE49-F238E27FC236}">
                <a16:creationId xmlns:a16="http://schemas.microsoft.com/office/drawing/2014/main" id="{789BE842-4C8F-D30A-D9FF-42CC21B3431C}"/>
              </a:ext>
            </a:extLst>
          </p:cNvPr>
          <p:cNvPicPr>
            <a:picLocks noChangeAspect="1"/>
          </p:cNvPicPr>
          <p:nvPr/>
        </p:nvPicPr>
        <p:blipFill>
          <a:blip r:embed="rId6"/>
          <a:stretch>
            <a:fillRect/>
          </a:stretch>
        </p:blipFill>
        <p:spPr>
          <a:xfrm>
            <a:off x="5851801" y="4873819"/>
            <a:ext cx="842075" cy="752146"/>
          </a:xfrm>
          <a:prstGeom prst="rect">
            <a:avLst/>
          </a:prstGeom>
        </p:spPr>
      </p:pic>
      <p:cxnSp>
        <p:nvCxnSpPr>
          <p:cNvPr id="61" name="Straight Connector 60">
            <a:extLst>
              <a:ext uri="{FF2B5EF4-FFF2-40B4-BE49-F238E27FC236}">
                <a16:creationId xmlns:a16="http://schemas.microsoft.com/office/drawing/2014/main" id="{945712A1-9167-50A7-0604-8E1D55EB8DBE}"/>
              </a:ext>
            </a:extLst>
          </p:cNvPr>
          <p:cNvCxnSpPr>
            <a:cxnSpLocks/>
          </p:cNvCxnSpPr>
          <p:nvPr/>
        </p:nvCxnSpPr>
        <p:spPr>
          <a:xfrm flipH="1" flipV="1">
            <a:off x="3170442" y="2084201"/>
            <a:ext cx="491532" cy="60957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6" name="Picture 5">
            <a:extLst>
              <a:ext uri="{FF2B5EF4-FFF2-40B4-BE49-F238E27FC236}">
                <a16:creationId xmlns:a16="http://schemas.microsoft.com/office/drawing/2014/main" id="{DD94CFD9-4C61-C757-EAE8-5E0507634867}"/>
              </a:ext>
            </a:extLst>
          </p:cNvPr>
          <p:cNvPicPr>
            <a:picLocks noChangeAspect="1"/>
          </p:cNvPicPr>
          <p:nvPr/>
        </p:nvPicPr>
        <p:blipFill>
          <a:blip r:embed="rId6"/>
          <a:stretch>
            <a:fillRect/>
          </a:stretch>
        </p:blipFill>
        <p:spPr>
          <a:xfrm>
            <a:off x="3231048" y="2570113"/>
            <a:ext cx="842075" cy="752146"/>
          </a:xfrm>
          <a:prstGeom prst="rect">
            <a:avLst/>
          </a:prstGeom>
        </p:spPr>
      </p:pic>
      <p:pic>
        <p:nvPicPr>
          <p:cNvPr id="5" name="Picture 2" descr="Image result for kafka">
            <a:extLst>
              <a:ext uri="{FF2B5EF4-FFF2-40B4-BE49-F238E27FC236}">
                <a16:creationId xmlns:a16="http://schemas.microsoft.com/office/drawing/2014/main" id="{321C7BC7-C184-7FB5-608E-40AD229C5D21}"/>
              </a:ext>
            </a:extLst>
          </p:cNvPr>
          <p:cNvPicPr>
            <a:picLocks noChangeAspect="1" noChangeArrowheads="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000111" y="1569905"/>
            <a:ext cx="378000" cy="6142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D5A63276-3B9D-BAAE-5DC4-372ECFAAF0CC}"/>
              </a:ext>
            </a:extLst>
          </p:cNvPr>
          <p:cNvSpPr txBox="1"/>
          <p:nvPr/>
        </p:nvSpPr>
        <p:spPr>
          <a:xfrm>
            <a:off x="7285305" y="5990537"/>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On-premise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pic>
        <p:nvPicPr>
          <p:cNvPr id="67" name="Picture 66" descr="A blue and white logo&#10;&#10;Description automatically generated">
            <a:extLst>
              <a:ext uri="{FF2B5EF4-FFF2-40B4-BE49-F238E27FC236}">
                <a16:creationId xmlns:a16="http://schemas.microsoft.com/office/drawing/2014/main" id="{DF15EC60-615A-0B80-9A83-CBDD1EC089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4701" y="5954063"/>
            <a:ext cx="947596" cy="390985"/>
          </a:xfrm>
          <a:prstGeom prst="rect">
            <a:avLst/>
          </a:prstGeom>
        </p:spPr>
      </p:pic>
      <p:sp>
        <p:nvSpPr>
          <p:cNvPr id="69" name="TextBox 68">
            <a:extLst>
              <a:ext uri="{FF2B5EF4-FFF2-40B4-BE49-F238E27FC236}">
                <a16:creationId xmlns:a16="http://schemas.microsoft.com/office/drawing/2014/main" id="{C65A0721-8B47-79C3-4973-97B4D9E01058}"/>
              </a:ext>
            </a:extLst>
          </p:cNvPr>
          <p:cNvSpPr txBox="1"/>
          <p:nvPr/>
        </p:nvSpPr>
        <p:spPr>
          <a:xfrm>
            <a:off x="1025241" y="4977656"/>
            <a:ext cx="6097064" cy="4520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25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order/shares/submitted/1.0/trade4321/ETPS</a:t>
            </a:r>
          </a:p>
        </p:txBody>
      </p:sp>
      <p:sp>
        <p:nvSpPr>
          <p:cNvPr id="71" name="TextBox 70">
            <a:extLst>
              <a:ext uri="{FF2B5EF4-FFF2-40B4-BE49-F238E27FC236}">
                <a16:creationId xmlns:a16="http://schemas.microsoft.com/office/drawing/2014/main" id="{48B81558-B64F-8478-89AD-178357BB6FD8}"/>
              </a:ext>
            </a:extLst>
          </p:cNvPr>
          <p:cNvSpPr txBox="1"/>
          <p:nvPr/>
        </p:nvSpPr>
        <p:spPr>
          <a:xfrm>
            <a:off x="6214155" y="1104619"/>
            <a:ext cx="6097064"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order/*/new/&gt;</a:t>
            </a:r>
          </a:p>
        </p:txBody>
      </p:sp>
      <p:sp>
        <p:nvSpPr>
          <p:cNvPr id="72" name="TextBox 71">
            <a:extLst>
              <a:ext uri="{FF2B5EF4-FFF2-40B4-BE49-F238E27FC236}">
                <a16:creationId xmlns:a16="http://schemas.microsoft.com/office/drawing/2014/main" id="{1911493B-867D-1FBD-6808-A778A9CD8881}"/>
              </a:ext>
            </a:extLst>
          </p:cNvPr>
          <p:cNvSpPr txBox="1"/>
          <p:nvPr/>
        </p:nvSpPr>
        <p:spPr>
          <a:xfrm>
            <a:off x="490185" y="1257960"/>
            <a:ext cx="6097064"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order/*/new/&gt;</a:t>
            </a:r>
          </a:p>
        </p:txBody>
      </p:sp>
      <p:pic>
        <p:nvPicPr>
          <p:cNvPr id="74" name="Picture 73">
            <a:extLst>
              <a:ext uri="{FF2B5EF4-FFF2-40B4-BE49-F238E27FC236}">
                <a16:creationId xmlns:a16="http://schemas.microsoft.com/office/drawing/2014/main" id="{AB7F24F5-0FF5-687B-0FAD-337F9179801F}"/>
              </a:ext>
            </a:extLst>
          </p:cNvPr>
          <p:cNvPicPr>
            <a:picLocks noChangeAspect="1"/>
          </p:cNvPicPr>
          <p:nvPr/>
        </p:nvPicPr>
        <p:blipFill>
          <a:blip r:embed="rId9"/>
          <a:stretch>
            <a:fillRect/>
          </a:stretch>
        </p:blipFill>
        <p:spPr>
          <a:xfrm>
            <a:off x="9174152" y="4115894"/>
            <a:ext cx="2836940" cy="1515850"/>
          </a:xfrm>
          <a:prstGeom prst="rect">
            <a:avLst/>
          </a:prstGeom>
          <a:ln>
            <a:solidFill>
              <a:schemeClr val="tx2">
                <a:lumMod val="75000"/>
              </a:schemeClr>
            </a:solidFill>
          </a:ln>
        </p:spPr>
      </p:pic>
      <p:cxnSp>
        <p:nvCxnSpPr>
          <p:cNvPr id="76" name="Straight Arrow Connector 75">
            <a:extLst>
              <a:ext uri="{FF2B5EF4-FFF2-40B4-BE49-F238E27FC236}">
                <a16:creationId xmlns:a16="http://schemas.microsoft.com/office/drawing/2014/main" id="{5A9CA256-4791-7B47-F8A8-4CCF6FB6425F}"/>
              </a:ext>
            </a:extLst>
          </p:cNvPr>
          <p:cNvCxnSpPr>
            <a:cxnSpLocks/>
          </p:cNvCxnSpPr>
          <p:nvPr/>
        </p:nvCxnSpPr>
        <p:spPr>
          <a:xfrm>
            <a:off x="4073123" y="3056698"/>
            <a:ext cx="5044160" cy="119025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4E646FD2-7A99-5A40-A84C-532702418B15}"/>
              </a:ext>
            </a:extLst>
          </p:cNvPr>
          <p:cNvCxnSpPr>
            <a:cxnSpLocks/>
          </p:cNvCxnSpPr>
          <p:nvPr/>
        </p:nvCxnSpPr>
        <p:spPr>
          <a:xfrm>
            <a:off x="9300194" y="3333165"/>
            <a:ext cx="659317" cy="73765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0" name="Straight Arrow Connector 79">
            <a:extLst>
              <a:ext uri="{FF2B5EF4-FFF2-40B4-BE49-F238E27FC236}">
                <a16:creationId xmlns:a16="http://schemas.microsoft.com/office/drawing/2014/main" id="{E3B1F347-FD05-7CA5-5022-C595C324098A}"/>
              </a:ext>
            </a:extLst>
          </p:cNvPr>
          <p:cNvCxnSpPr>
            <a:cxnSpLocks/>
          </p:cNvCxnSpPr>
          <p:nvPr/>
        </p:nvCxnSpPr>
        <p:spPr>
          <a:xfrm flipV="1">
            <a:off x="6614515" y="4408093"/>
            <a:ext cx="2502768" cy="75016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83" name="Picture 82">
            <a:extLst>
              <a:ext uri="{FF2B5EF4-FFF2-40B4-BE49-F238E27FC236}">
                <a16:creationId xmlns:a16="http://schemas.microsoft.com/office/drawing/2014/main" id="{828F2388-8263-A8F8-DA7E-E32728C36C4F}"/>
              </a:ext>
            </a:extLst>
          </p:cNvPr>
          <p:cNvPicPr>
            <a:picLocks noChangeAspect="1"/>
          </p:cNvPicPr>
          <p:nvPr/>
        </p:nvPicPr>
        <p:blipFill>
          <a:blip r:embed="rId10"/>
          <a:stretch>
            <a:fillRect/>
          </a:stretch>
        </p:blipFill>
        <p:spPr>
          <a:xfrm>
            <a:off x="113574" y="3709933"/>
            <a:ext cx="2770334" cy="1743711"/>
          </a:xfrm>
          <a:prstGeom prst="rect">
            <a:avLst/>
          </a:prstGeom>
        </p:spPr>
      </p:pic>
      <p:pic>
        <p:nvPicPr>
          <p:cNvPr id="85" name="Picture 84">
            <a:extLst>
              <a:ext uri="{FF2B5EF4-FFF2-40B4-BE49-F238E27FC236}">
                <a16:creationId xmlns:a16="http://schemas.microsoft.com/office/drawing/2014/main" id="{E12265E8-E7BF-C825-1939-81B65714643A}"/>
              </a:ext>
            </a:extLst>
          </p:cNvPr>
          <p:cNvPicPr>
            <a:picLocks noChangeAspect="1"/>
          </p:cNvPicPr>
          <p:nvPr/>
        </p:nvPicPr>
        <p:blipFill>
          <a:blip r:embed="rId11"/>
          <a:stretch>
            <a:fillRect/>
          </a:stretch>
        </p:blipFill>
        <p:spPr>
          <a:xfrm>
            <a:off x="395334" y="4621495"/>
            <a:ext cx="2909611" cy="1849739"/>
          </a:xfrm>
          <a:prstGeom prst="rect">
            <a:avLst/>
          </a:prstGeom>
        </p:spPr>
      </p:pic>
      <p:cxnSp>
        <p:nvCxnSpPr>
          <p:cNvPr id="86" name="Straight Arrow Connector 85">
            <a:extLst>
              <a:ext uri="{FF2B5EF4-FFF2-40B4-BE49-F238E27FC236}">
                <a16:creationId xmlns:a16="http://schemas.microsoft.com/office/drawing/2014/main" id="{DC50888D-CF0B-E56A-CB99-761639EB9351}"/>
              </a:ext>
            </a:extLst>
          </p:cNvPr>
          <p:cNvCxnSpPr>
            <a:cxnSpLocks/>
          </p:cNvCxnSpPr>
          <p:nvPr/>
        </p:nvCxnSpPr>
        <p:spPr>
          <a:xfrm flipV="1">
            <a:off x="2938071" y="3263340"/>
            <a:ext cx="611604" cy="96941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8" name="Straight Arrow Connector 87">
            <a:extLst>
              <a:ext uri="{FF2B5EF4-FFF2-40B4-BE49-F238E27FC236}">
                <a16:creationId xmlns:a16="http://schemas.microsoft.com/office/drawing/2014/main" id="{E1EAB1C9-2EF5-49F6-95F6-CF9AB3FCDE42}"/>
              </a:ext>
            </a:extLst>
          </p:cNvPr>
          <p:cNvCxnSpPr>
            <a:cxnSpLocks/>
          </p:cNvCxnSpPr>
          <p:nvPr/>
        </p:nvCxnSpPr>
        <p:spPr>
          <a:xfrm>
            <a:off x="3075933" y="4487121"/>
            <a:ext cx="2865295" cy="65719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a16="http://schemas.microsoft.com/office/drawing/2014/main" id="{6D75FEE8-33B8-7FF3-0271-DB6A2C0C17EA}"/>
              </a:ext>
            </a:extLst>
          </p:cNvPr>
          <p:cNvCxnSpPr>
            <a:cxnSpLocks/>
          </p:cNvCxnSpPr>
          <p:nvPr/>
        </p:nvCxnSpPr>
        <p:spPr>
          <a:xfrm flipV="1">
            <a:off x="3128227" y="3095717"/>
            <a:ext cx="5650720" cy="120601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94" name="Picture 93" descr="A blue and yellow object with a circle&#10;&#10;Description automatically generated">
            <a:extLst>
              <a:ext uri="{FF2B5EF4-FFF2-40B4-BE49-F238E27FC236}">
                <a16:creationId xmlns:a16="http://schemas.microsoft.com/office/drawing/2014/main" id="{AC4B1EAA-8DC2-0515-7160-29B26801E58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74152" y="5677442"/>
            <a:ext cx="599771" cy="599771"/>
          </a:xfrm>
          <a:prstGeom prst="rect">
            <a:avLst/>
          </a:prstGeom>
        </p:spPr>
      </p:pic>
    </p:spTree>
    <p:extLst>
      <p:ext uri="{BB962C8B-B14F-4D97-AF65-F5344CB8AC3E}">
        <p14:creationId xmlns:p14="http://schemas.microsoft.com/office/powerpoint/2010/main" val="361707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6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71"/>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7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8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9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74"/>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77"/>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76"/>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80"/>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9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8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9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8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8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86"/>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88"/>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90"/>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8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9" grpId="1"/>
      <p:bldP spid="71" grpId="0"/>
      <p:bldP spid="71" grpId="1"/>
      <p:bldP spid="72" grpId="0"/>
      <p:bldP spid="72"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04E01675-6867-9A41-F6D2-D3E1141D54D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1523" y="32382"/>
            <a:ext cx="2786399" cy="1985054"/>
          </a:xfrm>
          <a:prstGeom prst="rect">
            <a:avLst/>
          </a:prstGeom>
        </p:spPr>
      </p:pic>
      <p:sp>
        <p:nvSpPr>
          <p:cNvPr id="64" name="Rectangle: Rounded Corners 63">
            <a:extLst>
              <a:ext uri="{FF2B5EF4-FFF2-40B4-BE49-F238E27FC236}">
                <a16:creationId xmlns:a16="http://schemas.microsoft.com/office/drawing/2014/main" id="{7FF66A19-7944-3727-C008-11C3F1820013}"/>
              </a:ext>
            </a:extLst>
          </p:cNvPr>
          <p:cNvSpPr/>
          <p:nvPr/>
        </p:nvSpPr>
        <p:spPr>
          <a:xfrm>
            <a:off x="3881404" y="4380168"/>
            <a:ext cx="5032397" cy="2078182"/>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lvl="0" indent="0" algn="ctr" defTabSz="876300" rtl="0" eaLnBrk="1" fontAlgn="auto" latinLnBrk="0" hangingPunct="0">
              <a:lnSpc>
                <a:spcPct val="100000"/>
              </a:lnSpc>
              <a:spcBef>
                <a:spcPts val="0"/>
              </a:spcBef>
              <a:spcAft>
                <a:spcPts val="0"/>
              </a:spcAft>
              <a:buClrTx/>
              <a:buSzTx/>
              <a:buFontTx/>
              <a:buNone/>
              <a:tabLst/>
              <a:defRPr/>
            </a:pPr>
            <a:endParaRPr kumimoji="0" lang="en-AU" sz="6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pic>
        <p:nvPicPr>
          <p:cNvPr id="7" name="Picture 6">
            <a:extLst>
              <a:ext uri="{FF2B5EF4-FFF2-40B4-BE49-F238E27FC236}">
                <a16:creationId xmlns:a16="http://schemas.microsoft.com/office/drawing/2014/main" id="{92C7CE29-C28B-FFC8-A03F-CA73EF638E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0823" y="571914"/>
            <a:ext cx="4526174" cy="3224485"/>
          </a:xfrm>
          <a:prstGeom prst="rect">
            <a:avLst/>
          </a:prstGeom>
        </p:spPr>
      </p:pic>
      <p:sp>
        <p:nvSpPr>
          <p:cNvPr id="2" name="Title 1">
            <a:extLst>
              <a:ext uri="{FF2B5EF4-FFF2-40B4-BE49-F238E27FC236}">
                <a16:creationId xmlns:a16="http://schemas.microsoft.com/office/drawing/2014/main" id="{FB022E15-014C-3E80-3B70-B69B22B4C99C}"/>
              </a:ext>
            </a:extLst>
          </p:cNvPr>
          <p:cNvSpPr>
            <a:spLocks noGrp="1"/>
          </p:cNvSpPr>
          <p:nvPr>
            <p:ph type="title"/>
          </p:nvPr>
        </p:nvSpPr>
        <p:spPr/>
        <p:txBody>
          <a:bodyPr/>
          <a:lstStyle/>
          <a:p>
            <a:r>
              <a:rPr lang="en-US" dirty="0"/>
              <a:t>Telstra Belong</a:t>
            </a:r>
            <a:endParaRPr lang="en-AU" dirty="0"/>
          </a:p>
        </p:txBody>
      </p:sp>
      <p:sp>
        <p:nvSpPr>
          <p:cNvPr id="3" name="Footer Placeholder 2">
            <a:extLst>
              <a:ext uri="{FF2B5EF4-FFF2-40B4-BE49-F238E27FC236}">
                <a16:creationId xmlns:a16="http://schemas.microsoft.com/office/drawing/2014/main" id="{B38E6DE2-3FCB-94CE-663D-939185936E63}"/>
              </a:ext>
            </a:extLst>
          </p:cNvPr>
          <p:cNvSpPr>
            <a:spLocks noGrp="1"/>
          </p:cNvSpPr>
          <p:nvPr>
            <p:ph type="ftr" sz="quarter" idx="11"/>
          </p:nvPr>
        </p:nvSpPr>
        <p:spPr/>
        <p:txBody>
          <a:bodyPr/>
          <a:lstStyle/>
          <a:p>
            <a:pPr marL="0" marR="0" lvl="0" indent="0" algn="l" defTabSz="409575" rtl="0" eaLnBrk="1" fontAlgn="auto" latinLnBrk="0" hangingPunct="0">
              <a:lnSpc>
                <a:spcPct val="80000"/>
              </a:lnSpc>
              <a:spcBef>
                <a:spcPts val="0"/>
              </a:spcBef>
              <a:spcAft>
                <a:spcPts val="0"/>
              </a:spcAft>
              <a:buClrTx/>
              <a:buSzTx/>
              <a:buFontTx/>
              <a:buNone/>
              <a:tabLst/>
              <a:defRPr/>
            </a:pPr>
            <a:endParaRPr kumimoji="0" lang="en-SG" sz="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sp>
        <p:nvSpPr>
          <p:cNvPr id="4" name="Slide Number Placeholder 3">
            <a:extLst>
              <a:ext uri="{FF2B5EF4-FFF2-40B4-BE49-F238E27FC236}">
                <a16:creationId xmlns:a16="http://schemas.microsoft.com/office/drawing/2014/main" id="{388DD6DE-8EC5-9A0E-32A3-C701043CC427}"/>
              </a:ext>
            </a:extLst>
          </p:cNvPr>
          <p:cNvSpPr>
            <a:spLocks noGrp="1"/>
          </p:cNvSpPr>
          <p:nvPr>
            <p:ph type="sldNum" sz="quarter" idx="12"/>
          </p:nvPr>
        </p:nvSpPr>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59100746-ACEC-4EA7-BF69-6C1D0E9630A8}" type="slidenum">
              <a:rPr kumimoji="0" lang="en-SG" sz="1600" b="0" i="0" u="none" strike="noStrike" kern="0" cap="none" spc="0" normalizeH="0" baseline="0" noProof="0" smtClean="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16</a:t>
            </a:fld>
            <a:endParaRPr kumimoji="0" lang="en-SG" sz="1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pic>
        <p:nvPicPr>
          <p:cNvPr id="10" name="Picture 9">
            <a:extLst>
              <a:ext uri="{FF2B5EF4-FFF2-40B4-BE49-F238E27FC236}">
                <a16:creationId xmlns:a16="http://schemas.microsoft.com/office/drawing/2014/main" id="{D00A0603-9369-134C-C043-AD14BF20963B}"/>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634610" y="2787043"/>
            <a:ext cx="984553" cy="492277"/>
          </a:xfrm>
          <a:prstGeom prst="rect">
            <a:avLst/>
          </a:prstGeom>
        </p:spPr>
      </p:pic>
      <p:grpSp>
        <p:nvGrpSpPr>
          <p:cNvPr id="11" name="Group 10">
            <a:extLst>
              <a:ext uri="{FF2B5EF4-FFF2-40B4-BE49-F238E27FC236}">
                <a16:creationId xmlns:a16="http://schemas.microsoft.com/office/drawing/2014/main" id="{E79DC6C1-A3C4-8D32-2E61-2FBDE588D081}"/>
              </a:ext>
            </a:extLst>
          </p:cNvPr>
          <p:cNvGrpSpPr/>
          <p:nvPr/>
        </p:nvGrpSpPr>
        <p:grpSpPr>
          <a:xfrm>
            <a:off x="4675168" y="5514467"/>
            <a:ext cx="727625" cy="727624"/>
            <a:chOff x="8373048" y="2809083"/>
            <a:chExt cx="1110791" cy="1110790"/>
          </a:xfrm>
        </p:grpSpPr>
        <p:sp>
          <p:nvSpPr>
            <p:cNvPr id="12" name="Circle">
              <a:extLst>
                <a:ext uri="{FF2B5EF4-FFF2-40B4-BE49-F238E27FC236}">
                  <a16:creationId xmlns:a16="http://schemas.microsoft.com/office/drawing/2014/main" id="{631B5DCA-3760-4F1E-2D01-4A088F945CAF}"/>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13" name="Layer 0@3x.png" descr="Layer 0@3x.png">
              <a:extLst>
                <a:ext uri="{FF2B5EF4-FFF2-40B4-BE49-F238E27FC236}">
                  <a16:creationId xmlns:a16="http://schemas.microsoft.com/office/drawing/2014/main" id="{26F15B8C-8318-7B16-C05D-8545703A27E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pic>
        <p:nvPicPr>
          <p:cNvPr id="14" name="Picture 13">
            <a:extLst>
              <a:ext uri="{FF2B5EF4-FFF2-40B4-BE49-F238E27FC236}">
                <a16:creationId xmlns:a16="http://schemas.microsoft.com/office/drawing/2014/main" id="{EDF97F35-5C49-0143-0D8C-952604937E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06818" y="560370"/>
            <a:ext cx="4526174" cy="3224485"/>
          </a:xfrm>
          <a:prstGeom prst="rect">
            <a:avLst/>
          </a:prstGeom>
        </p:spPr>
      </p:pic>
      <p:cxnSp>
        <p:nvCxnSpPr>
          <p:cNvPr id="17" name="Straight Connector 16">
            <a:extLst>
              <a:ext uri="{FF2B5EF4-FFF2-40B4-BE49-F238E27FC236}">
                <a16:creationId xmlns:a16="http://schemas.microsoft.com/office/drawing/2014/main" id="{168164FC-D110-41DA-63AD-71D0E78F8471}"/>
              </a:ext>
            </a:extLst>
          </p:cNvPr>
          <p:cNvCxnSpPr>
            <a:cxnSpLocks/>
          </p:cNvCxnSpPr>
          <p:nvPr/>
        </p:nvCxnSpPr>
        <p:spPr>
          <a:xfrm flipV="1">
            <a:off x="6272838" y="5345723"/>
            <a:ext cx="0" cy="132124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20" name="Group 19">
            <a:extLst>
              <a:ext uri="{FF2B5EF4-FFF2-40B4-BE49-F238E27FC236}">
                <a16:creationId xmlns:a16="http://schemas.microsoft.com/office/drawing/2014/main" id="{D9372C47-11DD-5F73-102B-6FB70C392AC4}"/>
              </a:ext>
            </a:extLst>
          </p:cNvPr>
          <p:cNvGrpSpPr/>
          <p:nvPr/>
        </p:nvGrpSpPr>
        <p:grpSpPr>
          <a:xfrm>
            <a:off x="2065676" y="1522251"/>
            <a:ext cx="727625" cy="727624"/>
            <a:chOff x="8373048" y="2809083"/>
            <a:chExt cx="1110791" cy="1110790"/>
          </a:xfrm>
        </p:grpSpPr>
        <p:sp>
          <p:nvSpPr>
            <p:cNvPr id="21" name="Circle">
              <a:extLst>
                <a:ext uri="{FF2B5EF4-FFF2-40B4-BE49-F238E27FC236}">
                  <a16:creationId xmlns:a16="http://schemas.microsoft.com/office/drawing/2014/main" id="{B528BD4A-6FE9-B140-CC02-ACBC1838709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22" name="Layer 0@3x.png" descr="Layer 0@3x.png">
              <a:extLst>
                <a:ext uri="{FF2B5EF4-FFF2-40B4-BE49-F238E27FC236}">
                  <a16:creationId xmlns:a16="http://schemas.microsoft.com/office/drawing/2014/main" id="{65D98DA5-7701-B50E-525D-1DB404871C8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sp>
        <p:nvSpPr>
          <p:cNvPr id="23" name="TextBox 22">
            <a:extLst>
              <a:ext uri="{FF2B5EF4-FFF2-40B4-BE49-F238E27FC236}">
                <a16:creationId xmlns:a16="http://schemas.microsoft.com/office/drawing/2014/main" id="{68675440-98C5-3214-E45D-B02F23009020}"/>
              </a:ext>
            </a:extLst>
          </p:cNvPr>
          <p:cNvSpPr txBox="1"/>
          <p:nvPr/>
        </p:nvSpPr>
        <p:spPr>
          <a:xfrm>
            <a:off x="1678023" y="2265856"/>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Billing</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24" name="TextBox 23">
            <a:extLst>
              <a:ext uri="{FF2B5EF4-FFF2-40B4-BE49-F238E27FC236}">
                <a16:creationId xmlns:a16="http://schemas.microsoft.com/office/drawing/2014/main" id="{DC27977D-E1D6-9622-051F-C8A0B4C3C1C7}"/>
              </a:ext>
            </a:extLst>
          </p:cNvPr>
          <p:cNvSpPr txBox="1"/>
          <p:nvPr/>
        </p:nvSpPr>
        <p:spPr>
          <a:xfrm>
            <a:off x="5218906" y="487241"/>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Analytics</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26" name="Straight Connector 25">
            <a:extLst>
              <a:ext uri="{FF2B5EF4-FFF2-40B4-BE49-F238E27FC236}">
                <a16:creationId xmlns:a16="http://schemas.microsoft.com/office/drawing/2014/main" id="{05E61618-5C26-B8F0-FA34-065AE0029C87}"/>
              </a:ext>
            </a:extLst>
          </p:cNvPr>
          <p:cNvCxnSpPr/>
          <p:nvPr/>
        </p:nvCxnSpPr>
        <p:spPr>
          <a:xfrm flipH="1" flipV="1">
            <a:off x="3881404" y="3216386"/>
            <a:ext cx="2129263" cy="1816957"/>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BD4BAF9F-B28D-8A52-61D4-65DF32A72625}"/>
              </a:ext>
            </a:extLst>
          </p:cNvPr>
          <p:cNvCxnSpPr>
            <a:cxnSpLocks/>
          </p:cNvCxnSpPr>
          <p:nvPr/>
        </p:nvCxnSpPr>
        <p:spPr>
          <a:xfrm flipV="1">
            <a:off x="6598956" y="3232828"/>
            <a:ext cx="2468311" cy="1859662"/>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B17D3157-78CA-0D03-D32B-D2692A0965FC}"/>
              </a:ext>
            </a:extLst>
          </p:cNvPr>
          <p:cNvCxnSpPr>
            <a:cxnSpLocks/>
          </p:cNvCxnSpPr>
          <p:nvPr/>
        </p:nvCxnSpPr>
        <p:spPr>
          <a:xfrm flipH="1" flipV="1">
            <a:off x="4010511" y="2922317"/>
            <a:ext cx="4983445" cy="73769"/>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pic>
        <p:nvPicPr>
          <p:cNvPr id="15" name="Picture 2" descr="https://dev.solace.com/wp-content/uploads/2017/03/google-cloud-platform_400x200-300x150.jpg">
            <a:extLst>
              <a:ext uri="{FF2B5EF4-FFF2-40B4-BE49-F238E27FC236}">
                <a16:creationId xmlns:a16="http://schemas.microsoft.com/office/drawing/2014/main" id="{CC12F7C7-7201-8E2A-2FD3-B4175DCB7664}"/>
              </a:ext>
            </a:extLst>
          </p:cNvPr>
          <p:cNvPicPr>
            <a:picLocks noChangeAspect="1" noChangeArrowheads="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654413" y="2819349"/>
            <a:ext cx="949393" cy="47469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935232DD-01A2-F231-4C5D-CE2A7AB20CAD}"/>
              </a:ext>
            </a:extLst>
          </p:cNvPr>
          <p:cNvSpPr txBox="1"/>
          <p:nvPr/>
        </p:nvSpPr>
        <p:spPr>
          <a:xfrm>
            <a:off x="3337724" y="6091648"/>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Berthold Akzidenz Grotesk BE Me"/>
                <a:cs typeface="Gill Sans"/>
                <a:sym typeface="Gill Sans"/>
              </a:rPr>
              <a:t>Product Validation</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37" name="Straight Connector 36">
            <a:extLst>
              <a:ext uri="{FF2B5EF4-FFF2-40B4-BE49-F238E27FC236}">
                <a16:creationId xmlns:a16="http://schemas.microsoft.com/office/drawing/2014/main" id="{4D67EEDF-5FDB-832F-4A7E-96BEAEE067BE}"/>
              </a:ext>
            </a:extLst>
          </p:cNvPr>
          <p:cNvCxnSpPr>
            <a:cxnSpLocks/>
            <a:endCxn id="18" idx="2"/>
          </p:cNvCxnSpPr>
          <p:nvPr/>
        </p:nvCxnSpPr>
        <p:spPr>
          <a:xfrm flipV="1">
            <a:off x="3869683" y="1340184"/>
            <a:ext cx="3028957" cy="136977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38" name="Group 37">
            <a:extLst>
              <a:ext uri="{FF2B5EF4-FFF2-40B4-BE49-F238E27FC236}">
                <a16:creationId xmlns:a16="http://schemas.microsoft.com/office/drawing/2014/main" id="{02FB57B5-69E0-6034-151C-F62A651526C5}"/>
              </a:ext>
            </a:extLst>
          </p:cNvPr>
          <p:cNvGrpSpPr/>
          <p:nvPr/>
        </p:nvGrpSpPr>
        <p:grpSpPr>
          <a:xfrm>
            <a:off x="7742297" y="1720389"/>
            <a:ext cx="727625" cy="727624"/>
            <a:chOff x="8373048" y="2809083"/>
            <a:chExt cx="1110791" cy="1110790"/>
          </a:xfrm>
        </p:grpSpPr>
        <p:sp>
          <p:nvSpPr>
            <p:cNvPr id="39" name="Circle">
              <a:extLst>
                <a:ext uri="{FF2B5EF4-FFF2-40B4-BE49-F238E27FC236}">
                  <a16:creationId xmlns:a16="http://schemas.microsoft.com/office/drawing/2014/main" id="{AE8D0132-121E-559D-F0D7-F7C7012A85F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0" name="Layer 0@3x.png" descr="Layer 0@3x.png">
              <a:extLst>
                <a:ext uri="{FF2B5EF4-FFF2-40B4-BE49-F238E27FC236}">
                  <a16:creationId xmlns:a16="http://schemas.microsoft.com/office/drawing/2014/main" id="{A22FDFBC-A3DB-9201-D58D-E1DBCF5DAB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grpSp>
        <p:nvGrpSpPr>
          <p:cNvPr id="41" name="Group 40">
            <a:extLst>
              <a:ext uri="{FF2B5EF4-FFF2-40B4-BE49-F238E27FC236}">
                <a16:creationId xmlns:a16="http://schemas.microsoft.com/office/drawing/2014/main" id="{04702E19-D730-9ED7-E1C9-4A45EB81C8E9}"/>
              </a:ext>
            </a:extLst>
          </p:cNvPr>
          <p:cNvGrpSpPr/>
          <p:nvPr/>
        </p:nvGrpSpPr>
        <p:grpSpPr>
          <a:xfrm>
            <a:off x="8810696" y="1720389"/>
            <a:ext cx="727625" cy="727624"/>
            <a:chOff x="8373048" y="2809083"/>
            <a:chExt cx="1110791" cy="1110790"/>
          </a:xfrm>
        </p:grpSpPr>
        <p:sp>
          <p:nvSpPr>
            <p:cNvPr id="42" name="Circle">
              <a:extLst>
                <a:ext uri="{FF2B5EF4-FFF2-40B4-BE49-F238E27FC236}">
                  <a16:creationId xmlns:a16="http://schemas.microsoft.com/office/drawing/2014/main" id="{A2C3BE86-4B43-B4C8-1950-D438BF598FE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3" name="Layer 0@3x.png" descr="Layer 0@3x.png">
              <a:extLst>
                <a:ext uri="{FF2B5EF4-FFF2-40B4-BE49-F238E27FC236}">
                  <a16:creationId xmlns:a16="http://schemas.microsoft.com/office/drawing/2014/main" id="{A5307E15-A583-8B45-4E66-C8F12DB4B1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grpSp>
        <p:nvGrpSpPr>
          <p:cNvPr id="44" name="Group 43">
            <a:extLst>
              <a:ext uri="{FF2B5EF4-FFF2-40B4-BE49-F238E27FC236}">
                <a16:creationId xmlns:a16="http://schemas.microsoft.com/office/drawing/2014/main" id="{BCA77221-0A30-0A66-3EAC-FBC01EA724E5}"/>
              </a:ext>
            </a:extLst>
          </p:cNvPr>
          <p:cNvGrpSpPr/>
          <p:nvPr/>
        </p:nvGrpSpPr>
        <p:grpSpPr>
          <a:xfrm>
            <a:off x="9871651" y="1746785"/>
            <a:ext cx="727625" cy="727624"/>
            <a:chOff x="8373048" y="2809083"/>
            <a:chExt cx="1110791" cy="1110790"/>
          </a:xfrm>
        </p:grpSpPr>
        <p:sp>
          <p:nvSpPr>
            <p:cNvPr id="45" name="Circle">
              <a:extLst>
                <a:ext uri="{FF2B5EF4-FFF2-40B4-BE49-F238E27FC236}">
                  <a16:creationId xmlns:a16="http://schemas.microsoft.com/office/drawing/2014/main" id="{12E9F22C-8D33-B5E5-5C16-50AA133F9E4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6" name="Layer 0@3x.png" descr="Layer 0@3x.png">
              <a:extLst>
                <a:ext uri="{FF2B5EF4-FFF2-40B4-BE49-F238E27FC236}">
                  <a16:creationId xmlns:a16="http://schemas.microsoft.com/office/drawing/2014/main" id="{25E680AB-A03F-37C6-8C7E-35AF9151745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47" name="Straight Connector 46">
            <a:extLst>
              <a:ext uri="{FF2B5EF4-FFF2-40B4-BE49-F238E27FC236}">
                <a16:creationId xmlns:a16="http://schemas.microsoft.com/office/drawing/2014/main" id="{BF706E5B-943D-034D-8167-8325049AA2F3}"/>
              </a:ext>
            </a:extLst>
          </p:cNvPr>
          <p:cNvCxnSpPr>
            <a:cxnSpLocks/>
            <a:endCxn id="39" idx="5"/>
          </p:cNvCxnSpPr>
          <p:nvPr/>
        </p:nvCxnSpPr>
        <p:spPr>
          <a:xfrm flipH="1" flipV="1">
            <a:off x="8363364" y="2341455"/>
            <a:ext cx="450999" cy="42705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9" name="Straight Connector 48">
            <a:extLst>
              <a:ext uri="{FF2B5EF4-FFF2-40B4-BE49-F238E27FC236}">
                <a16:creationId xmlns:a16="http://schemas.microsoft.com/office/drawing/2014/main" id="{8D43F9DE-376F-3C9F-2044-58F1751F9A2C}"/>
              </a:ext>
            </a:extLst>
          </p:cNvPr>
          <p:cNvCxnSpPr>
            <a:cxnSpLocks/>
            <a:endCxn id="42" idx="4"/>
          </p:cNvCxnSpPr>
          <p:nvPr/>
        </p:nvCxnSpPr>
        <p:spPr>
          <a:xfrm flipV="1">
            <a:off x="9174152" y="2448013"/>
            <a:ext cx="357" cy="21607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Connector 50">
            <a:extLst>
              <a:ext uri="{FF2B5EF4-FFF2-40B4-BE49-F238E27FC236}">
                <a16:creationId xmlns:a16="http://schemas.microsoft.com/office/drawing/2014/main" id="{B151F77D-5C20-2391-0487-390966E025D0}"/>
              </a:ext>
            </a:extLst>
          </p:cNvPr>
          <p:cNvCxnSpPr>
            <a:cxnSpLocks/>
            <a:endCxn id="45" idx="4"/>
          </p:cNvCxnSpPr>
          <p:nvPr/>
        </p:nvCxnSpPr>
        <p:spPr>
          <a:xfrm flipV="1">
            <a:off x="9475352" y="2474409"/>
            <a:ext cx="760112" cy="4387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849806A3-5D11-AFBA-D219-89DD68850814}"/>
              </a:ext>
            </a:extLst>
          </p:cNvPr>
          <p:cNvSpPr txBox="1"/>
          <p:nvPr/>
        </p:nvSpPr>
        <p:spPr>
          <a:xfrm>
            <a:off x="7566049" y="1522251"/>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Berthold Akzidenz Grotesk BE Me"/>
                <a:cs typeface="Gill Sans"/>
                <a:sym typeface="Gill Sans"/>
              </a:rPr>
              <a:t>Mobile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4" name="TextBox 53">
            <a:extLst>
              <a:ext uri="{FF2B5EF4-FFF2-40B4-BE49-F238E27FC236}">
                <a16:creationId xmlns:a16="http://schemas.microsoft.com/office/drawing/2014/main" id="{27FFBC38-0709-1BFB-35D8-18855CA58323}"/>
              </a:ext>
            </a:extLst>
          </p:cNvPr>
          <p:cNvSpPr txBox="1"/>
          <p:nvPr/>
        </p:nvSpPr>
        <p:spPr>
          <a:xfrm>
            <a:off x="8580153" y="1380328"/>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Phone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5" name="TextBox 54">
            <a:extLst>
              <a:ext uri="{FF2B5EF4-FFF2-40B4-BE49-F238E27FC236}">
                <a16:creationId xmlns:a16="http://schemas.microsoft.com/office/drawing/2014/main" id="{8348E14D-DE0F-9C17-57E0-5AAE77E0253E}"/>
              </a:ext>
            </a:extLst>
          </p:cNvPr>
          <p:cNvSpPr txBox="1"/>
          <p:nvPr/>
        </p:nvSpPr>
        <p:spPr>
          <a:xfrm>
            <a:off x="9579692" y="1440032"/>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Internet</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pic>
        <p:nvPicPr>
          <p:cNvPr id="19" name="Picture 18">
            <a:extLst>
              <a:ext uri="{FF2B5EF4-FFF2-40B4-BE49-F238E27FC236}">
                <a16:creationId xmlns:a16="http://schemas.microsoft.com/office/drawing/2014/main" id="{C50AED8E-02DC-8C6E-2ED8-57324F6EBB11}"/>
              </a:ext>
            </a:extLst>
          </p:cNvPr>
          <p:cNvPicPr>
            <a:picLocks noChangeAspect="1"/>
          </p:cNvPicPr>
          <p:nvPr/>
        </p:nvPicPr>
        <p:blipFill>
          <a:blip r:embed="rId6"/>
          <a:stretch>
            <a:fillRect/>
          </a:stretch>
        </p:blipFill>
        <p:spPr>
          <a:xfrm>
            <a:off x="8696246" y="2615875"/>
            <a:ext cx="842075" cy="752146"/>
          </a:xfrm>
          <a:prstGeom prst="rect">
            <a:avLst/>
          </a:prstGeom>
        </p:spPr>
      </p:pic>
      <p:cxnSp>
        <p:nvCxnSpPr>
          <p:cNvPr id="59" name="Straight Connector 58">
            <a:extLst>
              <a:ext uri="{FF2B5EF4-FFF2-40B4-BE49-F238E27FC236}">
                <a16:creationId xmlns:a16="http://schemas.microsoft.com/office/drawing/2014/main" id="{A683C4A6-203A-5A64-923C-0DD138401752}"/>
              </a:ext>
            </a:extLst>
          </p:cNvPr>
          <p:cNvCxnSpPr>
            <a:cxnSpLocks/>
          </p:cNvCxnSpPr>
          <p:nvPr/>
        </p:nvCxnSpPr>
        <p:spPr>
          <a:xfrm flipH="1">
            <a:off x="5412202" y="5440840"/>
            <a:ext cx="590668" cy="33928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9" name="Picture 8">
            <a:extLst>
              <a:ext uri="{FF2B5EF4-FFF2-40B4-BE49-F238E27FC236}">
                <a16:creationId xmlns:a16="http://schemas.microsoft.com/office/drawing/2014/main" id="{789BE842-4C8F-D30A-D9FF-42CC21B3431C}"/>
              </a:ext>
            </a:extLst>
          </p:cNvPr>
          <p:cNvPicPr>
            <a:picLocks noChangeAspect="1"/>
          </p:cNvPicPr>
          <p:nvPr/>
        </p:nvPicPr>
        <p:blipFill>
          <a:blip r:embed="rId6"/>
          <a:stretch>
            <a:fillRect/>
          </a:stretch>
        </p:blipFill>
        <p:spPr>
          <a:xfrm>
            <a:off x="5851801" y="4873819"/>
            <a:ext cx="842075" cy="752146"/>
          </a:xfrm>
          <a:prstGeom prst="rect">
            <a:avLst/>
          </a:prstGeom>
        </p:spPr>
      </p:pic>
      <p:cxnSp>
        <p:nvCxnSpPr>
          <p:cNvPr id="61" name="Straight Connector 60">
            <a:extLst>
              <a:ext uri="{FF2B5EF4-FFF2-40B4-BE49-F238E27FC236}">
                <a16:creationId xmlns:a16="http://schemas.microsoft.com/office/drawing/2014/main" id="{945712A1-9167-50A7-0604-8E1D55EB8DBE}"/>
              </a:ext>
            </a:extLst>
          </p:cNvPr>
          <p:cNvCxnSpPr>
            <a:cxnSpLocks/>
          </p:cNvCxnSpPr>
          <p:nvPr/>
        </p:nvCxnSpPr>
        <p:spPr>
          <a:xfrm flipH="1" flipV="1">
            <a:off x="5984804" y="1399693"/>
            <a:ext cx="2809801" cy="148946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6" name="Picture 5">
            <a:extLst>
              <a:ext uri="{FF2B5EF4-FFF2-40B4-BE49-F238E27FC236}">
                <a16:creationId xmlns:a16="http://schemas.microsoft.com/office/drawing/2014/main" id="{DD94CFD9-4C61-C757-EAE8-5E0507634867}"/>
              </a:ext>
            </a:extLst>
          </p:cNvPr>
          <p:cNvPicPr>
            <a:picLocks noChangeAspect="1"/>
          </p:cNvPicPr>
          <p:nvPr/>
        </p:nvPicPr>
        <p:blipFill>
          <a:blip r:embed="rId6"/>
          <a:stretch>
            <a:fillRect/>
          </a:stretch>
        </p:blipFill>
        <p:spPr>
          <a:xfrm>
            <a:off x="3231048" y="2570113"/>
            <a:ext cx="842075" cy="752146"/>
          </a:xfrm>
          <a:prstGeom prst="rect">
            <a:avLst/>
          </a:prstGeom>
        </p:spPr>
      </p:pic>
      <p:pic>
        <p:nvPicPr>
          <p:cNvPr id="5" name="Picture 2" descr="Image result for kafka">
            <a:extLst>
              <a:ext uri="{FF2B5EF4-FFF2-40B4-BE49-F238E27FC236}">
                <a16:creationId xmlns:a16="http://schemas.microsoft.com/office/drawing/2014/main" id="{321C7BC7-C184-7FB5-608E-40AD229C5D21}"/>
              </a:ext>
            </a:extLst>
          </p:cNvPr>
          <p:cNvPicPr>
            <a:picLocks noChangeAspect="1" noChangeArrowheads="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656997" y="887870"/>
            <a:ext cx="378000" cy="6142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D5A63276-3B9D-BAAE-5DC4-372ECFAAF0CC}"/>
              </a:ext>
            </a:extLst>
          </p:cNvPr>
          <p:cNvSpPr txBox="1"/>
          <p:nvPr/>
        </p:nvSpPr>
        <p:spPr>
          <a:xfrm>
            <a:off x="7285305" y="5990537"/>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On-premise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71" name="TextBox 70">
            <a:extLst>
              <a:ext uri="{FF2B5EF4-FFF2-40B4-BE49-F238E27FC236}">
                <a16:creationId xmlns:a16="http://schemas.microsoft.com/office/drawing/2014/main" id="{48B81558-B64F-8478-89AD-178357BB6FD8}"/>
              </a:ext>
            </a:extLst>
          </p:cNvPr>
          <p:cNvSpPr txBox="1"/>
          <p:nvPr/>
        </p:nvSpPr>
        <p:spPr>
          <a:xfrm>
            <a:off x="5627049" y="1258292"/>
            <a:ext cx="4145896"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product/</a:t>
            </a:r>
            <a:r>
              <a:rPr kumimoji="0" lang="en-US" sz="1200" b="1" i="0" u="none" strike="noStrike" kern="0" cap="none" spc="0" normalizeH="0" baseline="0" noProof="0" dirty="0" err="1">
                <a:ln>
                  <a:noFill/>
                </a:ln>
                <a:solidFill>
                  <a:srgbClr val="FF0000"/>
                </a:solidFill>
                <a:effectLst/>
                <a:uLnTx/>
                <a:uFillTx/>
                <a:latin typeface="Courier" pitchFamily="2" charset="0"/>
                <a:cs typeface="Gill Sans"/>
                <a:sym typeface="Gill Sans"/>
              </a:rPr>
              <a:t>productOrderItem</a:t>
            </a: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/*/*/Mobile/&gt;</a:t>
            </a:r>
          </a:p>
        </p:txBody>
      </p:sp>
      <p:sp>
        <p:nvSpPr>
          <p:cNvPr id="72" name="TextBox 71">
            <a:extLst>
              <a:ext uri="{FF2B5EF4-FFF2-40B4-BE49-F238E27FC236}">
                <a16:creationId xmlns:a16="http://schemas.microsoft.com/office/drawing/2014/main" id="{1911493B-867D-1FBD-6808-A778A9CD8881}"/>
              </a:ext>
            </a:extLst>
          </p:cNvPr>
          <p:cNvSpPr txBox="1"/>
          <p:nvPr/>
        </p:nvSpPr>
        <p:spPr>
          <a:xfrm>
            <a:off x="-1630189" y="1569537"/>
            <a:ext cx="6097064"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billing/&gt;</a:t>
            </a:r>
          </a:p>
        </p:txBody>
      </p:sp>
      <p:pic>
        <p:nvPicPr>
          <p:cNvPr id="74" name="Picture 73">
            <a:extLst>
              <a:ext uri="{FF2B5EF4-FFF2-40B4-BE49-F238E27FC236}">
                <a16:creationId xmlns:a16="http://schemas.microsoft.com/office/drawing/2014/main" id="{AB7F24F5-0FF5-687B-0FAD-337F9179801F}"/>
              </a:ext>
            </a:extLst>
          </p:cNvPr>
          <p:cNvPicPr>
            <a:picLocks noChangeAspect="1"/>
          </p:cNvPicPr>
          <p:nvPr/>
        </p:nvPicPr>
        <p:blipFill>
          <a:blip r:embed="rId8"/>
          <a:stretch>
            <a:fillRect/>
          </a:stretch>
        </p:blipFill>
        <p:spPr>
          <a:xfrm>
            <a:off x="9174152" y="4115894"/>
            <a:ext cx="2836940" cy="1515850"/>
          </a:xfrm>
          <a:prstGeom prst="rect">
            <a:avLst/>
          </a:prstGeom>
          <a:ln>
            <a:solidFill>
              <a:schemeClr val="tx2">
                <a:lumMod val="75000"/>
              </a:schemeClr>
            </a:solidFill>
          </a:ln>
        </p:spPr>
      </p:pic>
      <p:cxnSp>
        <p:nvCxnSpPr>
          <p:cNvPr id="76" name="Straight Arrow Connector 75">
            <a:extLst>
              <a:ext uri="{FF2B5EF4-FFF2-40B4-BE49-F238E27FC236}">
                <a16:creationId xmlns:a16="http://schemas.microsoft.com/office/drawing/2014/main" id="{5A9CA256-4791-7B47-F8A8-4CCF6FB6425F}"/>
              </a:ext>
            </a:extLst>
          </p:cNvPr>
          <p:cNvCxnSpPr>
            <a:cxnSpLocks/>
          </p:cNvCxnSpPr>
          <p:nvPr/>
        </p:nvCxnSpPr>
        <p:spPr>
          <a:xfrm>
            <a:off x="4073123" y="3056698"/>
            <a:ext cx="5044160" cy="119025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4E646FD2-7A99-5A40-A84C-532702418B15}"/>
              </a:ext>
            </a:extLst>
          </p:cNvPr>
          <p:cNvCxnSpPr>
            <a:cxnSpLocks/>
          </p:cNvCxnSpPr>
          <p:nvPr/>
        </p:nvCxnSpPr>
        <p:spPr>
          <a:xfrm>
            <a:off x="9300194" y="3333165"/>
            <a:ext cx="659317" cy="73765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0" name="Straight Arrow Connector 79">
            <a:extLst>
              <a:ext uri="{FF2B5EF4-FFF2-40B4-BE49-F238E27FC236}">
                <a16:creationId xmlns:a16="http://schemas.microsoft.com/office/drawing/2014/main" id="{E3B1F347-FD05-7CA5-5022-C595C324098A}"/>
              </a:ext>
            </a:extLst>
          </p:cNvPr>
          <p:cNvCxnSpPr>
            <a:cxnSpLocks/>
          </p:cNvCxnSpPr>
          <p:nvPr/>
        </p:nvCxnSpPr>
        <p:spPr>
          <a:xfrm flipV="1">
            <a:off x="6614515" y="4408093"/>
            <a:ext cx="2502768" cy="75016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94" name="Picture 93" descr="A blue and yellow object with a circle&#10;&#10;Description automatically generated">
            <a:extLst>
              <a:ext uri="{FF2B5EF4-FFF2-40B4-BE49-F238E27FC236}">
                <a16:creationId xmlns:a16="http://schemas.microsoft.com/office/drawing/2014/main" id="{AC4B1EAA-8DC2-0515-7160-29B26801E58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74152" y="5677442"/>
            <a:ext cx="599771" cy="599771"/>
          </a:xfrm>
          <a:prstGeom prst="rect">
            <a:avLst/>
          </a:prstGeom>
        </p:spPr>
      </p:pic>
      <p:pic>
        <p:nvPicPr>
          <p:cNvPr id="18" name="Picture 17" descr="A red cubes with white edges&#10;&#10;Description automatically generated with medium confidence">
            <a:extLst>
              <a:ext uri="{FF2B5EF4-FFF2-40B4-BE49-F238E27FC236}">
                <a16:creationId xmlns:a16="http://schemas.microsoft.com/office/drawing/2014/main" id="{AABB4778-E34F-730D-562A-165B3FA22E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8465" y="559835"/>
            <a:ext cx="780349" cy="780349"/>
          </a:xfrm>
          <a:prstGeom prst="rect">
            <a:avLst/>
          </a:prstGeom>
        </p:spPr>
      </p:pic>
      <p:cxnSp>
        <p:nvCxnSpPr>
          <p:cNvPr id="25" name="Straight Connector 24">
            <a:extLst>
              <a:ext uri="{FF2B5EF4-FFF2-40B4-BE49-F238E27FC236}">
                <a16:creationId xmlns:a16="http://schemas.microsoft.com/office/drawing/2014/main" id="{32228B80-D93C-DE32-8D01-F7D93E7E7EE5}"/>
              </a:ext>
            </a:extLst>
          </p:cNvPr>
          <p:cNvCxnSpPr>
            <a:cxnSpLocks/>
          </p:cNvCxnSpPr>
          <p:nvPr/>
        </p:nvCxnSpPr>
        <p:spPr>
          <a:xfrm flipH="1" flipV="1">
            <a:off x="2754172" y="2180553"/>
            <a:ext cx="621634" cy="4847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31" name="Picture 30" descr="A blue and white logo&#10;&#10;Description automatically generated">
            <a:extLst>
              <a:ext uri="{FF2B5EF4-FFF2-40B4-BE49-F238E27FC236}">
                <a16:creationId xmlns:a16="http://schemas.microsoft.com/office/drawing/2014/main" id="{1719427C-E028-23FA-513A-C18F6AEA63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3919" y="90606"/>
            <a:ext cx="573183" cy="573183"/>
          </a:xfrm>
          <a:prstGeom prst="rect">
            <a:avLst/>
          </a:prstGeom>
        </p:spPr>
      </p:pic>
      <p:cxnSp>
        <p:nvCxnSpPr>
          <p:cNvPr id="32" name="Straight Connector 31">
            <a:extLst>
              <a:ext uri="{FF2B5EF4-FFF2-40B4-BE49-F238E27FC236}">
                <a16:creationId xmlns:a16="http://schemas.microsoft.com/office/drawing/2014/main" id="{2009397A-9E8B-C44A-8628-7EAF098DBB84}"/>
              </a:ext>
            </a:extLst>
          </p:cNvPr>
          <p:cNvCxnSpPr>
            <a:cxnSpLocks/>
            <a:endCxn id="31" idx="2"/>
          </p:cNvCxnSpPr>
          <p:nvPr/>
        </p:nvCxnSpPr>
        <p:spPr>
          <a:xfrm flipV="1">
            <a:off x="3693454" y="663789"/>
            <a:ext cx="317057" cy="18689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4" name="TextBox 33">
            <a:extLst>
              <a:ext uri="{FF2B5EF4-FFF2-40B4-BE49-F238E27FC236}">
                <a16:creationId xmlns:a16="http://schemas.microsoft.com/office/drawing/2014/main" id="{1824ECB5-FD76-8426-914F-E06CC0F6A01E}"/>
              </a:ext>
            </a:extLst>
          </p:cNvPr>
          <p:cNvSpPr txBox="1"/>
          <p:nvPr/>
        </p:nvSpPr>
        <p:spPr>
          <a:xfrm>
            <a:off x="4125905" y="166361"/>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NBN</a:t>
            </a:r>
          </a:p>
        </p:txBody>
      </p:sp>
      <p:sp>
        <p:nvSpPr>
          <p:cNvPr id="69" name="TextBox 68">
            <a:extLst>
              <a:ext uri="{FF2B5EF4-FFF2-40B4-BE49-F238E27FC236}">
                <a16:creationId xmlns:a16="http://schemas.microsoft.com/office/drawing/2014/main" id="{C65A0721-8B47-79C3-4973-97B4D9E01058}"/>
              </a:ext>
            </a:extLst>
          </p:cNvPr>
          <p:cNvSpPr txBox="1"/>
          <p:nvPr/>
        </p:nvSpPr>
        <p:spPr>
          <a:xfrm>
            <a:off x="5200165" y="6362456"/>
            <a:ext cx="6097064" cy="4520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25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product/</a:t>
            </a:r>
            <a:r>
              <a:rPr kumimoji="0" lang="en-US" sz="1100" b="1" i="0" u="none" strike="noStrike" kern="0" cap="none" spc="0" normalizeH="0" baseline="0" noProof="0" dirty="0" err="1">
                <a:ln>
                  <a:noFill/>
                </a:ln>
                <a:solidFill>
                  <a:srgbClr val="FF0000"/>
                </a:solidFill>
                <a:effectLst/>
                <a:uLnTx/>
                <a:uFillTx/>
                <a:latin typeface="Courier" pitchFamily="2" charset="0"/>
                <a:cs typeface="Gill Sans"/>
                <a:sym typeface="Gill Sans"/>
              </a:rPr>
              <a:t>productOrder</a:t>
            </a: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/add/1.0/web/on-142323221</a:t>
            </a:r>
          </a:p>
        </p:txBody>
      </p:sp>
      <p:sp>
        <p:nvSpPr>
          <p:cNvPr id="70" name="TextBox 69">
            <a:extLst>
              <a:ext uri="{FF2B5EF4-FFF2-40B4-BE49-F238E27FC236}">
                <a16:creationId xmlns:a16="http://schemas.microsoft.com/office/drawing/2014/main" id="{FAC8BA05-87B1-AC58-C0E1-7E7A1556E5A5}"/>
              </a:ext>
            </a:extLst>
          </p:cNvPr>
          <p:cNvSpPr txBox="1"/>
          <p:nvPr/>
        </p:nvSpPr>
        <p:spPr>
          <a:xfrm>
            <a:off x="142176" y="4027432"/>
            <a:ext cx="6309499" cy="1721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l" defTabSz="409329" rtl="0" eaLnBrk="1" fontAlgn="auto" latinLnBrk="0" hangingPunct="0">
              <a:lnSpc>
                <a:spcPct val="25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product/</a:t>
            </a:r>
            <a:r>
              <a:rPr kumimoji="0" lang="en-US" sz="1100" b="1" i="0" u="none" strike="noStrike" kern="0" cap="none" spc="0" normalizeH="0" baseline="0" noProof="0" dirty="0" err="1">
                <a:ln>
                  <a:noFill/>
                </a:ln>
                <a:solidFill>
                  <a:srgbClr val="FF0000"/>
                </a:solidFill>
                <a:effectLst/>
                <a:uLnTx/>
                <a:uFillTx/>
                <a:latin typeface="Courier" pitchFamily="2" charset="0"/>
                <a:cs typeface="Gill Sans"/>
                <a:sym typeface="Gill Sans"/>
              </a:rPr>
              <a:t>productOrderItem</a:t>
            </a: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/add/1.0/Phone/AppleIPhone13/on-142323221/1,</a:t>
            </a:r>
          </a:p>
          <a:p>
            <a:pPr marL="69014" marR="0" lvl="0" indent="0" algn="l" defTabSz="409329" rtl="0" eaLnBrk="1" fontAlgn="auto" latinLnBrk="0" hangingPunct="0">
              <a:lnSpc>
                <a:spcPct val="25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product/</a:t>
            </a:r>
            <a:r>
              <a:rPr kumimoji="0" lang="en-US" sz="1100" b="1" i="0" u="none" strike="noStrike" kern="0" cap="none" spc="0" normalizeH="0" baseline="0" noProof="0" dirty="0" err="1">
                <a:ln>
                  <a:noFill/>
                </a:ln>
                <a:solidFill>
                  <a:srgbClr val="FF0000"/>
                </a:solidFill>
                <a:effectLst/>
                <a:uLnTx/>
                <a:uFillTx/>
                <a:latin typeface="Courier" pitchFamily="2" charset="0"/>
                <a:cs typeface="Gill Sans"/>
                <a:sym typeface="Gill Sans"/>
              </a:rPr>
              <a:t>productOrderItem</a:t>
            </a: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/add/1.0/Internet/NBN25/on-142323221/2,</a:t>
            </a:r>
          </a:p>
          <a:p>
            <a:pPr marL="69014" marR="0" lvl="0" indent="0" algn="l" defTabSz="409329" rtl="0" eaLnBrk="1" fontAlgn="auto" latinLnBrk="0" hangingPunct="0">
              <a:lnSpc>
                <a:spcPct val="25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product/</a:t>
            </a:r>
            <a:r>
              <a:rPr kumimoji="0" lang="en-US" sz="1100" b="1" i="0" u="none" strike="noStrike" kern="0" cap="none" spc="0" normalizeH="0" baseline="0" noProof="0" dirty="0" err="1">
                <a:ln>
                  <a:noFill/>
                </a:ln>
                <a:solidFill>
                  <a:srgbClr val="FF0000"/>
                </a:solidFill>
                <a:effectLst/>
                <a:uLnTx/>
                <a:uFillTx/>
                <a:latin typeface="Courier" pitchFamily="2" charset="0"/>
                <a:cs typeface="Gill Sans"/>
                <a:sym typeface="Gill Sans"/>
              </a:rPr>
              <a:t>productOrderItem</a:t>
            </a: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/add/1.0/Mobile/20GB/on-142323221/3,</a:t>
            </a:r>
          </a:p>
          <a:p>
            <a:pPr marL="69014" marR="0" lvl="0" indent="0" algn="l" defTabSz="409329" rtl="0" eaLnBrk="1" fontAlgn="auto" latinLnBrk="0" hangingPunct="0">
              <a:lnSpc>
                <a:spcPct val="25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product/</a:t>
            </a:r>
            <a:r>
              <a:rPr kumimoji="0" lang="en-US" sz="1100" b="1" i="0" u="none" strike="noStrike" kern="0" cap="none" spc="0" normalizeH="0" baseline="0" noProof="0" dirty="0" err="1">
                <a:ln>
                  <a:noFill/>
                </a:ln>
                <a:solidFill>
                  <a:srgbClr val="FF0000"/>
                </a:solidFill>
                <a:effectLst/>
                <a:uLnTx/>
                <a:uFillTx/>
                <a:latin typeface="Courier" pitchFamily="2" charset="0"/>
                <a:cs typeface="Gill Sans"/>
                <a:sym typeface="Gill Sans"/>
              </a:rPr>
              <a:t>productOrderItem</a:t>
            </a:r>
            <a:r>
              <a:rPr kumimoji="0" lang="en-US" sz="1100" b="1" i="0" u="none" strike="noStrike" kern="0" cap="none" spc="0" normalizeH="0" baseline="0" noProof="0" dirty="0">
                <a:ln>
                  <a:noFill/>
                </a:ln>
                <a:solidFill>
                  <a:srgbClr val="FF0000"/>
                </a:solidFill>
                <a:effectLst/>
                <a:uLnTx/>
                <a:uFillTx/>
                <a:latin typeface="Courier" pitchFamily="2" charset="0"/>
                <a:cs typeface="Gill Sans"/>
                <a:sym typeface="Gill Sans"/>
              </a:rPr>
              <a:t>/add/1.0/Data/100GB/on-142323221/4 </a:t>
            </a:r>
          </a:p>
        </p:txBody>
      </p:sp>
      <p:sp>
        <p:nvSpPr>
          <p:cNvPr id="73" name="TextBox 72">
            <a:extLst>
              <a:ext uri="{FF2B5EF4-FFF2-40B4-BE49-F238E27FC236}">
                <a16:creationId xmlns:a16="http://schemas.microsoft.com/office/drawing/2014/main" id="{B6CE6D2A-F35A-35C2-8B08-77D125CD0204}"/>
              </a:ext>
            </a:extLst>
          </p:cNvPr>
          <p:cNvSpPr txBox="1"/>
          <p:nvPr/>
        </p:nvSpPr>
        <p:spPr>
          <a:xfrm>
            <a:off x="7101204" y="820791"/>
            <a:ext cx="4145896"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product/</a:t>
            </a:r>
            <a:r>
              <a:rPr kumimoji="0" lang="en-US" sz="1200" b="1" i="0" u="none" strike="noStrike" kern="0" cap="none" spc="0" normalizeH="0" baseline="0" noProof="0" dirty="0" err="1">
                <a:ln>
                  <a:noFill/>
                </a:ln>
                <a:solidFill>
                  <a:srgbClr val="FF0000"/>
                </a:solidFill>
                <a:effectLst/>
                <a:uLnTx/>
                <a:uFillTx/>
                <a:latin typeface="Courier" pitchFamily="2" charset="0"/>
                <a:cs typeface="Gill Sans"/>
                <a:sym typeface="Gill Sans"/>
              </a:rPr>
              <a:t>productOrderItem</a:t>
            </a: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/*/*/Phone/&gt;</a:t>
            </a:r>
          </a:p>
        </p:txBody>
      </p:sp>
      <p:sp>
        <p:nvSpPr>
          <p:cNvPr id="75" name="TextBox 74">
            <a:extLst>
              <a:ext uri="{FF2B5EF4-FFF2-40B4-BE49-F238E27FC236}">
                <a16:creationId xmlns:a16="http://schemas.microsoft.com/office/drawing/2014/main" id="{B53C76B3-81ED-EC23-3BE9-15E2E9394E22}"/>
              </a:ext>
            </a:extLst>
          </p:cNvPr>
          <p:cNvSpPr txBox="1"/>
          <p:nvPr/>
        </p:nvSpPr>
        <p:spPr>
          <a:xfrm>
            <a:off x="8633975" y="492266"/>
            <a:ext cx="4145896"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9014" marR="0" lvl="0" indent="0" algn="ctr" defTabSz="409329"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product/</a:t>
            </a:r>
            <a:r>
              <a:rPr kumimoji="0" lang="en-US" sz="1200" b="1" i="0" u="none" strike="noStrike" kern="0" cap="none" spc="0" normalizeH="0" baseline="0" noProof="0" dirty="0" err="1">
                <a:ln>
                  <a:noFill/>
                </a:ln>
                <a:solidFill>
                  <a:srgbClr val="FF0000"/>
                </a:solidFill>
                <a:effectLst/>
                <a:uLnTx/>
                <a:uFillTx/>
                <a:latin typeface="Courier" pitchFamily="2" charset="0"/>
                <a:cs typeface="Gill Sans"/>
                <a:sym typeface="Gill Sans"/>
              </a:rPr>
              <a:t>productOrderItem</a:t>
            </a:r>
            <a:r>
              <a:rPr kumimoji="0" lang="en-US" sz="1200" b="1" i="0" u="none" strike="noStrike" kern="0" cap="none" spc="0" normalizeH="0" baseline="0" noProof="0" dirty="0">
                <a:ln>
                  <a:noFill/>
                </a:ln>
                <a:solidFill>
                  <a:srgbClr val="FF0000"/>
                </a:solidFill>
                <a:effectLst/>
                <a:uLnTx/>
                <a:uFillTx/>
                <a:latin typeface="Courier" pitchFamily="2" charset="0"/>
                <a:cs typeface="Gill Sans"/>
                <a:sym typeface="Gill Sans"/>
              </a:rPr>
              <a:t>/*/*/Internet/&gt;</a:t>
            </a:r>
          </a:p>
        </p:txBody>
      </p:sp>
    </p:spTree>
    <p:extLst>
      <p:ext uri="{BB962C8B-B14F-4D97-AF65-F5344CB8AC3E}">
        <p14:creationId xmlns:p14="http://schemas.microsoft.com/office/powerpoint/2010/main" val="28078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94"/>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77"/>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76"/>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80"/>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69" grpId="0"/>
      <p:bldP spid="70" grpId="0"/>
      <p:bldP spid="73" grpId="0"/>
      <p:bldP spid="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F97F35-5C49-0143-0D8C-952604937E6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90957" y="671945"/>
            <a:ext cx="6942102" cy="3224485"/>
          </a:xfrm>
          <a:prstGeom prst="rect">
            <a:avLst/>
          </a:prstGeom>
        </p:spPr>
      </p:pic>
      <p:sp>
        <p:nvSpPr>
          <p:cNvPr id="64" name="Rectangle: Rounded Corners 63">
            <a:extLst>
              <a:ext uri="{FF2B5EF4-FFF2-40B4-BE49-F238E27FC236}">
                <a16:creationId xmlns:a16="http://schemas.microsoft.com/office/drawing/2014/main" id="{7FF66A19-7944-3727-C008-11C3F1820013}"/>
              </a:ext>
            </a:extLst>
          </p:cNvPr>
          <p:cNvSpPr/>
          <p:nvPr/>
        </p:nvSpPr>
        <p:spPr>
          <a:xfrm>
            <a:off x="3881404" y="4380168"/>
            <a:ext cx="5032397" cy="2078182"/>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lvl="0" indent="0" algn="ctr" defTabSz="876300" rtl="0" eaLnBrk="1" fontAlgn="auto" latinLnBrk="0" hangingPunct="0">
              <a:lnSpc>
                <a:spcPct val="100000"/>
              </a:lnSpc>
              <a:spcBef>
                <a:spcPts val="0"/>
              </a:spcBef>
              <a:spcAft>
                <a:spcPts val="0"/>
              </a:spcAft>
              <a:buClrTx/>
              <a:buSzTx/>
              <a:buFontTx/>
              <a:buNone/>
              <a:tabLst/>
              <a:defRPr/>
            </a:pPr>
            <a:endParaRPr kumimoji="0" lang="en-AU" sz="6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pic>
        <p:nvPicPr>
          <p:cNvPr id="7" name="Picture 6">
            <a:extLst>
              <a:ext uri="{FF2B5EF4-FFF2-40B4-BE49-F238E27FC236}">
                <a16:creationId xmlns:a16="http://schemas.microsoft.com/office/drawing/2014/main" id="{92C7CE29-C28B-FFC8-A03F-CA73EF638E0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0823" y="571914"/>
            <a:ext cx="4526174" cy="3224485"/>
          </a:xfrm>
          <a:prstGeom prst="rect">
            <a:avLst/>
          </a:prstGeom>
        </p:spPr>
      </p:pic>
      <p:sp>
        <p:nvSpPr>
          <p:cNvPr id="2" name="Title 1">
            <a:extLst>
              <a:ext uri="{FF2B5EF4-FFF2-40B4-BE49-F238E27FC236}">
                <a16:creationId xmlns:a16="http://schemas.microsoft.com/office/drawing/2014/main" id="{FB022E15-014C-3E80-3B70-B69B22B4C99C}"/>
              </a:ext>
            </a:extLst>
          </p:cNvPr>
          <p:cNvSpPr>
            <a:spLocks noGrp="1"/>
          </p:cNvSpPr>
          <p:nvPr>
            <p:ph type="title"/>
          </p:nvPr>
        </p:nvSpPr>
        <p:spPr/>
        <p:txBody>
          <a:bodyPr/>
          <a:lstStyle/>
          <a:p>
            <a:r>
              <a:rPr lang="en-US" dirty="0"/>
              <a:t>Telstra Networks</a:t>
            </a:r>
            <a:endParaRPr lang="en-AU" dirty="0"/>
          </a:p>
        </p:txBody>
      </p:sp>
      <p:sp>
        <p:nvSpPr>
          <p:cNvPr id="3" name="Footer Placeholder 2">
            <a:extLst>
              <a:ext uri="{FF2B5EF4-FFF2-40B4-BE49-F238E27FC236}">
                <a16:creationId xmlns:a16="http://schemas.microsoft.com/office/drawing/2014/main" id="{B38E6DE2-3FCB-94CE-663D-939185936E63}"/>
              </a:ext>
            </a:extLst>
          </p:cNvPr>
          <p:cNvSpPr>
            <a:spLocks noGrp="1"/>
          </p:cNvSpPr>
          <p:nvPr>
            <p:ph type="ftr" sz="quarter" idx="11"/>
          </p:nvPr>
        </p:nvSpPr>
        <p:spPr/>
        <p:txBody>
          <a:bodyPr/>
          <a:lstStyle/>
          <a:p>
            <a:pPr marL="0" marR="0" lvl="0" indent="0" algn="l" defTabSz="409575" rtl="0" eaLnBrk="1" fontAlgn="auto" latinLnBrk="0" hangingPunct="0">
              <a:lnSpc>
                <a:spcPct val="80000"/>
              </a:lnSpc>
              <a:spcBef>
                <a:spcPts val="0"/>
              </a:spcBef>
              <a:spcAft>
                <a:spcPts val="0"/>
              </a:spcAft>
              <a:buClrTx/>
              <a:buSzTx/>
              <a:buFontTx/>
              <a:buNone/>
              <a:tabLst/>
              <a:defRPr/>
            </a:pPr>
            <a:endParaRPr kumimoji="0" lang="en-SG" sz="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sp>
        <p:nvSpPr>
          <p:cNvPr id="4" name="Slide Number Placeholder 3">
            <a:extLst>
              <a:ext uri="{FF2B5EF4-FFF2-40B4-BE49-F238E27FC236}">
                <a16:creationId xmlns:a16="http://schemas.microsoft.com/office/drawing/2014/main" id="{388DD6DE-8EC5-9A0E-32A3-C701043CC427}"/>
              </a:ext>
            </a:extLst>
          </p:cNvPr>
          <p:cNvSpPr>
            <a:spLocks noGrp="1"/>
          </p:cNvSpPr>
          <p:nvPr>
            <p:ph type="sldNum" sz="quarter" idx="12"/>
          </p:nvPr>
        </p:nvSpPr>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59100746-ACEC-4EA7-BF69-6C1D0E9630A8}" type="slidenum">
              <a:rPr kumimoji="0" lang="en-SG" sz="1600" b="0" i="0" u="none" strike="noStrike" kern="0" cap="none" spc="0" normalizeH="0" baseline="0" noProof="0" smtClean="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17</a:t>
            </a:fld>
            <a:endParaRPr kumimoji="0" lang="en-SG" sz="1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pic>
        <p:nvPicPr>
          <p:cNvPr id="10" name="Picture 9">
            <a:extLst>
              <a:ext uri="{FF2B5EF4-FFF2-40B4-BE49-F238E27FC236}">
                <a16:creationId xmlns:a16="http://schemas.microsoft.com/office/drawing/2014/main" id="{D00A0603-9369-134C-C043-AD14BF20963B}"/>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397516" y="2713062"/>
            <a:ext cx="984553" cy="492277"/>
          </a:xfrm>
          <a:prstGeom prst="rect">
            <a:avLst/>
          </a:prstGeom>
        </p:spPr>
      </p:pic>
      <p:grpSp>
        <p:nvGrpSpPr>
          <p:cNvPr id="11" name="Group 10">
            <a:extLst>
              <a:ext uri="{FF2B5EF4-FFF2-40B4-BE49-F238E27FC236}">
                <a16:creationId xmlns:a16="http://schemas.microsoft.com/office/drawing/2014/main" id="{E79DC6C1-A3C4-8D32-2E61-2FBDE588D081}"/>
              </a:ext>
            </a:extLst>
          </p:cNvPr>
          <p:cNvGrpSpPr/>
          <p:nvPr/>
        </p:nvGrpSpPr>
        <p:grpSpPr>
          <a:xfrm>
            <a:off x="7440026" y="5339259"/>
            <a:ext cx="727625" cy="727624"/>
            <a:chOff x="8373048" y="2809083"/>
            <a:chExt cx="1110791" cy="1110790"/>
          </a:xfrm>
        </p:grpSpPr>
        <p:sp>
          <p:nvSpPr>
            <p:cNvPr id="12" name="Circle">
              <a:extLst>
                <a:ext uri="{FF2B5EF4-FFF2-40B4-BE49-F238E27FC236}">
                  <a16:creationId xmlns:a16="http://schemas.microsoft.com/office/drawing/2014/main" id="{631B5DCA-3760-4F1E-2D01-4A088F945CAF}"/>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13" name="Layer 0@3x.png" descr="Layer 0@3x.png">
              <a:extLst>
                <a:ext uri="{FF2B5EF4-FFF2-40B4-BE49-F238E27FC236}">
                  <a16:creationId xmlns:a16="http://schemas.microsoft.com/office/drawing/2014/main" id="{26F15B8C-8318-7B16-C05D-8545703A27E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17" name="Straight Connector 16">
            <a:extLst>
              <a:ext uri="{FF2B5EF4-FFF2-40B4-BE49-F238E27FC236}">
                <a16:creationId xmlns:a16="http://schemas.microsoft.com/office/drawing/2014/main" id="{168164FC-D110-41DA-63AD-71D0E78F8471}"/>
              </a:ext>
            </a:extLst>
          </p:cNvPr>
          <p:cNvCxnSpPr>
            <a:cxnSpLocks/>
          </p:cNvCxnSpPr>
          <p:nvPr/>
        </p:nvCxnSpPr>
        <p:spPr>
          <a:xfrm flipV="1">
            <a:off x="6272838" y="5345723"/>
            <a:ext cx="0" cy="132124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68675440-98C5-3214-E45D-B02F23009020}"/>
              </a:ext>
            </a:extLst>
          </p:cNvPr>
          <p:cNvSpPr txBox="1"/>
          <p:nvPr/>
        </p:nvSpPr>
        <p:spPr>
          <a:xfrm>
            <a:off x="3514257" y="1128010"/>
            <a:ext cx="10742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Product / Customer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26" name="Straight Connector 25">
            <a:extLst>
              <a:ext uri="{FF2B5EF4-FFF2-40B4-BE49-F238E27FC236}">
                <a16:creationId xmlns:a16="http://schemas.microsoft.com/office/drawing/2014/main" id="{05E61618-5C26-B8F0-FA34-065AE0029C87}"/>
              </a:ext>
            </a:extLst>
          </p:cNvPr>
          <p:cNvCxnSpPr/>
          <p:nvPr/>
        </p:nvCxnSpPr>
        <p:spPr>
          <a:xfrm flipH="1" flipV="1">
            <a:off x="3881404" y="3216386"/>
            <a:ext cx="2129263" cy="1816957"/>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BD4BAF9F-B28D-8A52-61D4-65DF32A72625}"/>
              </a:ext>
            </a:extLst>
          </p:cNvPr>
          <p:cNvCxnSpPr>
            <a:cxnSpLocks/>
          </p:cNvCxnSpPr>
          <p:nvPr/>
        </p:nvCxnSpPr>
        <p:spPr>
          <a:xfrm flipV="1">
            <a:off x="6598956" y="3232828"/>
            <a:ext cx="2468311" cy="1859662"/>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B17D3157-78CA-0D03-D32B-D2692A0965FC}"/>
              </a:ext>
            </a:extLst>
          </p:cNvPr>
          <p:cNvCxnSpPr>
            <a:cxnSpLocks/>
          </p:cNvCxnSpPr>
          <p:nvPr/>
        </p:nvCxnSpPr>
        <p:spPr>
          <a:xfrm flipH="1" flipV="1">
            <a:off x="4010511" y="2922317"/>
            <a:ext cx="4983445" cy="73769"/>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pic>
        <p:nvPicPr>
          <p:cNvPr id="15" name="Picture 2" descr="https://dev.solace.com/wp-content/uploads/2017/03/google-cloud-platform_400x200-300x150.jpg">
            <a:extLst>
              <a:ext uri="{FF2B5EF4-FFF2-40B4-BE49-F238E27FC236}">
                <a16:creationId xmlns:a16="http://schemas.microsoft.com/office/drawing/2014/main" id="{CC12F7C7-7201-8E2A-2FD3-B4175DCB7664}"/>
              </a:ext>
            </a:extLst>
          </p:cNvPr>
          <p:cNvPicPr>
            <a:picLocks noChangeAspect="1" noChangeArrowheads="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654413" y="2819349"/>
            <a:ext cx="949393" cy="474699"/>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BCA77221-0A30-0A66-3EAC-FBC01EA724E5}"/>
              </a:ext>
            </a:extLst>
          </p:cNvPr>
          <p:cNvGrpSpPr/>
          <p:nvPr/>
        </p:nvGrpSpPr>
        <p:grpSpPr>
          <a:xfrm>
            <a:off x="8911263" y="1330854"/>
            <a:ext cx="727625" cy="727624"/>
            <a:chOff x="8373048" y="2809083"/>
            <a:chExt cx="1110791" cy="1110790"/>
          </a:xfrm>
        </p:grpSpPr>
        <p:sp>
          <p:nvSpPr>
            <p:cNvPr id="45" name="Circle">
              <a:extLst>
                <a:ext uri="{FF2B5EF4-FFF2-40B4-BE49-F238E27FC236}">
                  <a16:creationId xmlns:a16="http://schemas.microsoft.com/office/drawing/2014/main" id="{12E9F22C-8D33-B5E5-5C16-50AA133F9E4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6" name="Layer 0@3x.png" descr="Layer 0@3x.png">
              <a:extLst>
                <a:ext uri="{FF2B5EF4-FFF2-40B4-BE49-F238E27FC236}">
                  <a16:creationId xmlns:a16="http://schemas.microsoft.com/office/drawing/2014/main" id="{25E680AB-A03F-37C6-8C7E-35AF9151745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51" name="Straight Connector 50">
            <a:extLst>
              <a:ext uri="{FF2B5EF4-FFF2-40B4-BE49-F238E27FC236}">
                <a16:creationId xmlns:a16="http://schemas.microsoft.com/office/drawing/2014/main" id="{B151F77D-5C20-2391-0487-390966E025D0}"/>
              </a:ext>
            </a:extLst>
          </p:cNvPr>
          <p:cNvCxnSpPr>
            <a:cxnSpLocks/>
            <a:stCxn id="19" idx="0"/>
            <a:endCxn id="45" idx="4"/>
          </p:cNvCxnSpPr>
          <p:nvPr/>
        </p:nvCxnSpPr>
        <p:spPr>
          <a:xfrm flipV="1">
            <a:off x="9117284" y="2058478"/>
            <a:ext cx="157792" cy="55739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5" name="TextBox 54">
            <a:extLst>
              <a:ext uri="{FF2B5EF4-FFF2-40B4-BE49-F238E27FC236}">
                <a16:creationId xmlns:a16="http://schemas.microsoft.com/office/drawing/2014/main" id="{8348E14D-DE0F-9C17-57E0-5AAE77E0253E}"/>
              </a:ext>
            </a:extLst>
          </p:cNvPr>
          <p:cNvSpPr txBox="1"/>
          <p:nvPr/>
        </p:nvSpPr>
        <p:spPr>
          <a:xfrm>
            <a:off x="9579692" y="1440032"/>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Outage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pic>
        <p:nvPicPr>
          <p:cNvPr id="19" name="Picture 18">
            <a:extLst>
              <a:ext uri="{FF2B5EF4-FFF2-40B4-BE49-F238E27FC236}">
                <a16:creationId xmlns:a16="http://schemas.microsoft.com/office/drawing/2014/main" id="{C50AED8E-02DC-8C6E-2ED8-57324F6EBB11}"/>
              </a:ext>
            </a:extLst>
          </p:cNvPr>
          <p:cNvPicPr>
            <a:picLocks noChangeAspect="1"/>
          </p:cNvPicPr>
          <p:nvPr/>
        </p:nvPicPr>
        <p:blipFill>
          <a:blip r:embed="rId7"/>
          <a:stretch>
            <a:fillRect/>
          </a:stretch>
        </p:blipFill>
        <p:spPr>
          <a:xfrm>
            <a:off x="8696246" y="2615875"/>
            <a:ext cx="842075" cy="752146"/>
          </a:xfrm>
          <a:prstGeom prst="rect">
            <a:avLst/>
          </a:prstGeom>
        </p:spPr>
      </p:pic>
      <p:cxnSp>
        <p:nvCxnSpPr>
          <p:cNvPr id="59" name="Straight Connector 58">
            <a:extLst>
              <a:ext uri="{FF2B5EF4-FFF2-40B4-BE49-F238E27FC236}">
                <a16:creationId xmlns:a16="http://schemas.microsoft.com/office/drawing/2014/main" id="{A683C4A6-203A-5A64-923C-0DD138401752}"/>
              </a:ext>
            </a:extLst>
          </p:cNvPr>
          <p:cNvCxnSpPr>
            <a:cxnSpLocks/>
            <a:endCxn id="12" idx="2"/>
          </p:cNvCxnSpPr>
          <p:nvPr/>
        </p:nvCxnSpPr>
        <p:spPr>
          <a:xfrm>
            <a:off x="6576646" y="5455131"/>
            <a:ext cx="863380" cy="24794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9" name="Picture 8">
            <a:extLst>
              <a:ext uri="{FF2B5EF4-FFF2-40B4-BE49-F238E27FC236}">
                <a16:creationId xmlns:a16="http://schemas.microsoft.com/office/drawing/2014/main" id="{789BE842-4C8F-D30A-D9FF-42CC21B3431C}"/>
              </a:ext>
            </a:extLst>
          </p:cNvPr>
          <p:cNvPicPr>
            <a:picLocks noChangeAspect="1"/>
          </p:cNvPicPr>
          <p:nvPr/>
        </p:nvPicPr>
        <p:blipFill>
          <a:blip r:embed="rId7"/>
          <a:stretch>
            <a:fillRect/>
          </a:stretch>
        </p:blipFill>
        <p:spPr>
          <a:xfrm>
            <a:off x="5851801" y="4873819"/>
            <a:ext cx="842075" cy="752146"/>
          </a:xfrm>
          <a:prstGeom prst="rect">
            <a:avLst/>
          </a:prstGeom>
        </p:spPr>
      </p:pic>
      <p:pic>
        <p:nvPicPr>
          <p:cNvPr id="6" name="Picture 5">
            <a:extLst>
              <a:ext uri="{FF2B5EF4-FFF2-40B4-BE49-F238E27FC236}">
                <a16:creationId xmlns:a16="http://schemas.microsoft.com/office/drawing/2014/main" id="{DD94CFD9-4C61-C757-EAE8-5E0507634867}"/>
              </a:ext>
            </a:extLst>
          </p:cNvPr>
          <p:cNvPicPr>
            <a:picLocks noChangeAspect="1"/>
          </p:cNvPicPr>
          <p:nvPr/>
        </p:nvPicPr>
        <p:blipFill>
          <a:blip r:embed="rId7"/>
          <a:stretch>
            <a:fillRect/>
          </a:stretch>
        </p:blipFill>
        <p:spPr>
          <a:xfrm>
            <a:off x="3331443" y="2572792"/>
            <a:ext cx="842075" cy="752146"/>
          </a:xfrm>
          <a:prstGeom prst="rect">
            <a:avLst/>
          </a:prstGeom>
        </p:spPr>
      </p:pic>
      <p:sp>
        <p:nvSpPr>
          <p:cNvPr id="65" name="TextBox 64">
            <a:extLst>
              <a:ext uri="{FF2B5EF4-FFF2-40B4-BE49-F238E27FC236}">
                <a16:creationId xmlns:a16="http://schemas.microsoft.com/office/drawing/2014/main" id="{D5A63276-3B9D-BAAE-5DC4-372ECFAAF0CC}"/>
              </a:ext>
            </a:extLst>
          </p:cNvPr>
          <p:cNvSpPr txBox="1"/>
          <p:nvPr/>
        </p:nvSpPr>
        <p:spPr>
          <a:xfrm>
            <a:off x="3545773" y="4429786"/>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Resource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16" name="TextBox 15">
            <a:extLst>
              <a:ext uri="{FF2B5EF4-FFF2-40B4-BE49-F238E27FC236}">
                <a16:creationId xmlns:a16="http://schemas.microsoft.com/office/drawing/2014/main" id="{B9E0F918-09F3-E216-28D9-9EB4CA67CFC6}"/>
              </a:ext>
            </a:extLst>
          </p:cNvPr>
          <p:cNvSpPr txBox="1"/>
          <p:nvPr/>
        </p:nvSpPr>
        <p:spPr>
          <a:xfrm>
            <a:off x="7110471" y="2332901"/>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Service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18" name="TextBox 17">
            <a:extLst>
              <a:ext uri="{FF2B5EF4-FFF2-40B4-BE49-F238E27FC236}">
                <a16:creationId xmlns:a16="http://schemas.microsoft.com/office/drawing/2014/main" id="{D9B63199-E45D-08C8-5E6E-8178CA109984}"/>
              </a:ext>
            </a:extLst>
          </p:cNvPr>
          <p:cNvSpPr txBox="1"/>
          <p:nvPr/>
        </p:nvSpPr>
        <p:spPr>
          <a:xfrm>
            <a:off x="6727654" y="6069320"/>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Berthold Akzidenz Grotesk BE Me"/>
                <a:cs typeface="Gill Sans"/>
                <a:sym typeface="Gill Sans"/>
              </a:rPr>
              <a:t>Alarm Manager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grpSp>
        <p:nvGrpSpPr>
          <p:cNvPr id="25" name="Group 24">
            <a:extLst>
              <a:ext uri="{FF2B5EF4-FFF2-40B4-BE49-F238E27FC236}">
                <a16:creationId xmlns:a16="http://schemas.microsoft.com/office/drawing/2014/main" id="{819F0AA0-3F43-7044-EB1C-73376004A672}"/>
              </a:ext>
            </a:extLst>
          </p:cNvPr>
          <p:cNvGrpSpPr/>
          <p:nvPr/>
        </p:nvGrpSpPr>
        <p:grpSpPr>
          <a:xfrm>
            <a:off x="4289180" y="5058502"/>
            <a:ext cx="727625" cy="727624"/>
            <a:chOff x="8373048" y="2809083"/>
            <a:chExt cx="1110791" cy="1110790"/>
          </a:xfrm>
        </p:grpSpPr>
        <p:sp>
          <p:nvSpPr>
            <p:cNvPr id="30" name="Circle">
              <a:extLst>
                <a:ext uri="{FF2B5EF4-FFF2-40B4-BE49-F238E27FC236}">
                  <a16:creationId xmlns:a16="http://schemas.microsoft.com/office/drawing/2014/main" id="{FF79B5C2-56FE-C0B8-4C2F-1D3786CC34C7}"/>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31" name="Layer 0@3x.png" descr="Layer 0@3x.png">
              <a:extLst>
                <a:ext uri="{FF2B5EF4-FFF2-40B4-BE49-F238E27FC236}">
                  <a16:creationId xmlns:a16="http://schemas.microsoft.com/office/drawing/2014/main" id="{5C2152DC-D7A3-3602-7B1E-C1508EF710A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sp>
        <p:nvSpPr>
          <p:cNvPr id="32" name="TextBox 31">
            <a:extLst>
              <a:ext uri="{FF2B5EF4-FFF2-40B4-BE49-F238E27FC236}">
                <a16:creationId xmlns:a16="http://schemas.microsoft.com/office/drawing/2014/main" id="{F8F0470F-1A63-4419-E7CF-DF428F01FC7D}"/>
              </a:ext>
            </a:extLst>
          </p:cNvPr>
          <p:cNvSpPr txBox="1"/>
          <p:nvPr/>
        </p:nvSpPr>
        <p:spPr>
          <a:xfrm>
            <a:off x="3545773" y="5738482"/>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Resource Manager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33" name="Straight Connector 32">
            <a:extLst>
              <a:ext uri="{FF2B5EF4-FFF2-40B4-BE49-F238E27FC236}">
                <a16:creationId xmlns:a16="http://schemas.microsoft.com/office/drawing/2014/main" id="{CB010934-B35E-7DEA-27C2-94A6BFF29B69}"/>
              </a:ext>
            </a:extLst>
          </p:cNvPr>
          <p:cNvCxnSpPr>
            <a:cxnSpLocks/>
            <a:endCxn id="9" idx="1"/>
          </p:cNvCxnSpPr>
          <p:nvPr/>
        </p:nvCxnSpPr>
        <p:spPr>
          <a:xfrm flipV="1">
            <a:off x="5040769" y="5249892"/>
            <a:ext cx="811032" cy="16657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6" name="TextBox 35">
            <a:extLst>
              <a:ext uri="{FF2B5EF4-FFF2-40B4-BE49-F238E27FC236}">
                <a16:creationId xmlns:a16="http://schemas.microsoft.com/office/drawing/2014/main" id="{D39EE843-95E6-19F5-8A6F-1EA7DEDF7F93}"/>
              </a:ext>
            </a:extLst>
          </p:cNvPr>
          <p:cNvSpPr txBox="1"/>
          <p:nvPr/>
        </p:nvSpPr>
        <p:spPr>
          <a:xfrm>
            <a:off x="5792573" y="6470778"/>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Network</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grpSp>
        <p:nvGrpSpPr>
          <p:cNvPr id="50" name="Group 49">
            <a:extLst>
              <a:ext uri="{FF2B5EF4-FFF2-40B4-BE49-F238E27FC236}">
                <a16:creationId xmlns:a16="http://schemas.microsoft.com/office/drawing/2014/main" id="{D1F00A09-10BF-2E7F-199C-883FEC7B7F84}"/>
              </a:ext>
            </a:extLst>
          </p:cNvPr>
          <p:cNvGrpSpPr/>
          <p:nvPr/>
        </p:nvGrpSpPr>
        <p:grpSpPr>
          <a:xfrm>
            <a:off x="2763817" y="1599050"/>
            <a:ext cx="727625" cy="727624"/>
            <a:chOff x="8373048" y="2809083"/>
            <a:chExt cx="1110791" cy="1110790"/>
          </a:xfrm>
        </p:grpSpPr>
        <p:sp>
          <p:nvSpPr>
            <p:cNvPr id="52" name="Circle">
              <a:extLst>
                <a:ext uri="{FF2B5EF4-FFF2-40B4-BE49-F238E27FC236}">
                  <a16:creationId xmlns:a16="http://schemas.microsoft.com/office/drawing/2014/main" id="{A4464C16-7425-CAC1-716D-31AFB40CC371}"/>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56" name="Layer 0@3x.png" descr="Layer 0@3x.png">
              <a:extLst>
                <a:ext uri="{FF2B5EF4-FFF2-40B4-BE49-F238E27FC236}">
                  <a16:creationId xmlns:a16="http://schemas.microsoft.com/office/drawing/2014/main" id="{C8E508D8-EAB7-2F08-C784-DC8B62EA1D6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57" name="Straight Connector 56">
            <a:extLst>
              <a:ext uri="{FF2B5EF4-FFF2-40B4-BE49-F238E27FC236}">
                <a16:creationId xmlns:a16="http://schemas.microsoft.com/office/drawing/2014/main" id="{DD9DB1E0-A2B9-0205-680B-7430B385AD5F}"/>
              </a:ext>
            </a:extLst>
          </p:cNvPr>
          <p:cNvCxnSpPr>
            <a:cxnSpLocks/>
          </p:cNvCxnSpPr>
          <p:nvPr/>
        </p:nvCxnSpPr>
        <p:spPr>
          <a:xfrm flipH="1" flipV="1">
            <a:off x="3308181" y="2257660"/>
            <a:ext cx="281200" cy="35821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71" name="Picture 70" descr="Blue letters on a white background&#10;&#10;Description automatically generated">
            <a:extLst>
              <a:ext uri="{FF2B5EF4-FFF2-40B4-BE49-F238E27FC236}">
                <a16:creationId xmlns:a16="http://schemas.microsoft.com/office/drawing/2014/main" id="{DBE432A7-08BA-687A-7D07-64D9DFE0BB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7317" y="4910601"/>
            <a:ext cx="709778" cy="431289"/>
          </a:xfrm>
          <a:prstGeom prst="rect">
            <a:avLst/>
          </a:prstGeom>
        </p:spPr>
      </p:pic>
      <p:pic>
        <p:nvPicPr>
          <p:cNvPr id="72" name="Picture 71" descr="Blue letters on a white background&#10;&#10;Description automatically generated">
            <a:extLst>
              <a:ext uri="{FF2B5EF4-FFF2-40B4-BE49-F238E27FC236}">
                <a16:creationId xmlns:a16="http://schemas.microsoft.com/office/drawing/2014/main" id="{3992D567-F685-A08C-0FA6-DF0D5CD07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3689" y="5983716"/>
            <a:ext cx="709778" cy="431289"/>
          </a:xfrm>
          <a:prstGeom prst="rect">
            <a:avLst/>
          </a:prstGeom>
        </p:spPr>
      </p:pic>
      <p:pic>
        <p:nvPicPr>
          <p:cNvPr id="74" name="Picture 73" descr="A logo with a red and blue text&#10;&#10;Description automatically generated">
            <a:extLst>
              <a:ext uri="{FF2B5EF4-FFF2-40B4-BE49-F238E27FC236}">
                <a16:creationId xmlns:a16="http://schemas.microsoft.com/office/drawing/2014/main" id="{A45872A2-B4F0-482D-BF79-0AA156A4A2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5027" y="5703071"/>
            <a:ext cx="540361" cy="477055"/>
          </a:xfrm>
          <a:prstGeom prst="rect">
            <a:avLst/>
          </a:prstGeom>
        </p:spPr>
      </p:pic>
      <p:pic>
        <p:nvPicPr>
          <p:cNvPr id="78" name="Picture 77" descr="A logo with a red and blue text&#10;&#10;Description automatically generated">
            <a:extLst>
              <a:ext uri="{FF2B5EF4-FFF2-40B4-BE49-F238E27FC236}">
                <a16:creationId xmlns:a16="http://schemas.microsoft.com/office/drawing/2014/main" id="{E218110C-8677-04F7-3BF2-C715C0AA12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42963" y="2068871"/>
            <a:ext cx="540361" cy="477055"/>
          </a:xfrm>
          <a:prstGeom prst="rect">
            <a:avLst/>
          </a:prstGeom>
        </p:spPr>
      </p:pic>
      <p:pic>
        <p:nvPicPr>
          <p:cNvPr id="21" name="Picture 20" descr="A logo with a triangle and waves&#10;&#10;Description automatically generated">
            <a:extLst>
              <a:ext uri="{FF2B5EF4-FFF2-40B4-BE49-F238E27FC236}">
                <a16:creationId xmlns:a16="http://schemas.microsoft.com/office/drawing/2014/main" id="{416E7BB5-8854-29CC-2144-F2ED753B9C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04908" y="4406002"/>
            <a:ext cx="908217" cy="500793"/>
          </a:xfrm>
          <a:prstGeom prst="rect">
            <a:avLst/>
          </a:prstGeom>
        </p:spPr>
      </p:pic>
      <p:cxnSp>
        <p:nvCxnSpPr>
          <p:cNvPr id="22" name="Straight Connector 21">
            <a:extLst>
              <a:ext uri="{FF2B5EF4-FFF2-40B4-BE49-F238E27FC236}">
                <a16:creationId xmlns:a16="http://schemas.microsoft.com/office/drawing/2014/main" id="{76CC5EEC-F54B-60CB-566E-858011F2F209}"/>
              </a:ext>
            </a:extLst>
          </p:cNvPr>
          <p:cNvCxnSpPr>
            <a:cxnSpLocks/>
          </p:cNvCxnSpPr>
          <p:nvPr/>
        </p:nvCxnSpPr>
        <p:spPr>
          <a:xfrm flipV="1">
            <a:off x="6593238" y="4794670"/>
            <a:ext cx="1054363" cy="32463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34" name="Picture 33" descr="A black and white circle logo&#10;&#10;Description automatically generated">
            <a:extLst>
              <a:ext uri="{FF2B5EF4-FFF2-40B4-BE49-F238E27FC236}">
                <a16:creationId xmlns:a16="http://schemas.microsoft.com/office/drawing/2014/main" id="{45770AEF-7202-4739-0E78-6023E464867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27429" y="4853413"/>
            <a:ext cx="372399" cy="293165"/>
          </a:xfrm>
          <a:prstGeom prst="rect">
            <a:avLst/>
          </a:prstGeom>
        </p:spPr>
      </p:pic>
      <p:sp>
        <p:nvSpPr>
          <p:cNvPr id="37" name="TextBox 36">
            <a:extLst>
              <a:ext uri="{FF2B5EF4-FFF2-40B4-BE49-F238E27FC236}">
                <a16:creationId xmlns:a16="http://schemas.microsoft.com/office/drawing/2014/main" id="{DF799743-D193-8C48-AA3B-55589191B818}"/>
              </a:ext>
            </a:extLst>
          </p:cNvPr>
          <p:cNvSpPr txBox="1"/>
          <p:nvPr/>
        </p:nvSpPr>
        <p:spPr>
          <a:xfrm>
            <a:off x="7119597" y="4953971"/>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Berthold Akzidenz Grotesk BE Me"/>
                <a:cs typeface="Gill Sans"/>
                <a:sym typeface="Gill Sans"/>
              </a:rPr>
              <a:t>Log aggregation</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38" name="TextBox 37">
            <a:extLst>
              <a:ext uri="{FF2B5EF4-FFF2-40B4-BE49-F238E27FC236}">
                <a16:creationId xmlns:a16="http://schemas.microsoft.com/office/drawing/2014/main" id="{8F6B972A-41DB-A28D-0BE0-D5F3482C6FF3}"/>
              </a:ext>
            </a:extLst>
          </p:cNvPr>
          <p:cNvSpPr txBox="1"/>
          <p:nvPr/>
        </p:nvSpPr>
        <p:spPr>
          <a:xfrm>
            <a:off x="1691322" y="2089887"/>
            <a:ext cx="10742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Customer Experience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Tree>
    <p:extLst>
      <p:ext uri="{BB962C8B-B14F-4D97-AF65-F5344CB8AC3E}">
        <p14:creationId xmlns:p14="http://schemas.microsoft.com/office/powerpoint/2010/main" val="79323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FF66A19-7944-3727-C008-11C3F1820013}"/>
              </a:ext>
            </a:extLst>
          </p:cNvPr>
          <p:cNvSpPr/>
          <p:nvPr/>
        </p:nvSpPr>
        <p:spPr>
          <a:xfrm>
            <a:off x="3881404" y="4380168"/>
            <a:ext cx="5032397" cy="2078182"/>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lvl="0" indent="0" algn="ctr" defTabSz="876300" rtl="0" eaLnBrk="1" fontAlgn="auto" latinLnBrk="0" hangingPunct="0">
              <a:lnSpc>
                <a:spcPct val="100000"/>
              </a:lnSpc>
              <a:spcBef>
                <a:spcPts val="0"/>
              </a:spcBef>
              <a:spcAft>
                <a:spcPts val="0"/>
              </a:spcAft>
              <a:buClrTx/>
              <a:buSzTx/>
              <a:buFontTx/>
              <a:buNone/>
              <a:tabLst/>
              <a:defRPr/>
            </a:pPr>
            <a:endParaRPr kumimoji="0" lang="en-AU" sz="6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pic>
        <p:nvPicPr>
          <p:cNvPr id="7" name="Picture 6">
            <a:extLst>
              <a:ext uri="{FF2B5EF4-FFF2-40B4-BE49-F238E27FC236}">
                <a16:creationId xmlns:a16="http://schemas.microsoft.com/office/drawing/2014/main" id="{92C7CE29-C28B-FFC8-A03F-CA73EF638E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4412" y="614549"/>
            <a:ext cx="4526174" cy="3224485"/>
          </a:xfrm>
          <a:prstGeom prst="rect">
            <a:avLst/>
          </a:prstGeom>
        </p:spPr>
      </p:pic>
      <p:sp>
        <p:nvSpPr>
          <p:cNvPr id="2" name="Title 1">
            <a:extLst>
              <a:ext uri="{FF2B5EF4-FFF2-40B4-BE49-F238E27FC236}">
                <a16:creationId xmlns:a16="http://schemas.microsoft.com/office/drawing/2014/main" id="{FB022E15-014C-3E80-3B70-B69B22B4C99C}"/>
              </a:ext>
            </a:extLst>
          </p:cNvPr>
          <p:cNvSpPr>
            <a:spLocks noGrp="1"/>
          </p:cNvSpPr>
          <p:nvPr>
            <p:ph type="title"/>
          </p:nvPr>
        </p:nvSpPr>
        <p:spPr/>
        <p:txBody>
          <a:bodyPr/>
          <a:lstStyle/>
          <a:p>
            <a:r>
              <a:rPr lang="en-US" dirty="0"/>
              <a:t>Services Australia</a:t>
            </a:r>
            <a:endParaRPr lang="en-AU" dirty="0"/>
          </a:p>
        </p:txBody>
      </p:sp>
      <p:sp>
        <p:nvSpPr>
          <p:cNvPr id="3" name="Footer Placeholder 2">
            <a:extLst>
              <a:ext uri="{FF2B5EF4-FFF2-40B4-BE49-F238E27FC236}">
                <a16:creationId xmlns:a16="http://schemas.microsoft.com/office/drawing/2014/main" id="{B38E6DE2-3FCB-94CE-663D-939185936E63}"/>
              </a:ext>
            </a:extLst>
          </p:cNvPr>
          <p:cNvSpPr>
            <a:spLocks noGrp="1"/>
          </p:cNvSpPr>
          <p:nvPr>
            <p:ph type="ftr" sz="quarter" idx="11"/>
          </p:nvPr>
        </p:nvSpPr>
        <p:spPr/>
        <p:txBody>
          <a:bodyPr/>
          <a:lstStyle/>
          <a:p>
            <a:pPr marL="0" marR="0" lvl="0" indent="0" algn="l" defTabSz="409575" rtl="0" eaLnBrk="1" fontAlgn="auto" latinLnBrk="0" hangingPunct="0">
              <a:lnSpc>
                <a:spcPct val="80000"/>
              </a:lnSpc>
              <a:spcBef>
                <a:spcPts val="0"/>
              </a:spcBef>
              <a:spcAft>
                <a:spcPts val="0"/>
              </a:spcAft>
              <a:buClrTx/>
              <a:buSzTx/>
              <a:buFontTx/>
              <a:buNone/>
              <a:tabLst/>
              <a:defRPr/>
            </a:pPr>
            <a:endParaRPr kumimoji="0" lang="en-SG" sz="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sp>
        <p:nvSpPr>
          <p:cNvPr id="4" name="Slide Number Placeholder 3">
            <a:extLst>
              <a:ext uri="{FF2B5EF4-FFF2-40B4-BE49-F238E27FC236}">
                <a16:creationId xmlns:a16="http://schemas.microsoft.com/office/drawing/2014/main" id="{388DD6DE-8EC5-9A0E-32A3-C701043CC427}"/>
              </a:ext>
            </a:extLst>
          </p:cNvPr>
          <p:cNvSpPr>
            <a:spLocks noGrp="1"/>
          </p:cNvSpPr>
          <p:nvPr>
            <p:ph type="sldNum" sz="quarter" idx="12"/>
          </p:nvPr>
        </p:nvSpPr>
        <p:spPr/>
        <p:txBody>
          <a:bodyPr/>
          <a:lstStyle/>
          <a:p>
            <a:pPr marL="0" marR="0" lvl="0" indent="0" algn="ctr" defTabSz="409575" rtl="0" eaLnBrk="1" fontAlgn="auto" latinLnBrk="0" hangingPunct="0">
              <a:lnSpc>
                <a:spcPct val="100000"/>
              </a:lnSpc>
              <a:spcBef>
                <a:spcPts val="0"/>
              </a:spcBef>
              <a:spcAft>
                <a:spcPts val="0"/>
              </a:spcAft>
              <a:buClrTx/>
              <a:buSzTx/>
              <a:buFontTx/>
              <a:buNone/>
              <a:tabLst/>
              <a:defRPr/>
            </a:pPr>
            <a:fld id="{59100746-ACEC-4EA7-BF69-6C1D0E9630A8}" type="slidenum">
              <a:rPr kumimoji="0" lang="en-SG" sz="1600" b="0" i="0" u="none" strike="noStrike" kern="0" cap="none" spc="0" normalizeH="0" baseline="0" noProof="0" smtClean="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rPr>
              <a:pPr marL="0" marR="0" lvl="0" indent="0" algn="ctr" defTabSz="409575" rtl="0" eaLnBrk="1" fontAlgn="auto" latinLnBrk="0" hangingPunct="0">
                <a:lnSpc>
                  <a:spcPct val="100000"/>
                </a:lnSpc>
                <a:spcBef>
                  <a:spcPts val="0"/>
                </a:spcBef>
                <a:spcAft>
                  <a:spcPts val="0"/>
                </a:spcAft>
                <a:buClrTx/>
                <a:buSzTx/>
                <a:buFontTx/>
                <a:buNone/>
                <a:tabLst/>
                <a:defRPr/>
              </a:pPr>
              <a:t>18</a:t>
            </a:fld>
            <a:endParaRPr kumimoji="0" lang="en-SG" sz="1600" b="0" i="0" u="none" strike="noStrike" kern="0" cap="none" spc="0" normalizeH="0" baseline="0" noProof="0">
              <a:ln>
                <a:noFill/>
              </a:ln>
              <a:solidFill>
                <a:srgbClr val="474747"/>
              </a:solidFill>
              <a:effectLst/>
              <a:uLnTx/>
              <a:uFillTx/>
              <a:latin typeface="Open Sans" panose="020B0606030504020204" pitchFamily="34" charset="0"/>
              <a:ea typeface="Open Sans" panose="020B0606030504020204" pitchFamily="34" charset="0"/>
              <a:cs typeface="Open Sans" panose="020B0606030504020204" pitchFamily="34" charset="0"/>
              <a:sym typeface="Gill Sans"/>
            </a:endParaRPr>
          </a:p>
        </p:txBody>
      </p:sp>
      <p:pic>
        <p:nvPicPr>
          <p:cNvPr id="10" name="Picture 9">
            <a:extLst>
              <a:ext uri="{FF2B5EF4-FFF2-40B4-BE49-F238E27FC236}">
                <a16:creationId xmlns:a16="http://schemas.microsoft.com/office/drawing/2014/main" id="{D00A0603-9369-134C-C043-AD14BF20963B}"/>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219573" y="1028754"/>
            <a:ext cx="984553" cy="492277"/>
          </a:xfrm>
          <a:prstGeom prst="rect">
            <a:avLst/>
          </a:prstGeom>
        </p:spPr>
      </p:pic>
      <p:grpSp>
        <p:nvGrpSpPr>
          <p:cNvPr id="11" name="Group 10">
            <a:extLst>
              <a:ext uri="{FF2B5EF4-FFF2-40B4-BE49-F238E27FC236}">
                <a16:creationId xmlns:a16="http://schemas.microsoft.com/office/drawing/2014/main" id="{E79DC6C1-A3C4-8D32-2E61-2FBDE588D081}"/>
              </a:ext>
            </a:extLst>
          </p:cNvPr>
          <p:cNvGrpSpPr/>
          <p:nvPr/>
        </p:nvGrpSpPr>
        <p:grpSpPr>
          <a:xfrm>
            <a:off x="7245851" y="4817266"/>
            <a:ext cx="727625" cy="727624"/>
            <a:chOff x="8373048" y="2809083"/>
            <a:chExt cx="1110791" cy="1110790"/>
          </a:xfrm>
        </p:grpSpPr>
        <p:sp>
          <p:nvSpPr>
            <p:cNvPr id="12" name="Circle">
              <a:extLst>
                <a:ext uri="{FF2B5EF4-FFF2-40B4-BE49-F238E27FC236}">
                  <a16:creationId xmlns:a16="http://schemas.microsoft.com/office/drawing/2014/main" id="{631B5DCA-3760-4F1E-2D01-4A088F945CAF}"/>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13" name="Layer 0@3x.png" descr="Layer 0@3x.png">
              <a:extLst>
                <a:ext uri="{FF2B5EF4-FFF2-40B4-BE49-F238E27FC236}">
                  <a16:creationId xmlns:a16="http://schemas.microsoft.com/office/drawing/2014/main" id="{26F15B8C-8318-7B16-C05D-8545703A27E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pic>
        <p:nvPicPr>
          <p:cNvPr id="14" name="Picture 13">
            <a:extLst>
              <a:ext uri="{FF2B5EF4-FFF2-40B4-BE49-F238E27FC236}">
                <a16:creationId xmlns:a16="http://schemas.microsoft.com/office/drawing/2014/main" id="{EDF97F35-5C49-0143-0D8C-952604937E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44147" y="442553"/>
            <a:ext cx="6942102" cy="3224485"/>
          </a:xfrm>
          <a:prstGeom prst="rect">
            <a:avLst/>
          </a:prstGeom>
        </p:spPr>
      </p:pic>
      <p:cxnSp>
        <p:nvCxnSpPr>
          <p:cNvPr id="17" name="Straight Connector 16">
            <a:extLst>
              <a:ext uri="{FF2B5EF4-FFF2-40B4-BE49-F238E27FC236}">
                <a16:creationId xmlns:a16="http://schemas.microsoft.com/office/drawing/2014/main" id="{168164FC-D110-41DA-63AD-71D0E78F8471}"/>
              </a:ext>
            </a:extLst>
          </p:cNvPr>
          <p:cNvCxnSpPr>
            <a:cxnSpLocks/>
          </p:cNvCxnSpPr>
          <p:nvPr/>
        </p:nvCxnSpPr>
        <p:spPr>
          <a:xfrm flipV="1">
            <a:off x="6272838" y="5345723"/>
            <a:ext cx="0" cy="54509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20" name="Group 19">
            <a:extLst>
              <a:ext uri="{FF2B5EF4-FFF2-40B4-BE49-F238E27FC236}">
                <a16:creationId xmlns:a16="http://schemas.microsoft.com/office/drawing/2014/main" id="{D9372C47-11DD-5F73-102B-6FB70C392AC4}"/>
              </a:ext>
            </a:extLst>
          </p:cNvPr>
          <p:cNvGrpSpPr/>
          <p:nvPr/>
        </p:nvGrpSpPr>
        <p:grpSpPr>
          <a:xfrm>
            <a:off x="4218410" y="1789417"/>
            <a:ext cx="727625" cy="727624"/>
            <a:chOff x="8373048" y="2809083"/>
            <a:chExt cx="1110791" cy="1110790"/>
          </a:xfrm>
        </p:grpSpPr>
        <p:sp>
          <p:nvSpPr>
            <p:cNvPr id="21" name="Circle">
              <a:extLst>
                <a:ext uri="{FF2B5EF4-FFF2-40B4-BE49-F238E27FC236}">
                  <a16:creationId xmlns:a16="http://schemas.microsoft.com/office/drawing/2014/main" id="{B528BD4A-6FE9-B140-CC02-ACBC1838709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22" name="Layer 0@3x.png" descr="Layer 0@3x.png">
              <a:extLst>
                <a:ext uri="{FF2B5EF4-FFF2-40B4-BE49-F238E27FC236}">
                  <a16:creationId xmlns:a16="http://schemas.microsoft.com/office/drawing/2014/main" id="{65D98DA5-7701-B50E-525D-1DB404871C8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sp>
        <p:nvSpPr>
          <p:cNvPr id="23" name="TextBox 22">
            <a:extLst>
              <a:ext uri="{FF2B5EF4-FFF2-40B4-BE49-F238E27FC236}">
                <a16:creationId xmlns:a16="http://schemas.microsoft.com/office/drawing/2014/main" id="{68675440-98C5-3214-E45D-B02F23009020}"/>
              </a:ext>
            </a:extLst>
          </p:cNvPr>
          <p:cNvSpPr txBox="1"/>
          <p:nvPr/>
        </p:nvSpPr>
        <p:spPr>
          <a:xfrm>
            <a:off x="1926695" y="3113840"/>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Centrelink</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24" name="TextBox 23">
            <a:extLst>
              <a:ext uri="{FF2B5EF4-FFF2-40B4-BE49-F238E27FC236}">
                <a16:creationId xmlns:a16="http://schemas.microsoft.com/office/drawing/2014/main" id="{DC27977D-E1D6-9622-051F-C8A0B4C3C1C7}"/>
              </a:ext>
            </a:extLst>
          </p:cNvPr>
          <p:cNvSpPr txBox="1"/>
          <p:nvPr/>
        </p:nvSpPr>
        <p:spPr>
          <a:xfrm>
            <a:off x="1952955" y="1617151"/>
            <a:ext cx="10742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Stream Analytics</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26" name="Straight Connector 25">
            <a:extLst>
              <a:ext uri="{FF2B5EF4-FFF2-40B4-BE49-F238E27FC236}">
                <a16:creationId xmlns:a16="http://schemas.microsoft.com/office/drawing/2014/main" id="{05E61618-5C26-B8F0-FA34-065AE0029C87}"/>
              </a:ext>
            </a:extLst>
          </p:cNvPr>
          <p:cNvCxnSpPr/>
          <p:nvPr/>
        </p:nvCxnSpPr>
        <p:spPr>
          <a:xfrm flipH="1" flipV="1">
            <a:off x="3881404" y="3216386"/>
            <a:ext cx="2129263" cy="1816957"/>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BD4BAF9F-B28D-8A52-61D4-65DF32A72625}"/>
              </a:ext>
            </a:extLst>
          </p:cNvPr>
          <p:cNvCxnSpPr>
            <a:cxnSpLocks/>
          </p:cNvCxnSpPr>
          <p:nvPr/>
        </p:nvCxnSpPr>
        <p:spPr>
          <a:xfrm flipV="1">
            <a:off x="6598956" y="3232828"/>
            <a:ext cx="2468311" cy="1859662"/>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B17D3157-78CA-0D03-D32B-D2692A0965FC}"/>
              </a:ext>
            </a:extLst>
          </p:cNvPr>
          <p:cNvCxnSpPr>
            <a:cxnSpLocks/>
          </p:cNvCxnSpPr>
          <p:nvPr/>
        </p:nvCxnSpPr>
        <p:spPr>
          <a:xfrm flipH="1" flipV="1">
            <a:off x="4010511" y="2922317"/>
            <a:ext cx="4983445" cy="73769"/>
          </a:xfrm>
          <a:prstGeom prst="line">
            <a:avLst/>
          </a:prstGeom>
          <a:noFill/>
          <a:ln w="25400" cap="flat">
            <a:solidFill>
              <a:srgbClr val="92D050"/>
            </a:solidFill>
            <a:prstDash val="solid"/>
            <a:miter lim="400000"/>
          </a:ln>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935232DD-01A2-F231-4C5D-CE2A7AB20CAD}"/>
              </a:ext>
            </a:extLst>
          </p:cNvPr>
          <p:cNvSpPr txBox="1"/>
          <p:nvPr/>
        </p:nvSpPr>
        <p:spPr>
          <a:xfrm>
            <a:off x="3773490" y="5890813"/>
            <a:ext cx="208548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Berthold Akzidenz Grotesk BE Me"/>
                <a:cs typeface="Gill Sans"/>
                <a:sym typeface="Gill Sans"/>
              </a:rPr>
              <a:t>Digital – Systems of Engagement</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37" name="Straight Connector 36">
            <a:extLst>
              <a:ext uri="{FF2B5EF4-FFF2-40B4-BE49-F238E27FC236}">
                <a16:creationId xmlns:a16="http://schemas.microsoft.com/office/drawing/2014/main" id="{4D67EEDF-5FDB-832F-4A7E-96BEAEE067BE}"/>
              </a:ext>
            </a:extLst>
          </p:cNvPr>
          <p:cNvCxnSpPr>
            <a:endCxn id="21" idx="3"/>
          </p:cNvCxnSpPr>
          <p:nvPr/>
        </p:nvCxnSpPr>
        <p:spPr>
          <a:xfrm flipV="1">
            <a:off x="3881404" y="2410483"/>
            <a:ext cx="443564" cy="25486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38" name="Group 37">
            <a:extLst>
              <a:ext uri="{FF2B5EF4-FFF2-40B4-BE49-F238E27FC236}">
                <a16:creationId xmlns:a16="http://schemas.microsoft.com/office/drawing/2014/main" id="{02FB57B5-69E0-6034-151C-F62A651526C5}"/>
              </a:ext>
            </a:extLst>
          </p:cNvPr>
          <p:cNvGrpSpPr/>
          <p:nvPr/>
        </p:nvGrpSpPr>
        <p:grpSpPr>
          <a:xfrm>
            <a:off x="7742297" y="1720389"/>
            <a:ext cx="727625" cy="727624"/>
            <a:chOff x="8373048" y="2809083"/>
            <a:chExt cx="1110791" cy="1110790"/>
          </a:xfrm>
        </p:grpSpPr>
        <p:sp>
          <p:nvSpPr>
            <p:cNvPr id="39" name="Circle">
              <a:extLst>
                <a:ext uri="{FF2B5EF4-FFF2-40B4-BE49-F238E27FC236}">
                  <a16:creationId xmlns:a16="http://schemas.microsoft.com/office/drawing/2014/main" id="{AE8D0132-121E-559D-F0D7-F7C7012A85FC}"/>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0" name="Layer 0@3x.png" descr="Layer 0@3x.png">
              <a:extLst>
                <a:ext uri="{FF2B5EF4-FFF2-40B4-BE49-F238E27FC236}">
                  <a16:creationId xmlns:a16="http://schemas.microsoft.com/office/drawing/2014/main" id="{A22FDFBC-A3DB-9201-D58D-E1DBCF5DAB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grpSp>
        <p:nvGrpSpPr>
          <p:cNvPr id="41" name="Group 40">
            <a:extLst>
              <a:ext uri="{FF2B5EF4-FFF2-40B4-BE49-F238E27FC236}">
                <a16:creationId xmlns:a16="http://schemas.microsoft.com/office/drawing/2014/main" id="{04702E19-D730-9ED7-E1C9-4A45EB81C8E9}"/>
              </a:ext>
            </a:extLst>
          </p:cNvPr>
          <p:cNvGrpSpPr/>
          <p:nvPr/>
        </p:nvGrpSpPr>
        <p:grpSpPr>
          <a:xfrm>
            <a:off x="8810696" y="1720389"/>
            <a:ext cx="727625" cy="727624"/>
            <a:chOff x="8373048" y="2809083"/>
            <a:chExt cx="1110791" cy="1110790"/>
          </a:xfrm>
        </p:grpSpPr>
        <p:sp>
          <p:nvSpPr>
            <p:cNvPr id="42" name="Circle">
              <a:extLst>
                <a:ext uri="{FF2B5EF4-FFF2-40B4-BE49-F238E27FC236}">
                  <a16:creationId xmlns:a16="http://schemas.microsoft.com/office/drawing/2014/main" id="{A2C3BE86-4B43-B4C8-1950-D438BF598FE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3" name="Layer 0@3x.png" descr="Layer 0@3x.png">
              <a:extLst>
                <a:ext uri="{FF2B5EF4-FFF2-40B4-BE49-F238E27FC236}">
                  <a16:creationId xmlns:a16="http://schemas.microsoft.com/office/drawing/2014/main" id="{A5307E15-A583-8B45-4E66-C8F12DB4B1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grpSp>
        <p:nvGrpSpPr>
          <p:cNvPr id="44" name="Group 43">
            <a:extLst>
              <a:ext uri="{FF2B5EF4-FFF2-40B4-BE49-F238E27FC236}">
                <a16:creationId xmlns:a16="http://schemas.microsoft.com/office/drawing/2014/main" id="{BCA77221-0A30-0A66-3EAC-FBC01EA724E5}"/>
              </a:ext>
            </a:extLst>
          </p:cNvPr>
          <p:cNvGrpSpPr/>
          <p:nvPr/>
        </p:nvGrpSpPr>
        <p:grpSpPr>
          <a:xfrm>
            <a:off x="9871651" y="1746785"/>
            <a:ext cx="727625" cy="727624"/>
            <a:chOff x="8373048" y="2809083"/>
            <a:chExt cx="1110791" cy="1110790"/>
          </a:xfrm>
        </p:grpSpPr>
        <p:sp>
          <p:nvSpPr>
            <p:cNvPr id="45" name="Circle">
              <a:extLst>
                <a:ext uri="{FF2B5EF4-FFF2-40B4-BE49-F238E27FC236}">
                  <a16:creationId xmlns:a16="http://schemas.microsoft.com/office/drawing/2014/main" id="{12E9F22C-8D33-B5E5-5C16-50AA133F9E4D}"/>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46" name="Layer 0@3x.png" descr="Layer 0@3x.png">
              <a:extLst>
                <a:ext uri="{FF2B5EF4-FFF2-40B4-BE49-F238E27FC236}">
                  <a16:creationId xmlns:a16="http://schemas.microsoft.com/office/drawing/2014/main" id="{25E680AB-A03F-37C6-8C7E-35AF9151745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47" name="Straight Connector 46">
            <a:extLst>
              <a:ext uri="{FF2B5EF4-FFF2-40B4-BE49-F238E27FC236}">
                <a16:creationId xmlns:a16="http://schemas.microsoft.com/office/drawing/2014/main" id="{BF706E5B-943D-034D-8167-8325049AA2F3}"/>
              </a:ext>
            </a:extLst>
          </p:cNvPr>
          <p:cNvCxnSpPr>
            <a:cxnSpLocks/>
            <a:endCxn id="39" idx="5"/>
          </p:cNvCxnSpPr>
          <p:nvPr/>
        </p:nvCxnSpPr>
        <p:spPr>
          <a:xfrm flipH="1" flipV="1">
            <a:off x="8363364" y="2341455"/>
            <a:ext cx="450999" cy="42705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9" name="Straight Connector 48">
            <a:extLst>
              <a:ext uri="{FF2B5EF4-FFF2-40B4-BE49-F238E27FC236}">
                <a16:creationId xmlns:a16="http://schemas.microsoft.com/office/drawing/2014/main" id="{8D43F9DE-376F-3C9F-2044-58F1751F9A2C}"/>
              </a:ext>
            </a:extLst>
          </p:cNvPr>
          <p:cNvCxnSpPr>
            <a:cxnSpLocks/>
            <a:endCxn id="42" idx="4"/>
          </p:cNvCxnSpPr>
          <p:nvPr/>
        </p:nvCxnSpPr>
        <p:spPr>
          <a:xfrm flipV="1">
            <a:off x="9174152" y="2448013"/>
            <a:ext cx="357" cy="21607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Connector 50">
            <a:extLst>
              <a:ext uri="{FF2B5EF4-FFF2-40B4-BE49-F238E27FC236}">
                <a16:creationId xmlns:a16="http://schemas.microsoft.com/office/drawing/2014/main" id="{B151F77D-5C20-2391-0487-390966E025D0}"/>
              </a:ext>
            </a:extLst>
          </p:cNvPr>
          <p:cNvCxnSpPr>
            <a:cxnSpLocks/>
            <a:endCxn id="45" idx="4"/>
          </p:cNvCxnSpPr>
          <p:nvPr/>
        </p:nvCxnSpPr>
        <p:spPr>
          <a:xfrm flipV="1">
            <a:off x="9475352" y="2474409"/>
            <a:ext cx="760112" cy="4387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849806A3-5D11-AFBA-D219-89DD68850814}"/>
              </a:ext>
            </a:extLst>
          </p:cNvPr>
          <p:cNvSpPr txBox="1"/>
          <p:nvPr/>
        </p:nvSpPr>
        <p:spPr>
          <a:xfrm>
            <a:off x="7327217" y="1514922"/>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Audit</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4" name="TextBox 53">
            <a:extLst>
              <a:ext uri="{FF2B5EF4-FFF2-40B4-BE49-F238E27FC236}">
                <a16:creationId xmlns:a16="http://schemas.microsoft.com/office/drawing/2014/main" id="{27FFBC38-0709-1BFB-35D8-18855CA58323}"/>
              </a:ext>
            </a:extLst>
          </p:cNvPr>
          <p:cNvSpPr txBox="1"/>
          <p:nvPr/>
        </p:nvSpPr>
        <p:spPr>
          <a:xfrm>
            <a:off x="8580153" y="1380328"/>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Medicare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5" name="TextBox 54">
            <a:extLst>
              <a:ext uri="{FF2B5EF4-FFF2-40B4-BE49-F238E27FC236}">
                <a16:creationId xmlns:a16="http://schemas.microsoft.com/office/drawing/2014/main" id="{8348E14D-DE0F-9C17-57E0-5AAE77E0253E}"/>
              </a:ext>
            </a:extLst>
          </p:cNvPr>
          <p:cNvSpPr txBox="1"/>
          <p:nvPr/>
        </p:nvSpPr>
        <p:spPr>
          <a:xfrm>
            <a:off x="9579692" y="1440032"/>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rPr>
              <a:t>Register</a:t>
            </a:r>
          </a:p>
        </p:txBody>
      </p:sp>
      <p:pic>
        <p:nvPicPr>
          <p:cNvPr id="19" name="Picture 18">
            <a:extLst>
              <a:ext uri="{FF2B5EF4-FFF2-40B4-BE49-F238E27FC236}">
                <a16:creationId xmlns:a16="http://schemas.microsoft.com/office/drawing/2014/main" id="{C50AED8E-02DC-8C6E-2ED8-57324F6EBB11}"/>
              </a:ext>
            </a:extLst>
          </p:cNvPr>
          <p:cNvPicPr>
            <a:picLocks noChangeAspect="1"/>
          </p:cNvPicPr>
          <p:nvPr/>
        </p:nvPicPr>
        <p:blipFill>
          <a:blip r:embed="rId5"/>
          <a:stretch>
            <a:fillRect/>
          </a:stretch>
        </p:blipFill>
        <p:spPr>
          <a:xfrm>
            <a:off x="8696246" y="2615875"/>
            <a:ext cx="842075" cy="752146"/>
          </a:xfrm>
          <a:prstGeom prst="rect">
            <a:avLst/>
          </a:prstGeom>
        </p:spPr>
      </p:pic>
      <p:cxnSp>
        <p:nvCxnSpPr>
          <p:cNvPr id="59" name="Straight Connector 58">
            <a:extLst>
              <a:ext uri="{FF2B5EF4-FFF2-40B4-BE49-F238E27FC236}">
                <a16:creationId xmlns:a16="http://schemas.microsoft.com/office/drawing/2014/main" id="{A683C4A6-203A-5A64-923C-0DD138401752}"/>
              </a:ext>
            </a:extLst>
          </p:cNvPr>
          <p:cNvCxnSpPr>
            <a:cxnSpLocks/>
            <a:endCxn id="12" idx="2"/>
          </p:cNvCxnSpPr>
          <p:nvPr/>
        </p:nvCxnSpPr>
        <p:spPr>
          <a:xfrm flipV="1">
            <a:off x="6445561" y="5181078"/>
            <a:ext cx="800290" cy="6881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9" name="Picture 8">
            <a:extLst>
              <a:ext uri="{FF2B5EF4-FFF2-40B4-BE49-F238E27FC236}">
                <a16:creationId xmlns:a16="http://schemas.microsoft.com/office/drawing/2014/main" id="{789BE842-4C8F-D30A-D9FF-42CC21B3431C}"/>
              </a:ext>
            </a:extLst>
          </p:cNvPr>
          <p:cNvPicPr>
            <a:picLocks noChangeAspect="1"/>
          </p:cNvPicPr>
          <p:nvPr/>
        </p:nvPicPr>
        <p:blipFill>
          <a:blip r:embed="rId5"/>
          <a:stretch>
            <a:fillRect/>
          </a:stretch>
        </p:blipFill>
        <p:spPr>
          <a:xfrm>
            <a:off x="5851801" y="4873819"/>
            <a:ext cx="842075" cy="752146"/>
          </a:xfrm>
          <a:prstGeom prst="rect">
            <a:avLst/>
          </a:prstGeom>
        </p:spPr>
      </p:pic>
      <p:cxnSp>
        <p:nvCxnSpPr>
          <p:cNvPr id="61" name="Straight Connector 60">
            <a:extLst>
              <a:ext uri="{FF2B5EF4-FFF2-40B4-BE49-F238E27FC236}">
                <a16:creationId xmlns:a16="http://schemas.microsoft.com/office/drawing/2014/main" id="{945712A1-9167-50A7-0604-8E1D55EB8DBE}"/>
              </a:ext>
            </a:extLst>
          </p:cNvPr>
          <p:cNvCxnSpPr>
            <a:cxnSpLocks/>
          </p:cNvCxnSpPr>
          <p:nvPr/>
        </p:nvCxnSpPr>
        <p:spPr>
          <a:xfrm flipH="1" flipV="1">
            <a:off x="3170442" y="2084201"/>
            <a:ext cx="491532" cy="60957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6" name="Picture 5">
            <a:extLst>
              <a:ext uri="{FF2B5EF4-FFF2-40B4-BE49-F238E27FC236}">
                <a16:creationId xmlns:a16="http://schemas.microsoft.com/office/drawing/2014/main" id="{DD94CFD9-4C61-C757-EAE8-5E0507634867}"/>
              </a:ext>
            </a:extLst>
          </p:cNvPr>
          <p:cNvPicPr>
            <a:picLocks noChangeAspect="1"/>
          </p:cNvPicPr>
          <p:nvPr/>
        </p:nvPicPr>
        <p:blipFill>
          <a:blip r:embed="rId5"/>
          <a:stretch>
            <a:fillRect/>
          </a:stretch>
        </p:blipFill>
        <p:spPr>
          <a:xfrm>
            <a:off x="3231048" y="2570113"/>
            <a:ext cx="842075" cy="752146"/>
          </a:xfrm>
          <a:prstGeom prst="rect">
            <a:avLst/>
          </a:prstGeom>
        </p:spPr>
      </p:pic>
      <p:pic>
        <p:nvPicPr>
          <p:cNvPr id="5" name="Picture 2" descr="Image result for kafka">
            <a:extLst>
              <a:ext uri="{FF2B5EF4-FFF2-40B4-BE49-F238E27FC236}">
                <a16:creationId xmlns:a16="http://schemas.microsoft.com/office/drawing/2014/main" id="{321C7BC7-C184-7FB5-608E-40AD229C5D21}"/>
              </a:ext>
            </a:extLst>
          </p:cNvPr>
          <p:cNvPicPr>
            <a:picLocks noChangeAspect="1" noChangeArrowheads="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000111" y="1569905"/>
            <a:ext cx="378000" cy="614250"/>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Arrow Connector 75">
            <a:extLst>
              <a:ext uri="{FF2B5EF4-FFF2-40B4-BE49-F238E27FC236}">
                <a16:creationId xmlns:a16="http://schemas.microsoft.com/office/drawing/2014/main" id="{5A9CA256-4791-7B47-F8A8-4CCF6FB6425F}"/>
              </a:ext>
            </a:extLst>
          </p:cNvPr>
          <p:cNvCxnSpPr>
            <a:cxnSpLocks/>
          </p:cNvCxnSpPr>
          <p:nvPr/>
        </p:nvCxnSpPr>
        <p:spPr>
          <a:xfrm>
            <a:off x="4073123" y="3056698"/>
            <a:ext cx="5044160" cy="119025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4E646FD2-7A99-5A40-A84C-532702418B15}"/>
              </a:ext>
            </a:extLst>
          </p:cNvPr>
          <p:cNvCxnSpPr>
            <a:cxnSpLocks/>
          </p:cNvCxnSpPr>
          <p:nvPr/>
        </p:nvCxnSpPr>
        <p:spPr>
          <a:xfrm>
            <a:off x="9300194" y="3333165"/>
            <a:ext cx="659317" cy="73765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0" name="Straight Arrow Connector 79">
            <a:extLst>
              <a:ext uri="{FF2B5EF4-FFF2-40B4-BE49-F238E27FC236}">
                <a16:creationId xmlns:a16="http://schemas.microsoft.com/office/drawing/2014/main" id="{E3B1F347-FD05-7CA5-5022-C595C324098A}"/>
              </a:ext>
            </a:extLst>
          </p:cNvPr>
          <p:cNvCxnSpPr>
            <a:cxnSpLocks/>
          </p:cNvCxnSpPr>
          <p:nvPr/>
        </p:nvCxnSpPr>
        <p:spPr>
          <a:xfrm flipV="1">
            <a:off x="6614515" y="4408093"/>
            <a:ext cx="2502768" cy="75016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94" name="Picture 93" descr="A blue and yellow object with a circle&#10;&#10;Description automatically generated">
            <a:extLst>
              <a:ext uri="{FF2B5EF4-FFF2-40B4-BE49-F238E27FC236}">
                <a16:creationId xmlns:a16="http://schemas.microsoft.com/office/drawing/2014/main" id="{AC4B1EAA-8DC2-0515-7160-29B26801E5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8435" y="5778635"/>
            <a:ext cx="599771" cy="599771"/>
          </a:xfrm>
          <a:prstGeom prst="rect">
            <a:avLst/>
          </a:prstGeom>
        </p:spPr>
      </p:pic>
      <p:sp>
        <p:nvSpPr>
          <p:cNvPr id="8" name="TextBox 7">
            <a:extLst>
              <a:ext uri="{FF2B5EF4-FFF2-40B4-BE49-F238E27FC236}">
                <a16:creationId xmlns:a16="http://schemas.microsoft.com/office/drawing/2014/main" id="{4B3DD0D2-C270-7E17-6967-71225F1F4A6A}"/>
              </a:ext>
            </a:extLst>
          </p:cNvPr>
          <p:cNvSpPr txBox="1"/>
          <p:nvPr/>
        </p:nvSpPr>
        <p:spPr>
          <a:xfrm>
            <a:off x="3960726" y="1448980"/>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Legacy</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16" name="TextBox 15">
            <a:extLst>
              <a:ext uri="{FF2B5EF4-FFF2-40B4-BE49-F238E27FC236}">
                <a16:creationId xmlns:a16="http://schemas.microsoft.com/office/drawing/2014/main" id="{B9E0F918-09F3-E216-28D9-9EB4CA67CFC6}"/>
              </a:ext>
            </a:extLst>
          </p:cNvPr>
          <p:cNvSpPr txBox="1"/>
          <p:nvPr/>
        </p:nvSpPr>
        <p:spPr>
          <a:xfrm>
            <a:off x="7138683" y="2584199"/>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NPP + PSP</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18" name="TextBox 17">
            <a:extLst>
              <a:ext uri="{FF2B5EF4-FFF2-40B4-BE49-F238E27FC236}">
                <a16:creationId xmlns:a16="http://schemas.microsoft.com/office/drawing/2014/main" id="{D9B63199-E45D-08C8-5E6E-8178CA109984}"/>
              </a:ext>
            </a:extLst>
          </p:cNvPr>
          <p:cNvSpPr txBox="1"/>
          <p:nvPr/>
        </p:nvSpPr>
        <p:spPr>
          <a:xfrm>
            <a:off x="6224131" y="5572777"/>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Validator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pic>
        <p:nvPicPr>
          <p:cNvPr id="28" name="Picture 27">
            <a:extLst>
              <a:ext uri="{FF2B5EF4-FFF2-40B4-BE49-F238E27FC236}">
                <a16:creationId xmlns:a16="http://schemas.microsoft.com/office/drawing/2014/main" id="{6DCE8C91-E8B2-DBEB-2112-E593E7AA6591}"/>
              </a:ext>
            </a:extLst>
          </p:cNvPr>
          <p:cNvPicPr>
            <a:picLocks noChangeAspect="1"/>
          </p:cNvPicPr>
          <p:nvPr/>
        </p:nvPicPr>
        <p:blipFill>
          <a:blip r:embed="rId8"/>
          <a:stretch>
            <a:fillRect/>
          </a:stretch>
        </p:blipFill>
        <p:spPr>
          <a:xfrm>
            <a:off x="9181610" y="4126683"/>
            <a:ext cx="2941473" cy="1544281"/>
          </a:xfrm>
          <a:prstGeom prst="rect">
            <a:avLst/>
          </a:prstGeom>
        </p:spPr>
      </p:pic>
      <p:pic>
        <p:nvPicPr>
          <p:cNvPr id="30" name="Picture 29" descr="A blue cloud with white text&#10;&#10;Description automatically generated">
            <a:extLst>
              <a:ext uri="{FF2B5EF4-FFF2-40B4-BE49-F238E27FC236}">
                <a16:creationId xmlns:a16="http://schemas.microsoft.com/office/drawing/2014/main" id="{E24A079D-98F2-6EEE-4B49-85D275B2B7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2969" y="780705"/>
            <a:ext cx="849856" cy="486450"/>
          </a:xfrm>
          <a:prstGeom prst="rect">
            <a:avLst/>
          </a:prstGeom>
        </p:spPr>
      </p:pic>
      <p:pic>
        <p:nvPicPr>
          <p:cNvPr id="31" name="Picture 30" descr="A blue cloud with white text&#10;&#10;Description automatically generated">
            <a:extLst>
              <a:ext uri="{FF2B5EF4-FFF2-40B4-BE49-F238E27FC236}">
                <a16:creationId xmlns:a16="http://schemas.microsoft.com/office/drawing/2014/main" id="{96A11406-82D1-5C9E-F6DD-9BE11E4B34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6977" y="4365746"/>
            <a:ext cx="849856" cy="486450"/>
          </a:xfrm>
          <a:prstGeom prst="rect">
            <a:avLst/>
          </a:prstGeom>
        </p:spPr>
      </p:pic>
      <p:grpSp>
        <p:nvGrpSpPr>
          <p:cNvPr id="33" name="Group 32">
            <a:extLst>
              <a:ext uri="{FF2B5EF4-FFF2-40B4-BE49-F238E27FC236}">
                <a16:creationId xmlns:a16="http://schemas.microsoft.com/office/drawing/2014/main" id="{0DDFCED4-14D9-E55F-2E44-145C65C159E8}"/>
              </a:ext>
            </a:extLst>
          </p:cNvPr>
          <p:cNvGrpSpPr/>
          <p:nvPr/>
        </p:nvGrpSpPr>
        <p:grpSpPr>
          <a:xfrm>
            <a:off x="5909025" y="5696558"/>
            <a:ext cx="727625" cy="727624"/>
            <a:chOff x="8373048" y="2809083"/>
            <a:chExt cx="1110791" cy="1110790"/>
          </a:xfrm>
        </p:grpSpPr>
        <p:sp>
          <p:nvSpPr>
            <p:cNvPr id="34" name="Circle">
              <a:extLst>
                <a:ext uri="{FF2B5EF4-FFF2-40B4-BE49-F238E27FC236}">
                  <a16:creationId xmlns:a16="http://schemas.microsoft.com/office/drawing/2014/main" id="{63CB3F93-DAE3-9037-B6BC-FC5FB1F8C29B}"/>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36" name="Layer 0@3x.png" descr="Layer 0@3x.png">
              <a:extLst>
                <a:ext uri="{FF2B5EF4-FFF2-40B4-BE49-F238E27FC236}">
                  <a16:creationId xmlns:a16="http://schemas.microsoft.com/office/drawing/2014/main" id="{B813AB48-7ED1-B91C-3B64-72CC916E53A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sp>
        <p:nvSpPr>
          <p:cNvPr id="48" name="TextBox 47">
            <a:extLst>
              <a:ext uri="{FF2B5EF4-FFF2-40B4-BE49-F238E27FC236}">
                <a16:creationId xmlns:a16="http://schemas.microsoft.com/office/drawing/2014/main" id="{A5955164-2E9F-F809-917C-81A532381793}"/>
              </a:ext>
            </a:extLst>
          </p:cNvPr>
          <p:cNvSpPr txBox="1"/>
          <p:nvPr/>
        </p:nvSpPr>
        <p:spPr>
          <a:xfrm>
            <a:off x="5891447" y="5879523"/>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Birth Register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
        <p:nvSpPr>
          <p:cNvPr id="50" name="TextBox 49">
            <a:extLst>
              <a:ext uri="{FF2B5EF4-FFF2-40B4-BE49-F238E27FC236}">
                <a16:creationId xmlns:a16="http://schemas.microsoft.com/office/drawing/2014/main" id="{FCDD23B4-DA63-EB7D-5650-9CEDCB293C9A}"/>
              </a:ext>
            </a:extLst>
          </p:cNvPr>
          <p:cNvSpPr txBox="1"/>
          <p:nvPr/>
        </p:nvSpPr>
        <p:spPr>
          <a:xfrm>
            <a:off x="10175525" y="2914792"/>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Medicare</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grpSp>
        <p:nvGrpSpPr>
          <p:cNvPr id="52" name="Group 51">
            <a:extLst>
              <a:ext uri="{FF2B5EF4-FFF2-40B4-BE49-F238E27FC236}">
                <a16:creationId xmlns:a16="http://schemas.microsoft.com/office/drawing/2014/main" id="{73CE6F7A-9177-06F0-69EB-E30DF1DEF5DC}"/>
              </a:ext>
            </a:extLst>
          </p:cNvPr>
          <p:cNvGrpSpPr/>
          <p:nvPr/>
        </p:nvGrpSpPr>
        <p:grpSpPr>
          <a:xfrm>
            <a:off x="2078328" y="2252063"/>
            <a:ext cx="727625" cy="727624"/>
            <a:chOff x="8373048" y="2809083"/>
            <a:chExt cx="1110791" cy="1110790"/>
          </a:xfrm>
        </p:grpSpPr>
        <p:sp>
          <p:nvSpPr>
            <p:cNvPr id="56" name="Circle">
              <a:extLst>
                <a:ext uri="{FF2B5EF4-FFF2-40B4-BE49-F238E27FC236}">
                  <a16:creationId xmlns:a16="http://schemas.microsoft.com/office/drawing/2014/main" id="{19DB3FAC-4844-EDC1-5A6F-D863A0C3A3F5}"/>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57" name="Layer 0@3x.png" descr="Layer 0@3x.png">
              <a:extLst>
                <a:ext uri="{FF2B5EF4-FFF2-40B4-BE49-F238E27FC236}">
                  <a16:creationId xmlns:a16="http://schemas.microsoft.com/office/drawing/2014/main" id="{484AD18D-57B9-FD4D-99FC-B758CA2F253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cxnSp>
        <p:nvCxnSpPr>
          <p:cNvPr id="58" name="Straight Connector 57">
            <a:extLst>
              <a:ext uri="{FF2B5EF4-FFF2-40B4-BE49-F238E27FC236}">
                <a16:creationId xmlns:a16="http://schemas.microsoft.com/office/drawing/2014/main" id="{68C93927-F6B9-B5FE-66BB-E572F78B8D57}"/>
              </a:ext>
            </a:extLst>
          </p:cNvPr>
          <p:cNvCxnSpPr>
            <a:cxnSpLocks/>
          </p:cNvCxnSpPr>
          <p:nvPr/>
        </p:nvCxnSpPr>
        <p:spPr>
          <a:xfrm>
            <a:off x="2802696" y="2743217"/>
            <a:ext cx="510417" cy="16340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2" name="TextBox 61">
            <a:extLst>
              <a:ext uri="{FF2B5EF4-FFF2-40B4-BE49-F238E27FC236}">
                <a16:creationId xmlns:a16="http://schemas.microsoft.com/office/drawing/2014/main" id="{C88DC9E4-28E1-5EF3-3880-8A0F67A4AF47}"/>
              </a:ext>
            </a:extLst>
          </p:cNvPr>
          <p:cNvSpPr txBox="1"/>
          <p:nvPr/>
        </p:nvSpPr>
        <p:spPr>
          <a:xfrm>
            <a:off x="1237500" y="2375741"/>
            <a:ext cx="1074260"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Register</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cxnSp>
        <p:nvCxnSpPr>
          <p:cNvPr id="68" name="Straight Connector 67">
            <a:extLst>
              <a:ext uri="{FF2B5EF4-FFF2-40B4-BE49-F238E27FC236}">
                <a16:creationId xmlns:a16="http://schemas.microsoft.com/office/drawing/2014/main" id="{ACAF685A-2787-A318-1826-F5900DCDAE32}"/>
              </a:ext>
            </a:extLst>
          </p:cNvPr>
          <p:cNvCxnSpPr>
            <a:cxnSpLocks/>
          </p:cNvCxnSpPr>
          <p:nvPr/>
        </p:nvCxnSpPr>
        <p:spPr>
          <a:xfrm flipV="1">
            <a:off x="5144578" y="5271883"/>
            <a:ext cx="800290" cy="6881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63" name="Group 62">
            <a:extLst>
              <a:ext uri="{FF2B5EF4-FFF2-40B4-BE49-F238E27FC236}">
                <a16:creationId xmlns:a16="http://schemas.microsoft.com/office/drawing/2014/main" id="{4A9938C6-3D92-88F7-C3C5-3D963D16DAF6}"/>
              </a:ext>
            </a:extLst>
          </p:cNvPr>
          <p:cNvGrpSpPr/>
          <p:nvPr/>
        </p:nvGrpSpPr>
        <p:grpSpPr>
          <a:xfrm>
            <a:off x="4535887" y="4981911"/>
            <a:ext cx="727625" cy="727624"/>
            <a:chOff x="8373048" y="2809083"/>
            <a:chExt cx="1110791" cy="1110790"/>
          </a:xfrm>
        </p:grpSpPr>
        <p:sp>
          <p:nvSpPr>
            <p:cNvPr id="66" name="Circle">
              <a:extLst>
                <a:ext uri="{FF2B5EF4-FFF2-40B4-BE49-F238E27FC236}">
                  <a16:creationId xmlns:a16="http://schemas.microsoft.com/office/drawing/2014/main" id="{3173FAE0-FC98-E13E-6009-E8F1D3070610}"/>
                </a:ext>
              </a:extLst>
            </p:cNvPr>
            <p:cNvSpPr/>
            <p:nvPr/>
          </p:nvSpPr>
          <p:spPr>
            <a:xfrm>
              <a:off x="8373048" y="2809083"/>
              <a:ext cx="1110791" cy="1110790"/>
            </a:xfrm>
            <a:prstGeom prst="ellipse">
              <a:avLst/>
            </a:prstGeom>
            <a:solidFill>
              <a:srgbClr val="FFFFFF"/>
            </a:solidFill>
            <a:ln w="12700">
              <a:miter lim="400000"/>
            </a:ln>
            <a:effectLst>
              <a:outerShdw blurRad="190500" dist="70086" dir="5400000" rotWithShape="0">
                <a:srgbClr val="000000">
                  <a:alpha val="11341"/>
                </a:srgbClr>
              </a:outerShdw>
            </a:effectLst>
          </p:spPr>
          <p:txBody>
            <a:bodyPr lIns="38100" tIns="38100" rIns="38100" bIns="38100" anchor="ctr"/>
            <a:lstStyle/>
            <a:p>
              <a:pPr marL="0" marR="0" lvl="0" indent="0" algn="ctr" defTabSz="409575" rtl="0" eaLnBrk="1" fontAlgn="auto" latinLnBrk="0" hangingPunct="0">
                <a:lnSpc>
                  <a:spcPct val="100000"/>
                </a:lnSpc>
                <a:spcBef>
                  <a:spcPts val="0"/>
                </a:spcBef>
                <a:spcAft>
                  <a:spcPts val="0"/>
                </a:spcAft>
                <a:buClrTx/>
                <a:buSzTx/>
                <a:buFontTx/>
                <a:buNone/>
                <a:tabLst/>
                <a:defRPr>
                  <a:latin typeface="Helvetica"/>
                  <a:ea typeface="Helvetica"/>
                  <a:cs typeface="Helvetica"/>
                  <a:sym typeface="Helvetica"/>
                </a:defRPr>
              </a:pPr>
              <a:endParaRPr kumimoji="0" sz="135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Helvetica"/>
              </a:endParaRPr>
            </a:p>
          </p:txBody>
        </p:sp>
        <p:pic>
          <p:nvPicPr>
            <p:cNvPr id="67" name="Layer 0@3x.png" descr="Layer 0@3x.png">
              <a:extLst>
                <a:ext uri="{FF2B5EF4-FFF2-40B4-BE49-F238E27FC236}">
                  <a16:creationId xmlns:a16="http://schemas.microsoft.com/office/drawing/2014/main" id="{D5230E0F-8A60-1DE7-7304-7D3C4A9FC6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813" y="3138946"/>
              <a:ext cx="551260" cy="551261"/>
            </a:xfrm>
            <a:prstGeom prst="rect">
              <a:avLst/>
            </a:prstGeom>
            <a:ln w="12700">
              <a:miter lim="400000"/>
            </a:ln>
          </p:spPr>
        </p:pic>
      </p:grpSp>
      <p:sp>
        <p:nvSpPr>
          <p:cNvPr id="70" name="TextBox 69">
            <a:extLst>
              <a:ext uri="{FF2B5EF4-FFF2-40B4-BE49-F238E27FC236}">
                <a16:creationId xmlns:a16="http://schemas.microsoft.com/office/drawing/2014/main" id="{AC595AA5-B6B1-2C88-A83B-719E86454ED7}"/>
              </a:ext>
            </a:extLst>
          </p:cNvPr>
          <p:cNvSpPr txBox="1"/>
          <p:nvPr/>
        </p:nvSpPr>
        <p:spPr>
          <a:xfrm>
            <a:off x="3436070" y="4729098"/>
            <a:ext cx="2085489"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r" defTabSz="81915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Gill Sans"/>
                <a:ea typeface="Gill Sans"/>
                <a:cs typeface="Gill Sans"/>
                <a:sym typeface="Gill Sans"/>
              </a:rPr>
              <a:t>Reconciliation</a:t>
            </a:r>
            <a:endParaRPr kumimoji="0" lang="en-AU" sz="1400" b="1" i="0" u="none" strike="noStrike" kern="0" cap="none" spc="0" normalizeH="0" baseline="0" noProof="0" dirty="0">
              <a:ln>
                <a:noFill/>
              </a:ln>
              <a:solidFill>
                <a:srgbClr val="000000"/>
              </a:solidFill>
              <a:effectLst/>
              <a:uLnTx/>
              <a:uFillTx/>
              <a:latin typeface="Gill Sans"/>
              <a:ea typeface="Gill Sans"/>
              <a:cs typeface="Gill Sans"/>
              <a:sym typeface="Gill Sans"/>
            </a:endParaRPr>
          </a:p>
        </p:txBody>
      </p:sp>
    </p:spTree>
    <p:extLst>
      <p:ext uri="{BB962C8B-B14F-4D97-AF65-F5344CB8AC3E}">
        <p14:creationId xmlns:p14="http://schemas.microsoft.com/office/powerpoint/2010/main" val="90114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1"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D0386-3E90-1F82-1CEF-A011A1C036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61876E-B8B2-03F9-6050-99657B83BDDC}"/>
              </a:ext>
            </a:extLst>
          </p:cNvPr>
          <p:cNvSpPr>
            <a:spLocks noGrp="1"/>
          </p:cNvSpPr>
          <p:nvPr>
            <p:ph type="title"/>
          </p:nvPr>
        </p:nvSpPr>
        <p:spPr/>
        <p:txBody>
          <a:bodyPr/>
          <a:lstStyle/>
          <a:p>
            <a:r>
              <a:rPr lang="en-AU" dirty="0"/>
              <a:t>How</a:t>
            </a:r>
          </a:p>
        </p:txBody>
      </p:sp>
      <p:sp>
        <p:nvSpPr>
          <p:cNvPr id="5" name="Content Placeholder 4">
            <a:extLst>
              <a:ext uri="{FF2B5EF4-FFF2-40B4-BE49-F238E27FC236}">
                <a16:creationId xmlns:a16="http://schemas.microsoft.com/office/drawing/2014/main" id="{A5A9FDAE-ED13-AD4E-EC69-8F0099C1066A}"/>
              </a:ext>
            </a:extLst>
          </p:cNvPr>
          <p:cNvSpPr>
            <a:spLocks noGrp="1"/>
          </p:cNvSpPr>
          <p:nvPr>
            <p:ph idx="1"/>
          </p:nvPr>
        </p:nvSpPr>
        <p:spPr>
          <a:xfrm>
            <a:off x="668867" y="1419225"/>
            <a:ext cx="10515600" cy="4351338"/>
          </a:xfrm>
        </p:spPr>
        <p:txBody>
          <a:bodyPr/>
          <a:lstStyle/>
          <a:p>
            <a:r>
              <a:rPr lang="en-AU" dirty="0"/>
              <a:t>Use parameterised shell scripts to create sdkperf micro services</a:t>
            </a:r>
          </a:p>
          <a:p>
            <a:pPr lvl="1"/>
            <a:r>
              <a:rPr lang="en-AU" dirty="0"/>
              <a:t>Uses sdkperf feature publish on receive to create more interesting traces</a:t>
            </a:r>
          </a:p>
          <a:p>
            <a:r>
              <a:rPr lang="en-AU" dirty="0"/>
              <a:t>Model developed in EP</a:t>
            </a:r>
          </a:p>
          <a:p>
            <a:r>
              <a:rPr lang="en-AU" dirty="0"/>
              <a:t>3 Node event mesh</a:t>
            </a:r>
          </a:p>
          <a:p>
            <a:r>
              <a:rPr lang="en-AU" dirty="0"/>
              <a:t>OTEL trace visualiser – I’ve been using New Relic but any would suffice</a:t>
            </a:r>
          </a:p>
          <a:p>
            <a:r>
              <a:rPr lang="en-AU" dirty="0"/>
              <a:t>Include relevant MI’s based on requirement. I also run the Kafka bridge</a:t>
            </a:r>
          </a:p>
          <a:p>
            <a:r>
              <a:rPr lang="en-AU" dirty="0"/>
              <a:t>‘Develop’ New app in real-time using AsyncAPI framework</a:t>
            </a:r>
          </a:p>
          <a:p>
            <a:endParaRPr lang="en-AU" dirty="0"/>
          </a:p>
          <a:p>
            <a:endParaRPr lang="en-AU" dirty="0"/>
          </a:p>
        </p:txBody>
      </p:sp>
    </p:spTree>
    <p:extLst>
      <p:ext uri="{BB962C8B-B14F-4D97-AF65-F5344CB8AC3E}">
        <p14:creationId xmlns:p14="http://schemas.microsoft.com/office/powerpoint/2010/main" val="306750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2604-F6E1-5493-BA61-481324F8B37F}"/>
              </a:ext>
            </a:extLst>
          </p:cNvPr>
          <p:cNvSpPr>
            <a:spLocks noGrp="1"/>
          </p:cNvSpPr>
          <p:nvPr>
            <p:ph type="title"/>
          </p:nvPr>
        </p:nvSpPr>
        <p:spPr/>
        <p:txBody>
          <a:bodyPr/>
          <a:lstStyle/>
          <a:p>
            <a:r>
              <a:rPr lang="en-AU" dirty="0"/>
              <a:t>Team 10 – AKA The A Team</a:t>
            </a:r>
          </a:p>
        </p:txBody>
      </p:sp>
      <p:sp>
        <p:nvSpPr>
          <p:cNvPr id="3" name="Footer Placeholder 2">
            <a:extLst>
              <a:ext uri="{FF2B5EF4-FFF2-40B4-BE49-F238E27FC236}">
                <a16:creationId xmlns:a16="http://schemas.microsoft.com/office/drawing/2014/main" id="{1D56B19A-654D-3CC6-D240-6D923F4B45E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8018950-EC69-2E77-8C41-F06775E77271}"/>
              </a:ext>
            </a:extLst>
          </p:cNvPr>
          <p:cNvSpPr>
            <a:spLocks noGrp="1"/>
          </p:cNvSpPr>
          <p:nvPr>
            <p:ph type="sldNum" sz="quarter" idx="12"/>
          </p:nvPr>
        </p:nvSpPr>
        <p:spPr/>
        <p:txBody>
          <a:bodyPr/>
          <a:lstStyle/>
          <a:p>
            <a:fld id="{59100746-ACEC-4EA7-BF69-6C1D0E9630A8}" type="slidenum">
              <a:rPr lang="en-SG" smtClean="0"/>
              <a:t>3</a:t>
            </a:fld>
            <a:endParaRPr lang="en-SG"/>
          </a:p>
        </p:txBody>
      </p:sp>
      <p:sp>
        <p:nvSpPr>
          <p:cNvPr id="6" name="AutoShape 4">
            <a:extLst>
              <a:ext uri="{FF2B5EF4-FFF2-40B4-BE49-F238E27FC236}">
                <a16:creationId xmlns:a16="http://schemas.microsoft.com/office/drawing/2014/main" id="{70B3D320-63E2-C5BB-26CC-E9C95E26B8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8" name="Picture 7">
            <a:extLst>
              <a:ext uri="{FF2B5EF4-FFF2-40B4-BE49-F238E27FC236}">
                <a16:creationId xmlns:a16="http://schemas.microsoft.com/office/drawing/2014/main" id="{6338BE1D-00E8-C87A-EC7C-15545E104D22}"/>
              </a:ext>
            </a:extLst>
          </p:cNvPr>
          <p:cNvPicPr>
            <a:picLocks noChangeAspect="1"/>
          </p:cNvPicPr>
          <p:nvPr/>
        </p:nvPicPr>
        <p:blipFill>
          <a:blip r:embed="rId2"/>
          <a:stretch>
            <a:fillRect/>
          </a:stretch>
        </p:blipFill>
        <p:spPr>
          <a:xfrm>
            <a:off x="4966030" y="1194330"/>
            <a:ext cx="6700738" cy="4469340"/>
          </a:xfrm>
          <a:prstGeom prst="rect">
            <a:avLst/>
          </a:prstGeom>
        </p:spPr>
      </p:pic>
      <p:sp>
        <p:nvSpPr>
          <p:cNvPr id="11" name="Rectangle 10">
            <a:extLst>
              <a:ext uri="{FF2B5EF4-FFF2-40B4-BE49-F238E27FC236}">
                <a16:creationId xmlns:a16="http://schemas.microsoft.com/office/drawing/2014/main" id="{F9C8C0C2-BECD-ABA0-6064-88FA689E5C8F}"/>
              </a:ext>
            </a:extLst>
          </p:cNvPr>
          <p:cNvSpPr/>
          <p:nvPr/>
        </p:nvSpPr>
        <p:spPr>
          <a:xfrm>
            <a:off x="282633" y="4011850"/>
            <a:ext cx="4051377" cy="1754326"/>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Solace demo</a:t>
            </a:r>
          </a:p>
          <a:p>
            <a:pPr algn="ctr"/>
            <a:r>
              <a:rPr lang="en-AU"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reimagined</a:t>
            </a:r>
          </a:p>
        </p:txBody>
      </p:sp>
    </p:spTree>
    <p:extLst>
      <p:ext uri="{BB962C8B-B14F-4D97-AF65-F5344CB8AC3E}">
        <p14:creationId xmlns:p14="http://schemas.microsoft.com/office/powerpoint/2010/main" val="418419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03FA-B0D7-3441-5D7B-6FD6C89FD6FA}"/>
              </a:ext>
            </a:extLst>
          </p:cNvPr>
          <p:cNvSpPr>
            <a:spLocks noGrp="1"/>
          </p:cNvSpPr>
          <p:nvPr>
            <p:ph type="title"/>
          </p:nvPr>
        </p:nvSpPr>
        <p:spPr/>
        <p:txBody>
          <a:bodyPr/>
          <a:lstStyle/>
          <a:p>
            <a:r>
              <a:rPr lang="en-AU" dirty="0"/>
              <a:t>What</a:t>
            </a:r>
          </a:p>
        </p:txBody>
      </p:sp>
      <p:sp>
        <p:nvSpPr>
          <p:cNvPr id="5" name="Text Placeholder 4">
            <a:extLst>
              <a:ext uri="{FF2B5EF4-FFF2-40B4-BE49-F238E27FC236}">
                <a16:creationId xmlns:a16="http://schemas.microsoft.com/office/drawing/2014/main" id="{B76A5D60-F520-96B7-C58A-3CADDCD048E8}"/>
              </a:ext>
            </a:extLst>
          </p:cNvPr>
          <p:cNvSpPr>
            <a:spLocks noGrp="1"/>
          </p:cNvSpPr>
          <p:nvPr>
            <p:ph type="body" sz="quarter" idx="12"/>
          </p:nvPr>
        </p:nvSpPr>
        <p:spPr>
          <a:xfrm>
            <a:off x="546133" y="1065275"/>
            <a:ext cx="11027683" cy="5126585"/>
          </a:xfrm>
        </p:spPr>
        <p:txBody>
          <a:bodyPr/>
          <a:lstStyle/>
          <a:p>
            <a:r>
              <a:rPr lang="en-AU" dirty="0"/>
              <a:t>Assist field to create interesting demo’s quickly</a:t>
            </a:r>
          </a:p>
          <a:p>
            <a:r>
              <a:rPr lang="en-AU" dirty="0"/>
              <a:t>Each demo is customised to customer industry – no more ACME demos</a:t>
            </a:r>
          </a:p>
          <a:p>
            <a:r>
              <a:rPr lang="en-AU" dirty="0"/>
              <a:t>Intent would be to demo whole platform</a:t>
            </a:r>
          </a:p>
          <a:p>
            <a:r>
              <a:rPr lang="en-AU" dirty="0"/>
              <a:t>Using sdkperf in conjunction with ‘publish on receive’ feature allows simulation of </a:t>
            </a:r>
            <a:r>
              <a:rPr lang="en-AU"/>
              <a:t>application interactions</a:t>
            </a:r>
            <a:endParaRPr lang="en-AU" dirty="0"/>
          </a:p>
          <a:p>
            <a:pPr lvl="1"/>
            <a:endParaRPr lang="en-AU" dirty="0"/>
          </a:p>
        </p:txBody>
      </p:sp>
      <p:sp>
        <p:nvSpPr>
          <p:cNvPr id="4" name="Slide Number Placeholder 3">
            <a:extLst>
              <a:ext uri="{FF2B5EF4-FFF2-40B4-BE49-F238E27FC236}">
                <a16:creationId xmlns:a16="http://schemas.microsoft.com/office/drawing/2014/main" id="{ADF16B72-CB7C-4D76-42CD-0D4FC42B8DC1}"/>
              </a:ext>
            </a:extLst>
          </p:cNvPr>
          <p:cNvSpPr>
            <a:spLocks noGrp="1"/>
          </p:cNvSpPr>
          <p:nvPr>
            <p:ph type="sldNum" sz="quarter" idx="2"/>
          </p:nvPr>
        </p:nvSpPr>
        <p:spPr/>
        <p:txBody>
          <a:bodyPr/>
          <a:lstStyle/>
          <a:p>
            <a:fld id="{59100746-ACEC-4EA7-BF69-6C1D0E9630A8}" type="slidenum">
              <a:rPr lang="en-SG" smtClean="0"/>
              <a:t>4</a:t>
            </a:fld>
            <a:endParaRPr lang="en-SG"/>
          </a:p>
        </p:txBody>
      </p:sp>
      <p:sp>
        <p:nvSpPr>
          <p:cNvPr id="3" name="Footer Placeholder 2">
            <a:extLst>
              <a:ext uri="{FF2B5EF4-FFF2-40B4-BE49-F238E27FC236}">
                <a16:creationId xmlns:a16="http://schemas.microsoft.com/office/drawing/2014/main" id="{198DF11B-D67D-8FA4-D502-8C902092D869}"/>
              </a:ext>
            </a:extLst>
          </p:cNvPr>
          <p:cNvSpPr>
            <a:spLocks noGrp="1"/>
          </p:cNvSpPr>
          <p:nvPr>
            <p:ph type="ftr" sz="quarter" idx="3"/>
          </p:nvPr>
        </p:nvSpPr>
        <p:spPr/>
        <p:txBody>
          <a:bodyPr/>
          <a:lstStyle/>
          <a:p>
            <a:endParaRPr lang="en-SG"/>
          </a:p>
        </p:txBody>
      </p:sp>
    </p:spTree>
    <p:extLst>
      <p:ext uri="{BB962C8B-B14F-4D97-AF65-F5344CB8AC3E}">
        <p14:creationId xmlns:p14="http://schemas.microsoft.com/office/powerpoint/2010/main" val="13545808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F035-A650-288D-E8EA-990D038E3274}"/>
              </a:ext>
            </a:extLst>
          </p:cNvPr>
          <p:cNvSpPr>
            <a:spLocks noGrp="1"/>
          </p:cNvSpPr>
          <p:nvPr>
            <p:ph type="title"/>
          </p:nvPr>
        </p:nvSpPr>
        <p:spPr/>
        <p:txBody>
          <a:bodyPr/>
          <a:lstStyle/>
          <a:p>
            <a:endParaRPr lang="en-AU" dirty="0"/>
          </a:p>
        </p:txBody>
      </p:sp>
      <p:sp>
        <p:nvSpPr>
          <p:cNvPr id="3" name="Text Placeholder 2">
            <a:extLst>
              <a:ext uri="{FF2B5EF4-FFF2-40B4-BE49-F238E27FC236}">
                <a16:creationId xmlns:a16="http://schemas.microsoft.com/office/drawing/2014/main" id="{610012A7-1597-E82A-01F4-78E2B67FC104}"/>
              </a:ext>
            </a:extLst>
          </p:cNvPr>
          <p:cNvSpPr>
            <a:spLocks noGrp="1"/>
          </p:cNvSpPr>
          <p:nvPr>
            <p:ph type="body" sz="quarter" idx="12"/>
          </p:nvPr>
        </p:nvSpPr>
        <p:spPr/>
        <p:txBody>
          <a:bodyPr/>
          <a:lstStyle/>
          <a:p>
            <a:r>
              <a:rPr lang="en-US" dirty="0">
                <a:ln w="22225">
                  <a:solidFill>
                    <a:schemeClr val="accent2"/>
                  </a:solidFill>
                  <a:prstDash val="solid"/>
                </a:ln>
                <a:solidFill>
                  <a:schemeClr val="accent2">
                    <a:lumMod val="40000"/>
                    <a:lumOff val="60000"/>
                  </a:schemeClr>
                </a:solidFill>
              </a:rPr>
              <a:t>Your text here</a:t>
            </a:r>
          </a:p>
          <a:p>
            <a:endParaRPr lang="en-AU" dirty="0"/>
          </a:p>
        </p:txBody>
      </p:sp>
      <p:graphicFrame>
        <p:nvGraphicFramePr>
          <p:cNvPr id="11" name="Content Placeholder 10">
            <a:extLst>
              <a:ext uri="{FF2B5EF4-FFF2-40B4-BE49-F238E27FC236}">
                <a16:creationId xmlns:a16="http://schemas.microsoft.com/office/drawing/2014/main" id="{C86C1555-9C86-3C53-3088-AEFCA66247E9}"/>
              </a:ext>
            </a:extLst>
          </p:cNvPr>
          <p:cNvGraphicFramePr>
            <a:graphicFrameLocks noGrp="1"/>
          </p:cNvGraphicFramePr>
          <p:nvPr>
            <p:ph sz="quarter" idx="14"/>
            <p:extLst>
              <p:ext uri="{D42A27DB-BD31-4B8C-83A1-F6EECF244321}">
                <p14:modId xmlns:p14="http://schemas.microsoft.com/office/powerpoint/2010/main" val="4087343346"/>
              </p:ext>
            </p:extLst>
          </p:nvPr>
        </p:nvGraphicFramePr>
        <p:xfrm>
          <a:off x="5339542" y="450651"/>
          <a:ext cx="4161905" cy="3270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26E2484-582A-16E4-AFB6-1AA872A2B081}"/>
              </a:ext>
            </a:extLst>
          </p:cNvPr>
          <p:cNvSpPr>
            <a:spLocks noGrp="1"/>
          </p:cNvSpPr>
          <p:nvPr>
            <p:ph type="sldNum" sz="quarter" idx="2"/>
          </p:nvPr>
        </p:nvSpPr>
        <p:spPr/>
        <p:txBody>
          <a:bodyPr/>
          <a:lstStyle/>
          <a:p>
            <a:fld id="{86CB4B4D-7CA3-9044-876B-883B54F8677D}" type="slidenum">
              <a:rPr lang="en-US" smtClean="0"/>
              <a:pPr/>
              <a:t>5</a:t>
            </a:fld>
            <a:endParaRPr lang="en-US"/>
          </a:p>
        </p:txBody>
      </p:sp>
      <p:sp>
        <p:nvSpPr>
          <p:cNvPr id="6" name="Footer Placeholder 5">
            <a:extLst>
              <a:ext uri="{FF2B5EF4-FFF2-40B4-BE49-F238E27FC236}">
                <a16:creationId xmlns:a16="http://schemas.microsoft.com/office/drawing/2014/main" id="{75B90670-B02B-B4C7-D15B-7D68279C404F}"/>
              </a:ext>
            </a:extLst>
          </p:cNvPr>
          <p:cNvSpPr>
            <a:spLocks noGrp="1"/>
          </p:cNvSpPr>
          <p:nvPr>
            <p:ph type="ftr" sz="quarter" idx="3"/>
          </p:nvPr>
        </p:nvSpPr>
        <p:spPr/>
        <p:txBody>
          <a:bodyPr/>
          <a:lstStyle/>
          <a:p>
            <a:r>
              <a:rPr lang="en-US"/>
              <a:t>© Solace</a:t>
            </a:r>
            <a:br>
              <a:rPr lang="en-US"/>
            </a:br>
            <a:r>
              <a:rPr lang="en-US"/>
              <a:t>Proprietary &amp; Confidential</a:t>
            </a:r>
          </a:p>
        </p:txBody>
      </p:sp>
      <p:pic>
        <p:nvPicPr>
          <p:cNvPr id="8" name="Picture 7">
            <a:extLst>
              <a:ext uri="{FF2B5EF4-FFF2-40B4-BE49-F238E27FC236}">
                <a16:creationId xmlns:a16="http://schemas.microsoft.com/office/drawing/2014/main" id="{37974245-DB12-38E6-E53D-CE2A371CCBBF}"/>
              </a:ext>
            </a:extLst>
          </p:cNvPr>
          <p:cNvPicPr>
            <a:picLocks noChangeAspect="1"/>
          </p:cNvPicPr>
          <p:nvPr/>
        </p:nvPicPr>
        <p:blipFill>
          <a:blip r:embed="rId7"/>
          <a:stretch>
            <a:fillRect/>
          </a:stretch>
        </p:blipFill>
        <p:spPr>
          <a:xfrm>
            <a:off x="6007407" y="3570069"/>
            <a:ext cx="5984228" cy="300126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0" name="Picture 9">
            <a:extLst>
              <a:ext uri="{FF2B5EF4-FFF2-40B4-BE49-F238E27FC236}">
                <a16:creationId xmlns:a16="http://schemas.microsoft.com/office/drawing/2014/main" id="{D346C492-635F-F380-3728-236EA59D6EB9}"/>
              </a:ext>
            </a:extLst>
          </p:cNvPr>
          <p:cNvPicPr>
            <a:picLocks noChangeAspect="1"/>
          </p:cNvPicPr>
          <p:nvPr/>
        </p:nvPicPr>
        <p:blipFill>
          <a:blip r:embed="rId8"/>
          <a:stretch>
            <a:fillRect/>
          </a:stretch>
        </p:blipFill>
        <p:spPr>
          <a:xfrm>
            <a:off x="434159" y="236873"/>
            <a:ext cx="5069486" cy="320195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2" name="Rectangle 11">
            <a:extLst>
              <a:ext uri="{FF2B5EF4-FFF2-40B4-BE49-F238E27FC236}">
                <a16:creationId xmlns:a16="http://schemas.microsoft.com/office/drawing/2014/main" id="{CC86975A-5381-BDE0-23F3-DB9FE5F502AF}"/>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3" name="Rectangle 12">
            <a:extLst>
              <a:ext uri="{FF2B5EF4-FFF2-40B4-BE49-F238E27FC236}">
                <a16:creationId xmlns:a16="http://schemas.microsoft.com/office/drawing/2014/main" id="{812775C4-B67C-AC8C-2747-658068A1A164}"/>
              </a:ext>
            </a:extLst>
          </p:cNvPr>
          <p:cNvSpPr/>
          <p:nvPr/>
        </p:nvSpPr>
        <p:spPr>
          <a:xfrm>
            <a:off x="1101027" y="4119915"/>
            <a:ext cx="3735749" cy="1754326"/>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From model to trace</a:t>
            </a:r>
            <a:endParaRPr lang="en-AU"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141899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B52C-7A87-B60C-6E73-6CA5B08D077A}"/>
              </a:ext>
            </a:extLst>
          </p:cNvPr>
          <p:cNvSpPr>
            <a:spLocks noGrp="1"/>
          </p:cNvSpPr>
          <p:nvPr>
            <p:ph type="title"/>
          </p:nvPr>
        </p:nvSpPr>
        <p:spPr/>
        <p:txBody>
          <a:bodyPr/>
          <a:lstStyle/>
          <a:p>
            <a:r>
              <a:rPr lang="en-AU" dirty="0"/>
              <a:t>How</a:t>
            </a:r>
          </a:p>
        </p:txBody>
      </p:sp>
      <p:sp>
        <p:nvSpPr>
          <p:cNvPr id="3" name="Text Placeholder 2">
            <a:extLst>
              <a:ext uri="{FF2B5EF4-FFF2-40B4-BE49-F238E27FC236}">
                <a16:creationId xmlns:a16="http://schemas.microsoft.com/office/drawing/2014/main" id="{1420D060-EA23-7D21-5BD6-777C2596FD74}"/>
              </a:ext>
            </a:extLst>
          </p:cNvPr>
          <p:cNvSpPr>
            <a:spLocks noGrp="1"/>
          </p:cNvSpPr>
          <p:nvPr>
            <p:ph type="body" sz="quarter" idx="12"/>
          </p:nvPr>
        </p:nvSpPr>
        <p:spPr>
          <a:xfrm>
            <a:off x="598260" y="1347854"/>
            <a:ext cx="7439315" cy="4800600"/>
          </a:xfrm>
        </p:spPr>
        <p:txBody>
          <a:bodyPr/>
          <a:lstStyle/>
          <a:p>
            <a:r>
              <a:rPr lang="en-AU" dirty="0"/>
              <a:t>Demo methodology</a:t>
            </a:r>
          </a:p>
          <a:p>
            <a:pPr lvl="1"/>
            <a:r>
              <a:rPr lang="en-AU" dirty="0"/>
              <a:t>Start with EP model – Portal and E = NVP</a:t>
            </a:r>
          </a:p>
          <a:p>
            <a:pPr lvl="1"/>
            <a:r>
              <a:rPr lang="en-AU" dirty="0"/>
              <a:t>Push down deploy</a:t>
            </a:r>
          </a:p>
          <a:p>
            <a:pPr lvl="1"/>
            <a:r>
              <a:rPr lang="en-AU" dirty="0"/>
              <a:t>Event Mesh and MI’s</a:t>
            </a:r>
          </a:p>
          <a:p>
            <a:pPr lvl="1"/>
            <a:r>
              <a:rPr lang="en-AU" dirty="0"/>
              <a:t>Extend model with new application, from design to operation with a single click</a:t>
            </a:r>
          </a:p>
          <a:p>
            <a:pPr lvl="1"/>
            <a:r>
              <a:rPr lang="en-AU" dirty="0"/>
              <a:t>Conclude with DT trace</a:t>
            </a:r>
          </a:p>
          <a:p>
            <a:endParaRPr lang="en-AU" dirty="0"/>
          </a:p>
          <a:p>
            <a:pPr lvl="1"/>
            <a:endParaRPr lang="en-AU" dirty="0"/>
          </a:p>
        </p:txBody>
      </p:sp>
      <p:sp>
        <p:nvSpPr>
          <p:cNvPr id="5" name="Slide Number Placeholder 4">
            <a:extLst>
              <a:ext uri="{FF2B5EF4-FFF2-40B4-BE49-F238E27FC236}">
                <a16:creationId xmlns:a16="http://schemas.microsoft.com/office/drawing/2014/main" id="{6395BE65-DD1B-CF32-1B67-ED6CA2018A7D}"/>
              </a:ext>
            </a:extLst>
          </p:cNvPr>
          <p:cNvSpPr>
            <a:spLocks noGrp="1"/>
          </p:cNvSpPr>
          <p:nvPr>
            <p:ph type="sldNum" sz="quarter" idx="2"/>
          </p:nvPr>
        </p:nvSpPr>
        <p:spPr/>
        <p:txBody>
          <a:bodyPr/>
          <a:lstStyle/>
          <a:p>
            <a:fld id="{86CB4B4D-7CA3-9044-876B-883B54F8677D}" type="slidenum">
              <a:rPr lang="en-US" smtClean="0"/>
              <a:pPr/>
              <a:t>6</a:t>
            </a:fld>
            <a:endParaRPr lang="en-US"/>
          </a:p>
        </p:txBody>
      </p:sp>
      <p:sp>
        <p:nvSpPr>
          <p:cNvPr id="6" name="Footer Placeholder 5">
            <a:extLst>
              <a:ext uri="{FF2B5EF4-FFF2-40B4-BE49-F238E27FC236}">
                <a16:creationId xmlns:a16="http://schemas.microsoft.com/office/drawing/2014/main" id="{4305926B-F18F-AF2B-AAFD-1392535FD66A}"/>
              </a:ext>
            </a:extLst>
          </p:cNvPr>
          <p:cNvSpPr>
            <a:spLocks noGrp="1"/>
          </p:cNvSpPr>
          <p:nvPr>
            <p:ph type="ftr" sz="quarter" idx="3"/>
          </p:nvPr>
        </p:nvSpPr>
        <p:spPr/>
        <p:txBody>
          <a:bodyPr/>
          <a:lstStyle/>
          <a:p>
            <a:r>
              <a:rPr lang="en-US"/>
              <a:t>© Solace</a:t>
            </a:r>
            <a:br>
              <a:rPr lang="en-US"/>
            </a:br>
            <a:r>
              <a:rPr lang="en-US"/>
              <a:t>Proprietary &amp; Confidential</a:t>
            </a:r>
          </a:p>
        </p:txBody>
      </p:sp>
    </p:spTree>
    <p:extLst>
      <p:ext uri="{BB962C8B-B14F-4D97-AF65-F5344CB8AC3E}">
        <p14:creationId xmlns:p14="http://schemas.microsoft.com/office/powerpoint/2010/main" val="13277281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87E0-D159-36B1-1D00-1A93BA8B7DB6}"/>
              </a:ext>
            </a:extLst>
          </p:cNvPr>
          <p:cNvSpPr>
            <a:spLocks noGrp="1"/>
          </p:cNvSpPr>
          <p:nvPr>
            <p:ph type="title"/>
          </p:nvPr>
        </p:nvSpPr>
        <p:spPr/>
        <p:txBody>
          <a:bodyPr/>
          <a:lstStyle/>
          <a:p>
            <a:r>
              <a:rPr lang="en-AU" dirty="0"/>
              <a:t>Demo methodology</a:t>
            </a:r>
          </a:p>
        </p:txBody>
      </p:sp>
      <p:sp>
        <p:nvSpPr>
          <p:cNvPr id="3" name="Text Placeholder 2">
            <a:extLst>
              <a:ext uri="{FF2B5EF4-FFF2-40B4-BE49-F238E27FC236}">
                <a16:creationId xmlns:a16="http://schemas.microsoft.com/office/drawing/2014/main" id="{406D34D7-59B4-9368-348C-3B0F13AE4C80}"/>
              </a:ext>
            </a:extLst>
          </p:cNvPr>
          <p:cNvSpPr>
            <a:spLocks noGrp="1"/>
          </p:cNvSpPr>
          <p:nvPr>
            <p:ph type="body" sz="quarter" idx="12"/>
          </p:nvPr>
        </p:nvSpPr>
        <p:spPr>
          <a:xfrm>
            <a:off x="344154" y="1120923"/>
            <a:ext cx="5069486" cy="4800600"/>
          </a:xfrm>
        </p:spPr>
        <p:txBody>
          <a:bodyPr/>
          <a:lstStyle/>
          <a:p>
            <a:r>
              <a:rPr lang="en-AU" sz="1800" dirty="0"/>
              <a:t>Discovery</a:t>
            </a:r>
          </a:p>
          <a:p>
            <a:pPr lvl="1"/>
            <a:r>
              <a:rPr lang="en-AU" sz="1600" dirty="0"/>
              <a:t>Initial meeting. Use available public domain resources e.g. BIAN </a:t>
            </a:r>
            <a:r>
              <a:rPr lang="en-AU" sz="1600" dirty="0" err="1"/>
              <a:t>Tmforum</a:t>
            </a:r>
            <a:r>
              <a:rPr lang="en-AU" sz="1600" dirty="0"/>
              <a:t> etc.</a:t>
            </a:r>
          </a:p>
          <a:p>
            <a:r>
              <a:rPr lang="en-AU" sz="1800" dirty="0"/>
              <a:t>Model</a:t>
            </a:r>
          </a:p>
          <a:p>
            <a:pPr lvl="1"/>
            <a:r>
              <a:rPr lang="en-AU" sz="1600" dirty="0"/>
              <a:t>The more the better. Application events (E=N+V+P)</a:t>
            </a:r>
          </a:p>
          <a:p>
            <a:r>
              <a:rPr lang="en-AU" sz="1800" dirty="0"/>
              <a:t>Deploy</a:t>
            </a:r>
          </a:p>
          <a:p>
            <a:pPr lvl="1"/>
            <a:r>
              <a:rPr lang="en-AU" sz="1400" dirty="0"/>
              <a:t>Push down deployment</a:t>
            </a:r>
          </a:p>
          <a:p>
            <a:r>
              <a:rPr lang="en-AU" sz="1800" dirty="0"/>
              <a:t>Configure and customise</a:t>
            </a:r>
          </a:p>
          <a:p>
            <a:pPr lvl="1"/>
            <a:r>
              <a:rPr lang="en-AU" sz="1400" dirty="0"/>
              <a:t>Configure microservices. Add any MI’s</a:t>
            </a:r>
          </a:p>
          <a:p>
            <a:r>
              <a:rPr lang="en-AU" sz="1800" dirty="0"/>
              <a:t>Run</a:t>
            </a:r>
          </a:p>
          <a:p>
            <a:pPr lvl="1"/>
            <a:r>
              <a:rPr lang="en-AU" sz="1400" dirty="0"/>
              <a:t>Run Demo from template script. Always include full platform and DT</a:t>
            </a:r>
          </a:p>
        </p:txBody>
      </p:sp>
      <p:graphicFrame>
        <p:nvGraphicFramePr>
          <p:cNvPr id="7" name="Content Placeholder 6">
            <a:extLst>
              <a:ext uri="{FF2B5EF4-FFF2-40B4-BE49-F238E27FC236}">
                <a16:creationId xmlns:a16="http://schemas.microsoft.com/office/drawing/2014/main" id="{48F0C6EF-1AD9-8A64-A9AF-AF1DD927D307}"/>
              </a:ext>
            </a:extLst>
          </p:cNvPr>
          <p:cNvGraphicFramePr>
            <a:graphicFrameLocks noGrp="1"/>
          </p:cNvGraphicFramePr>
          <p:nvPr>
            <p:ph sz="quarter" idx="14"/>
            <p:extLst>
              <p:ext uri="{D42A27DB-BD31-4B8C-83A1-F6EECF244321}">
                <p14:modId xmlns:p14="http://schemas.microsoft.com/office/powerpoint/2010/main" val="1836933365"/>
              </p:ext>
            </p:extLst>
          </p:nvPr>
        </p:nvGraphicFramePr>
        <p:xfrm>
          <a:off x="6096000" y="1347788"/>
          <a:ext cx="5070475"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43C59D66-7BCB-D397-DBED-E687A1262BBB}"/>
              </a:ext>
            </a:extLst>
          </p:cNvPr>
          <p:cNvSpPr>
            <a:spLocks noGrp="1"/>
          </p:cNvSpPr>
          <p:nvPr>
            <p:ph type="sldNum" sz="quarter" idx="2"/>
          </p:nvPr>
        </p:nvSpPr>
        <p:spPr/>
        <p:txBody>
          <a:bodyPr/>
          <a:lstStyle/>
          <a:p>
            <a:fld id="{86CB4B4D-7CA3-9044-876B-883B54F8677D}" type="slidenum">
              <a:rPr lang="en-US" smtClean="0"/>
              <a:pPr/>
              <a:t>7</a:t>
            </a:fld>
            <a:endParaRPr lang="en-US"/>
          </a:p>
        </p:txBody>
      </p:sp>
      <p:sp>
        <p:nvSpPr>
          <p:cNvPr id="6" name="Footer Placeholder 5">
            <a:extLst>
              <a:ext uri="{FF2B5EF4-FFF2-40B4-BE49-F238E27FC236}">
                <a16:creationId xmlns:a16="http://schemas.microsoft.com/office/drawing/2014/main" id="{6B3BE350-5808-6F78-F4AF-1C7A4E26ED5B}"/>
              </a:ext>
            </a:extLst>
          </p:cNvPr>
          <p:cNvSpPr>
            <a:spLocks noGrp="1"/>
          </p:cNvSpPr>
          <p:nvPr>
            <p:ph type="ftr" sz="quarter" idx="3"/>
          </p:nvPr>
        </p:nvSpPr>
        <p:spPr/>
        <p:txBody>
          <a:bodyPr/>
          <a:lstStyle/>
          <a:p>
            <a:r>
              <a:rPr lang="en-US"/>
              <a:t>© Solace</a:t>
            </a:r>
            <a:br>
              <a:rPr lang="en-US"/>
            </a:br>
            <a:r>
              <a:rPr lang="en-US"/>
              <a:t>Proprietary &amp; Confidential</a:t>
            </a:r>
          </a:p>
        </p:txBody>
      </p:sp>
    </p:spTree>
    <p:extLst>
      <p:ext uri="{BB962C8B-B14F-4D97-AF65-F5344CB8AC3E}">
        <p14:creationId xmlns:p14="http://schemas.microsoft.com/office/powerpoint/2010/main" val="292479868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796B-BB42-A222-3CEB-BF2A46DA0909}"/>
              </a:ext>
            </a:extLst>
          </p:cNvPr>
          <p:cNvSpPr>
            <a:spLocks noGrp="1"/>
          </p:cNvSpPr>
          <p:nvPr>
            <p:ph type="title"/>
          </p:nvPr>
        </p:nvSpPr>
        <p:spPr/>
        <p:txBody>
          <a:bodyPr/>
          <a:lstStyle/>
          <a:p>
            <a:r>
              <a:rPr lang="en-AU" dirty="0"/>
              <a:t>What next – making it scale</a:t>
            </a:r>
          </a:p>
        </p:txBody>
      </p:sp>
      <p:sp>
        <p:nvSpPr>
          <p:cNvPr id="3" name="Text Placeholder 2">
            <a:extLst>
              <a:ext uri="{FF2B5EF4-FFF2-40B4-BE49-F238E27FC236}">
                <a16:creationId xmlns:a16="http://schemas.microsoft.com/office/drawing/2014/main" id="{5C7302AE-0490-A547-196C-08CEFA6645A9}"/>
              </a:ext>
            </a:extLst>
          </p:cNvPr>
          <p:cNvSpPr>
            <a:spLocks noGrp="1"/>
          </p:cNvSpPr>
          <p:nvPr>
            <p:ph type="body" sz="quarter" idx="12"/>
          </p:nvPr>
        </p:nvSpPr>
        <p:spPr/>
        <p:txBody>
          <a:bodyPr/>
          <a:lstStyle/>
          <a:p>
            <a:r>
              <a:rPr lang="en-AU" dirty="0"/>
              <a:t>Turn MVP into demo engine</a:t>
            </a:r>
          </a:p>
          <a:p>
            <a:r>
              <a:rPr lang="en-AU" dirty="0" err="1"/>
              <a:t>Dockerise</a:t>
            </a:r>
            <a:r>
              <a:rPr lang="en-AU" dirty="0"/>
              <a:t> demo environment making it parameter file driven</a:t>
            </a:r>
          </a:p>
          <a:p>
            <a:r>
              <a:rPr lang="en-AU" dirty="0"/>
              <a:t>Trial in field</a:t>
            </a:r>
          </a:p>
          <a:p>
            <a:r>
              <a:rPr lang="en-AU" dirty="0"/>
              <a:t>Operate as product with lifecycle</a:t>
            </a:r>
          </a:p>
        </p:txBody>
      </p:sp>
      <p:sp>
        <p:nvSpPr>
          <p:cNvPr id="4" name="Content Placeholder 3">
            <a:extLst>
              <a:ext uri="{FF2B5EF4-FFF2-40B4-BE49-F238E27FC236}">
                <a16:creationId xmlns:a16="http://schemas.microsoft.com/office/drawing/2014/main" id="{6425B498-0235-D296-7ADA-93B138927436}"/>
              </a:ext>
            </a:extLst>
          </p:cNvPr>
          <p:cNvSpPr>
            <a:spLocks noGrp="1"/>
          </p:cNvSpPr>
          <p:nvPr>
            <p:ph sz="quarter" idx="14"/>
          </p:nvPr>
        </p:nvSpPr>
        <p:spPr/>
        <p:txBody>
          <a:bodyPr/>
          <a:lstStyle/>
          <a:p>
            <a:r>
              <a:rPr lang="en-AU" dirty="0"/>
              <a:t>Making it better</a:t>
            </a:r>
          </a:p>
          <a:p>
            <a:pPr lvl="1"/>
            <a:r>
              <a:rPr lang="en-AU" dirty="0"/>
              <a:t>Auto instrumentation is a big one. On HTTP, MI’s, and AsyncAPI would be great</a:t>
            </a:r>
          </a:p>
          <a:p>
            <a:pPr lvl="1"/>
            <a:r>
              <a:rPr lang="en-AU" dirty="0"/>
              <a:t>All suggestions from the field would be great</a:t>
            </a:r>
          </a:p>
          <a:p>
            <a:pPr lvl="1"/>
            <a:endParaRPr lang="en-AU" dirty="0"/>
          </a:p>
          <a:p>
            <a:pPr lvl="1"/>
            <a:endParaRPr lang="en-AU" dirty="0"/>
          </a:p>
        </p:txBody>
      </p:sp>
      <p:sp>
        <p:nvSpPr>
          <p:cNvPr id="5" name="Slide Number Placeholder 4">
            <a:extLst>
              <a:ext uri="{FF2B5EF4-FFF2-40B4-BE49-F238E27FC236}">
                <a16:creationId xmlns:a16="http://schemas.microsoft.com/office/drawing/2014/main" id="{EEF056FB-1269-1453-94BC-7BF68542B18B}"/>
              </a:ext>
            </a:extLst>
          </p:cNvPr>
          <p:cNvSpPr>
            <a:spLocks noGrp="1"/>
          </p:cNvSpPr>
          <p:nvPr>
            <p:ph type="sldNum" sz="quarter" idx="2"/>
          </p:nvPr>
        </p:nvSpPr>
        <p:spPr/>
        <p:txBody>
          <a:bodyPr/>
          <a:lstStyle/>
          <a:p>
            <a:fld id="{86CB4B4D-7CA3-9044-876B-883B54F8677D}" type="slidenum">
              <a:rPr lang="en-US" smtClean="0"/>
              <a:pPr/>
              <a:t>8</a:t>
            </a:fld>
            <a:endParaRPr lang="en-US"/>
          </a:p>
        </p:txBody>
      </p:sp>
      <p:sp>
        <p:nvSpPr>
          <p:cNvPr id="6" name="Footer Placeholder 5">
            <a:extLst>
              <a:ext uri="{FF2B5EF4-FFF2-40B4-BE49-F238E27FC236}">
                <a16:creationId xmlns:a16="http://schemas.microsoft.com/office/drawing/2014/main" id="{BD77C9D5-C152-6035-B80E-9F53F130F0ED}"/>
              </a:ext>
            </a:extLst>
          </p:cNvPr>
          <p:cNvSpPr>
            <a:spLocks noGrp="1"/>
          </p:cNvSpPr>
          <p:nvPr>
            <p:ph type="ftr" sz="quarter" idx="3"/>
          </p:nvPr>
        </p:nvSpPr>
        <p:spPr/>
        <p:txBody>
          <a:bodyPr/>
          <a:lstStyle/>
          <a:p>
            <a:r>
              <a:rPr lang="en-US"/>
              <a:t>© Solace</a:t>
            </a:r>
            <a:br>
              <a:rPr lang="en-US"/>
            </a:br>
            <a:r>
              <a:rPr lang="en-US"/>
              <a:t>Proprietary &amp; Confidential</a:t>
            </a:r>
          </a:p>
        </p:txBody>
      </p:sp>
    </p:spTree>
    <p:extLst>
      <p:ext uri="{BB962C8B-B14F-4D97-AF65-F5344CB8AC3E}">
        <p14:creationId xmlns:p14="http://schemas.microsoft.com/office/powerpoint/2010/main" val="385238544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0786-2C44-C2E4-338B-4CBE8705F8ED}"/>
              </a:ext>
            </a:extLst>
          </p:cNvPr>
          <p:cNvSpPr>
            <a:spLocks noGrp="1"/>
          </p:cNvSpPr>
          <p:nvPr>
            <p:ph type="title"/>
          </p:nvPr>
        </p:nvSpPr>
        <p:spPr/>
        <p:txBody>
          <a:bodyPr/>
          <a:lstStyle/>
          <a:p>
            <a:r>
              <a:rPr lang="en-AU" dirty="0"/>
              <a:t>Demo</a:t>
            </a:r>
          </a:p>
        </p:txBody>
      </p:sp>
      <p:sp>
        <p:nvSpPr>
          <p:cNvPr id="3" name="Text Placeholder 2">
            <a:extLst>
              <a:ext uri="{FF2B5EF4-FFF2-40B4-BE49-F238E27FC236}">
                <a16:creationId xmlns:a16="http://schemas.microsoft.com/office/drawing/2014/main" id="{B8A43D03-199A-7295-5439-3FA190AF3EA4}"/>
              </a:ext>
            </a:extLst>
          </p:cNvPr>
          <p:cNvSpPr>
            <a:spLocks noGrp="1"/>
          </p:cNvSpPr>
          <p:nvPr>
            <p:ph type="body" sz="quarter" idx="12"/>
          </p:nvPr>
        </p:nvSpPr>
        <p:spPr/>
        <p:txBody>
          <a:bodyPr/>
          <a:lstStyle/>
          <a:p>
            <a:endParaRPr lang="en-AU"/>
          </a:p>
        </p:txBody>
      </p:sp>
      <p:sp>
        <p:nvSpPr>
          <p:cNvPr id="4" name="Content Placeholder 3">
            <a:extLst>
              <a:ext uri="{FF2B5EF4-FFF2-40B4-BE49-F238E27FC236}">
                <a16:creationId xmlns:a16="http://schemas.microsoft.com/office/drawing/2014/main" id="{9B86E43E-4892-7CA1-986D-EE7B4392EAFD}"/>
              </a:ext>
            </a:extLst>
          </p:cNvPr>
          <p:cNvSpPr>
            <a:spLocks noGrp="1"/>
          </p:cNvSpPr>
          <p:nvPr>
            <p:ph sz="quarter" idx="14"/>
          </p:nvPr>
        </p:nvSpPr>
        <p:spPr/>
        <p:txBody>
          <a:bodyPr/>
          <a:lstStyle/>
          <a:p>
            <a:endParaRPr lang="en-AU"/>
          </a:p>
        </p:txBody>
      </p:sp>
      <p:sp>
        <p:nvSpPr>
          <p:cNvPr id="5" name="Slide Number Placeholder 4">
            <a:extLst>
              <a:ext uri="{FF2B5EF4-FFF2-40B4-BE49-F238E27FC236}">
                <a16:creationId xmlns:a16="http://schemas.microsoft.com/office/drawing/2014/main" id="{A759F787-18E6-6A19-03D6-6EF3CC5A059F}"/>
              </a:ext>
            </a:extLst>
          </p:cNvPr>
          <p:cNvSpPr>
            <a:spLocks noGrp="1"/>
          </p:cNvSpPr>
          <p:nvPr>
            <p:ph type="sldNum" sz="quarter" idx="2"/>
          </p:nvPr>
        </p:nvSpPr>
        <p:spPr/>
        <p:txBody>
          <a:bodyPr/>
          <a:lstStyle/>
          <a:p>
            <a:fld id="{86CB4B4D-7CA3-9044-876B-883B54F8677D}" type="slidenum">
              <a:rPr lang="en-US" smtClean="0"/>
              <a:pPr/>
              <a:t>9</a:t>
            </a:fld>
            <a:endParaRPr lang="en-US"/>
          </a:p>
        </p:txBody>
      </p:sp>
      <p:sp>
        <p:nvSpPr>
          <p:cNvPr id="6" name="Footer Placeholder 5">
            <a:extLst>
              <a:ext uri="{FF2B5EF4-FFF2-40B4-BE49-F238E27FC236}">
                <a16:creationId xmlns:a16="http://schemas.microsoft.com/office/drawing/2014/main" id="{6E3BDD5B-A645-3CAE-83C3-03835869FC93}"/>
              </a:ext>
            </a:extLst>
          </p:cNvPr>
          <p:cNvSpPr>
            <a:spLocks noGrp="1"/>
          </p:cNvSpPr>
          <p:nvPr>
            <p:ph type="ftr" sz="quarter" idx="3"/>
          </p:nvPr>
        </p:nvSpPr>
        <p:spPr/>
        <p:txBody>
          <a:bodyPr/>
          <a:lstStyle/>
          <a:p>
            <a:r>
              <a:rPr lang="en-US"/>
              <a:t>© Solace</a:t>
            </a:r>
            <a:br>
              <a:rPr lang="en-US"/>
            </a:br>
            <a:r>
              <a:rPr lang="en-US"/>
              <a:t>Proprietary &amp; Confidential</a:t>
            </a:r>
          </a:p>
        </p:txBody>
      </p:sp>
    </p:spTree>
    <p:extLst>
      <p:ext uri="{BB962C8B-B14F-4D97-AF65-F5344CB8AC3E}">
        <p14:creationId xmlns:p14="http://schemas.microsoft.com/office/powerpoint/2010/main" val="3963325591"/>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5_Content Slides">
  <a:themeElements>
    <a:clrScheme name="Custom 1">
      <a:dk1>
        <a:srgbClr val="474747"/>
      </a:dk1>
      <a:lt1>
        <a:srgbClr val="FFFFFF"/>
      </a:lt1>
      <a:dk2>
        <a:srgbClr val="333333"/>
      </a:dk2>
      <a:lt2>
        <a:srgbClr val="DCDEE0"/>
      </a:lt2>
      <a:accent1>
        <a:srgbClr val="474747"/>
      </a:accent1>
      <a:accent2>
        <a:srgbClr val="009191"/>
      </a:accent2>
      <a:accent3>
        <a:srgbClr val="00AB91"/>
      </a:accent3>
      <a:accent4>
        <a:srgbClr val="00C895"/>
      </a:accent4>
      <a:accent5>
        <a:srgbClr val="00C895"/>
      </a:accent5>
      <a:accent6>
        <a:srgbClr val="00C895"/>
      </a:accent6>
      <a:hlink>
        <a:srgbClr val="0000FF"/>
      </a:hlink>
      <a:folHlink>
        <a:srgbClr val="FF00FF"/>
      </a:folHlink>
    </a:clrScheme>
    <a:fontScheme name="White">
      <a:majorFont>
        <a:latin typeface="Berthold Akzidenz Grotesk BE Re"/>
        <a:ea typeface="Berthold Akzidenz Grotesk BE Re"/>
        <a:cs typeface="Berthold Akzidenz Grotesk BE Re"/>
      </a:majorFont>
      <a:minorFont>
        <a:latin typeface="Berthold Akzidenz Grotesk BE Me"/>
        <a:ea typeface="Berthold Akzidenz Grotesk BE Me"/>
        <a:cs typeface="Berthold Akzidenz Grotesk BE M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6_Content Slides">
  <a:themeElements>
    <a:clrScheme name="Custom 1">
      <a:dk1>
        <a:srgbClr val="474747"/>
      </a:dk1>
      <a:lt1>
        <a:srgbClr val="FFFFFF"/>
      </a:lt1>
      <a:dk2>
        <a:srgbClr val="333333"/>
      </a:dk2>
      <a:lt2>
        <a:srgbClr val="DCDEE0"/>
      </a:lt2>
      <a:accent1>
        <a:srgbClr val="474747"/>
      </a:accent1>
      <a:accent2>
        <a:srgbClr val="009191"/>
      </a:accent2>
      <a:accent3>
        <a:srgbClr val="00AB91"/>
      </a:accent3>
      <a:accent4>
        <a:srgbClr val="00C895"/>
      </a:accent4>
      <a:accent5>
        <a:srgbClr val="00C895"/>
      </a:accent5>
      <a:accent6>
        <a:srgbClr val="00C895"/>
      </a:accent6>
      <a:hlink>
        <a:srgbClr val="0000FF"/>
      </a:hlink>
      <a:folHlink>
        <a:srgbClr val="FF00FF"/>
      </a:folHlink>
    </a:clrScheme>
    <a:fontScheme name="White">
      <a:majorFont>
        <a:latin typeface="Berthold Akzidenz Grotesk BE Re"/>
        <a:ea typeface="Berthold Akzidenz Grotesk BE Re"/>
        <a:cs typeface="Berthold Akzidenz Grotesk BE Re"/>
      </a:majorFont>
      <a:minorFont>
        <a:latin typeface="Berthold Akzidenz Grotesk BE Me"/>
        <a:ea typeface="Berthold Akzidenz Grotesk BE Me"/>
        <a:cs typeface="Berthold Akzidenz Grotesk BE M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1490</TotalTime>
  <Words>669</Words>
  <Application>Microsoft Office PowerPoint</Application>
  <PresentationFormat>Widescreen</PresentationFormat>
  <Paragraphs>160</Paragraphs>
  <Slides>18</Slides>
  <Notes>2</Notes>
  <HiddenSlides>2</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18</vt:i4>
      </vt:variant>
    </vt:vector>
  </HeadingPairs>
  <TitlesOfParts>
    <vt:vector size="32" baseType="lpstr">
      <vt:lpstr>Aptos</vt:lpstr>
      <vt:lpstr>Aptos Display</vt:lpstr>
      <vt:lpstr>Arial</vt:lpstr>
      <vt:lpstr>Berthold Akzidenz Grotesk BE Me</vt:lpstr>
      <vt:lpstr>Calibri</vt:lpstr>
      <vt:lpstr>Courier</vt:lpstr>
      <vt:lpstr>Gill Sans</vt:lpstr>
      <vt:lpstr>Open Sans</vt:lpstr>
      <vt:lpstr>Open Sans Bold</vt:lpstr>
      <vt:lpstr>Open Sans SemiBold</vt:lpstr>
      <vt:lpstr>Times</vt:lpstr>
      <vt:lpstr>Office Theme</vt:lpstr>
      <vt:lpstr>5_Content Slides</vt:lpstr>
      <vt:lpstr>6_Content Slides</vt:lpstr>
      <vt:lpstr>What</vt:lpstr>
      <vt:lpstr>How</vt:lpstr>
      <vt:lpstr>Team 10 – AKA The A Team</vt:lpstr>
      <vt:lpstr>What</vt:lpstr>
      <vt:lpstr>PowerPoint Presentation</vt:lpstr>
      <vt:lpstr>How</vt:lpstr>
      <vt:lpstr>Demo methodology</vt:lpstr>
      <vt:lpstr>What next – making it scale</vt:lpstr>
      <vt:lpstr>Demo</vt:lpstr>
      <vt:lpstr>Telco Networks</vt:lpstr>
      <vt:lpstr>PowerPoint Presentation</vt:lpstr>
      <vt:lpstr>Backup</vt:lpstr>
      <vt:lpstr>Scenario Examples</vt:lpstr>
      <vt:lpstr>ANZ Bank Payments</vt:lpstr>
      <vt:lpstr>ASX</vt:lpstr>
      <vt:lpstr>Telstra Belong</vt:lpstr>
      <vt:lpstr>Telstra Networks</vt:lpstr>
      <vt:lpstr>Services Australia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Derrick Hodges</dc:creator>
  <cp:lastModifiedBy>Derrick Hodges</cp:lastModifiedBy>
  <cp:revision>1</cp:revision>
  <dcterms:created xsi:type="dcterms:W3CDTF">2025-05-08T06:22:25Z</dcterms:created>
  <dcterms:modified xsi:type="dcterms:W3CDTF">2025-05-21T22:42:59Z</dcterms:modified>
</cp:coreProperties>
</file>