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6" r:id="rId2"/>
    <p:sldId id="270" r:id="rId3"/>
    <p:sldId id="271" r:id="rId4"/>
    <p:sldId id="272" r:id="rId5"/>
    <p:sldId id="274" r:id="rId6"/>
    <p:sldId id="273" r:id="rId7"/>
    <p:sldId id="275" r:id="rId8"/>
    <p:sldId id="264" r:id="rId9"/>
    <p:sldId id="267" r:id="rId10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F2826-846A-43C3-8B81-41F412D2E55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5B620-FD3A-4D3A-BBE1-42E594FD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600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9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96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96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94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数据监控界面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B620-FD3A-4D3A-BBE1-42E594FDD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2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数据监控界面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B620-FD3A-4D3A-BBE1-42E594FDD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7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4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3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0A4B-21F2-4AE1-9B1A-E6A6A0DCD50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4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9568" y="830178"/>
            <a:ext cx="6485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智能窗控制系统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17557" y="1708485"/>
            <a:ext cx="5510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</a:rPr>
              <a:t>Intelligent Window</a:t>
            </a:r>
            <a:endParaRPr lang="zh-CN" altLang="en-US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2825" y="3582312"/>
            <a:ext cx="2478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Loading. . .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2800062" y="951270"/>
            <a:ext cx="3260107" cy="4063663"/>
            <a:chOff x="2900061" y="1037726"/>
            <a:chExt cx="3741826" cy="4358922"/>
          </a:xfrm>
        </p:grpSpPr>
        <p:cxnSp>
          <p:nvCxnSpPr>
            <p:cNvPr id="4" name="直接连接符 3"/>
            <p:cNvCxnSpPr>
              <a:stCxn id="11" idx="0"/>
              <a:endCxn id="11" idx="1"/>
            </p:cNvCxnSpPr>
            <p:nvPr/>
          </p:nvCxnSpPr>
          <p:spPr>
            <a:xfrm flipH="1">
              <a:off x="2900061" y="1037726"/>
              <a:ext cx="1870913" cy="1045246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1" idx="0"/>
              <a:endCxn id="11" idx="3"/>
            </p:cNvCxnSpPr>
            <p:nvPr/>
          </p:nvCxnSpPr>
          <p:spPr>
            <a:xfrm>
              <a:off x="4770974" y="1037726"/>
              <a:ext cx="1870913" cy="1045246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00061" y="1037726"/>
              <a:ext cx="3741826" cy="2090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96315" y="2692546"/>
              <a:ext cx="3549319" cy="2704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3233512" y="1939287"/>
              <a:ext cx="12032" cy="3160295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297442" y="1939288"/>
              <a:ext cx="12036" cy="3160295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3177303" y="5099582"/>
              <a:ext cx="3187853" cy="0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34752" y="2103515"/>
              <a:ext cx="850520" cy="1388048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90787" y="3675704"/>
              <a:ext cx="1048144" cy="1135896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4525303" y="2612085"/>
              <a:ext cx="1632106" cy="67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</a:t>
              </a:r>
              <a:r>
                <a:rPr lang="zh-CN" altLang="en-US" sz="44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659175" y="4054337"/>
              <a:ext cx="1563691" cy="67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%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 flipV="1">
              <a:off x="3655527" y="3656693"/>
              <a:ext cx="2363098" cy="636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265046" y="951270"/>
            <a:ext cx="2356583" cy="3495319"/>
            <a:chOff x="265046" y="951270"/>
            <a:chExt cx="2356583" cy="3495319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74" y="2004404"/>
              <a:ext cx="797477" cy="1260365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5046" y="3473187"/>
              <a:ext cx="927505" cy="973402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1136225" y="2521563"/>
              <a:ext cx="1485404" cy="55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</a:t>
              </a:r>
              <a:r>
                <a:rPr lang="zh-CN" altLang="en-US" sz="44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44946" y="3754465"/>
              <a:ext cx="1142101" cy="53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%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408113" y="1875054"/>
              <a:ext cx="198996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08113" y="3402173"/>
              <a:ext cx="198996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云形标注 84"/>
            <p:cNvSpPr/>
            <p:nvPr/>
          </p:nvSpPr>
          <p:spPr>
            <a:xfrm>
              <a:off x="408113" y="951270"/>
              <a:ext cx="728112" cy="597324"/>
            </a:xfrm>
            <a:prstGeom prst="cloudCallout">
              <a:avLst>
                <a:gd name="adj1" fmla="val 3038"/>
                <a:gd name="adj2" fmla="val -478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0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12820" y="-55603"/>
            <a:ext cx="4318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舒适指数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室外温度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相对湿度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空气质量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是否下雨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推荐状态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窗户状态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885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>
            <a:off x="501752" y="785089"/>
            <a:ext cx="2372992" cy="23729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打开</a:t>
            </a:r>
          </a:p>
        </p:txBody>
      </p:sp>
      <p:sp>
        <p:nvSpPr>
          <p:cNvPr id="29" name="椭圆 28"/>
          <p:cNvSpPr/>
          <p:nvPr/>
        </p:nvSpPr>
        <p:spPr>
          <a:xfrm>
            <a:off x="3549477" y="849148"/>
            <a:ext cx="2372994" cy="23729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0992" y="3470703"/>
            <a:ext cx="252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</a:t>
            </a:r>
          </a:p>
        </p:txBody>
      </p:sp>
    </p:spTree>
    <p:extLst>
      <p:ext uri="{BB962C8B-B14F-4D97-AF65-F5344CB8AC3E}">
        <p14:creationId xmlns:p14="http://schemas.microsoft.com/office/powerpoint/2010/main" val="26530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>
            <a:off x="501752" y="785089"/>
            <a:ext cx="2372992" cy="23729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打开</a:t>
            </a:r>
          </a:p>
        </p:txBody>
      </p:sp>
      <p:sp>
        <p:nvSpPr>
          <p:cNvPr id="29" name="椭圆 28"/>
          <p:cNvSpPr/>
          <p:nvPr/>
        </p:nvSpPr>
        <p:spPr>
          <a:xfrm>
            <a:off x="3549477" y="849148"/>
            <a:ext cx="2372994" cy="23729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0992" y="3470703"/>
            <a:ext cx="252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</a:t>
            </a:r>
          </a:p>
        </p:txBody>
      </p:sp>
    </p:spTree>
    <p:extLst>
      <p:ext uri="{BB962C8B-B14F-4D97-AF65-F5344CB8AC3E}">
        <p14:creationId xmlns:p14="http://schemas.microsoft.com/office/powerpoint/2010/main" val="33165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6300838" y="320246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300838" y="1663053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实时状态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300838" y="3005860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状态控制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300838" y="4348666"/>
            <a:ext cx="2176757" cy="9296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44407" y="0"/>
            <a:ext cx="36095" cy="575945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8161" y="328012"/>
            <a:ext cx="2678739" cy="3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设定温度污染报警蜂鸣器</a:t>
            </a:r>
          </a:p>
        </p:txBody>
      </p:sp>
      <p:sp>
        <p:nvSpPr>
          <p:cNvPr id="15" name="矩形 14"/>
          <p:cNvSpPr/>
          <p:nvPr/>
        </p:nvSpPr>
        <p:spPr>
          <a:xfrm>
            <a:off x="707109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16" name="矩形 15"/>
          <p:cNvSpPr/>
          <p:nvPr/>
        </p:nvSpPr>
        <p:spPr>
          <a:xfrm>
            <a:off x="3471250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</a:p>
        </p:txBody>
      </p:sp>
    </p:spTree>
    <p:extLst>
      <p:ext uri="{BB962C8B-B14F-4D97-AF65-F5344CB8AC3E}">
        <p14:creationId xmlns:p14="http://schemas.microsoft.com/office/powerpoint/2010/main" val="21290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6300838" y="320246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300838" y="1663053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实时状态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300838" y="3005860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状态控制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300838" y="4348666"/>
            <a:ext cx="2176757" cy="9296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44407" y="0"/>
            <a:ext cx="36095" cy="575945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8161" y="328012"/>
            <a:ext cx="2678739" cy="3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设定温度污染报警蜂鸣器</a:t>
            </a:r>
          </a:p>
        </p:txBody>
      </p:sp>
      <p:sp>
        <p:nvSpPr>
          <p:cNvPr id="15" name="矩形 14"/>
          <p:cNvSpPr/>
          <p:nvPr/>
        </p:nvSpPr>
        <p:spPr>
          <a:xfrm>
            <a:off x="707109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16" name="矩形 15"/>
          <p:cNvSpPr/>
          <p:nvPr/>
        </p:nvSpPr>
        <p:spPr>
          <a:xfrm>
            <a:off x="3471250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</a:p>
        </p:txBody>
      </p:sp>
    </p:spTree>
    <p:extLst>
      <p:ext uri="{BB962C8B-B14F-4D97-AF65-F5344CB8AC3E}">
        <p14:creationId xmlns:p14="http://schemas.microsoft.com/office/powerpoint/2010/main" val="119038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3367" y="235104"/>
            <a:ext cx="250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8984" y="4681826"/>
            <a:ext cx="1855581" cy="69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937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返回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0590" y="942853"/>
            <a:ext cx="2752802" cy="443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调整时间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刷新间隔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节能模式</a:t>
            </a:r>
          </a:p>
        </p:txBody>
      </p:sp>
    </p:spTree>
    <p:extLst>
      <p:ext uri="{BB962C8B-B14F-4D97-AF65-F5344CB8AC3E}">
        <p14:creationId xmlns:p14="http://schemas.microsoft.com/office/powerpoint/2010/main" val="364599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3368" y="340317"/>
            <a:ext cx="273053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关于系统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8984" y="4681826"/>
            <a:ext cx="1855581" cy="69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937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返回</a:t>
            </a:r>
          </a:p>
        </p:txBody>
      </p:sp>
      <p:sp>
        <p:nvSpPr>
          <p:cNvPr id="2" name="矩形 1"/>
          <p:cNvSpPr/>
          <p:nvPr/>
        </p:nvSpPr>
        <p:spPr>
          <a:xfrm>
            <a:off x="533368" y="940859"/>
            <a:ext cx="7711197" cy="345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77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368" y="1559801"/>
            <a:ext cx="7711197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系统版本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1.0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内核版本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1.0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开发者： 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cjlycgcgkrxd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6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129</Words>
  <Application>Microsoft Office PowerPoint</Application>
  <PresentationFormat>自定义</PresentationFormat>
  <Paragraphs>67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Adobe 黑体 Std R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陈嘉梁</dc:creator>
  <cp:lastModifiedBy>Chenguang Yang</cp:lastModifiedBy>
  <cp:revision>56</cp:revision>
  <dcterms:created xsi:type="dcterms:W3CDTF">2016-03-13T14:16:34Z</dcterms:created>
  <dcterms:modified xsi:type="dcterms:W3CDTF">2016-03-21T13:19:39Z</dcterms:modified>
</cp:coreProperties>
</file>