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70" r:id="rId3"/>
    <p:sldId id="271" r:id="rId4"/>
    <p:sldId id="272" r:id="rId5"/>
    <p:sldId id="274" r:id="rId6"/>
    <p:sldId id="273" r:id="rId7"/>
    <p:sldId id="275" r:id="rId8"/>
    <p:sldId id="264" r:id="rId9"/>
    <p:sldId id="267" r:id="rId10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F2826-846A-43C3-8B81-41F412D2E55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B620-FD3A-4D3A-BBE1-42E594FD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60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9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94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A4B-21F2-4AE1-9B1A-E6A6A0DCD50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9568" y="830178"/>
            <a:ext cx="6485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智能窗控制系统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7557" y="1708485"/>
            <a:ext cx="551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</a:rPr>
              <a:t>Intelligent Window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825" y="3582312"/>
            <a:ext cx="24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Loading. . .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800062" y="951270"/>
            <a:ext cx="3260107" cy="4063663"/>
            <a:chOff x="2900061" y="1037726"/>
            <a:chExt cx="3741826" cy="4358922"/>
          </a:xfrm>
        </p:grpSpPr>
        <p:cxnSp>
          <p:nvCxnSpPr>
            <p:cNvPr id="4" name="直接连接符 3"/>
            <p:cNvCxnSpPr>
              <a:stCxn id="11" idx="0"/>
              <a:endCxn id="11" idx="1"/>
            </p:cNvCxnSpPr>
            <p:nvPr/>
          </p:nvCxnSpPr>
          <p:spPr>
            <a:xfrm flipH="1">
              <a:off x="2900061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1" idx="0"/>
              <a:endCxn id="11" idx="3"/>
            </p:cNvCxnSpPr>
            <p:nvPr/>
          </p:nvCxnSpPr>
          <p:spPr>
            <a:xfrm>
              <a:off x="4770974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00061" y="1037726"/>
              <a:ext cx="3741826" cy="2090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96315" y="2692546"/>
              <a:ext cx="3549319" cy="2704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3233512" y="1939287"/>
              <a:ext cx="12032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297442" y="1939288"/>
              <a:ext cx="12036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77303" y="5099582"/>
              <a:ext cx="3187853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4752" y="2103515"/>
              <a:ext cx="850520" cy="138804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90787" y="3675704"/>
              <a:ext cx="1048144" cy="113589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525303" y="2612085"/>
              <a:ext cx="1632106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659175" y="4054337"/>
              <a:ext cx="1563691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V="1">
              <a:off x="3655527" y="3656693"/>
              <a:ext cx="2363098" cy="63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65046" y="951270"/>
            <a:ext cx="2356583" cy="3495319"/>
            <a:chOff x="265046" y="951270"/>
            <a:chExt cx="2356583" cy="3495319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74" y="2004404"/>
              <a:ext cx="797477" cy="1260365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5046" y="3473187"/>
              <a:ext cx="927505" cy="973402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1136225" y="2521563"/>
              <a:ext cx="1485404" cy="5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44946" y="3754465"/>
              <a:ext cx="1142101" cy="53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408113" y="1875054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8113" y="3402173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云形标注 84"/>
            <p:cNvSpPr/>
            <p:nvPr/>
          </p:nvSpPr>
          <p:spPr>
            <a:xfrm>
              <a:off x="408113" y="951270"/>
              <a:ext cx="728112" cy="597324"/>
            </a:xfrm>
            <a:prstGeom prst="cloudCallout">
              <a:avLst>
                <a:gd name="adj1" fmla="val 3038"/>
                <a:gd name="adj2" fmla="val -478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12820" y="-55603"/>
            <a:ext cx="4318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舒适指数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室外温度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相对湿度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空气质量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是否下雨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窗户状态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8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88248" y="4523257"/>
            <a:ext cx="1332988" cy="82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43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ON</a:t>
            </a:r>
            <a:endParaRPr lang="zh-CN" altLang="en-US" sz="3543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61996" y="4488705"/>
            <a:ext cx="2918480" cy="8587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30" name="矩形 29"/>
          <p:cNvSpPr/>
          <p:nvPr/>
        </p:nvSpPr>
        <p:spPr>
          <a:xfrm>
            <a:off x="3021236" y="4523257"/>
            <a:ext cx="1385776" cy="82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43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OFF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61996" y="4488705"/>
            <a:ext cx="2918480" cy="8587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69444" y="2059000"/>
            <a:ext cx="1897209" cy="603995"/>
            <a:chOff x="1561996" y="4488705"/>
            <a:chExt cx="2918480" cy="858752"/>
          </a:xfrm>
        </p:grpSpPr>
        <p:sp>
          <p:nvSpPr>
            <p:cNvPr id="40" name="矩形 39"/>
            <p:cNvSpPr/>
            <p:nvPr/>
          </p:nvSpPr>
          <p:spPr>
            <a:xfrm>
              <a:off x="1688248" y="4523257"/>
              <a:ext cx="1332988" cy="824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43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ON</a:t>
              </a:r>
              <a:endParaRPr lang="zh-CN" altLang="en-US" sz="3543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61996" y="4488705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469444" y="3277150"/>
            <a:ext cx="1897209" cy="603995"/>
            <a:chOff x="1561996" y="4488705"/>
            <a:chExt cx="2918480" cy="858752"/>
          </a:xfrm>
        </p:grpSpPr>
        <p:sp>
          <p:nvSpPr>
            <p:cNvPr id="43" name="矩形 42"/>
            <p:cNvSpPr/>
            <p:nvPr/>
          </p:nvSpPr>
          <p:spPr>
            <a:xfrm>
              <a:off x="1688248" y="4523257"/>
              <a:ext cx="1332988" cy="824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43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ON</a:t>
              </a:r>
              <a:endParaRPr lang="zh-CN" altLang="en-US" sz="3543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561996" y="4488705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1290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469444" y="2059000"/>
            <a:ext cx="1897209" cy="603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9444" y="3277150"/>
            <a:ext cx="1897209" cy="603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  <p:sp>
        <p:nvSpPr>
          <p:cNvPr id="17" name="矩形 16"/>
          <p:cNvSpPr/>
          <p:nvPr/>
        </p:nvSpPr>
        <p:spPr>
          <a:xfrm>
            <a:off x="4439653" y="2105255"/>
            <a:ext cx="830179" cy="5235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OFF</a:t>
            </a:r>
          </a:p>
        </p:txBody>
      </p:sp>
      <p:sp>
        <p:nvSpPr>
          <p:cNvPr id="18" name="矩形 17"/>
          <p:cNvSpPr/>
          <p:nvPr/>
        </p:nvSpPr>
        <p:spPr>
          <a:xfrm>
            <a:off x="4435643" y="3328466"/>
            <a:ext cx="830179" cy="5235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1903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7" y="235104"/>
            <a:ext cx="250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0590" y="942853"/>
            <a:ext cx="2752802" cy="443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调整时间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刷新间隔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节能模式</a:t>
            </a:r>
          </a:p>
        </p:txBody>
      </p:sp>
    </p:spTree>
    <p:extLst>
      <p:ext uri="{BB962C8B-B14F-4D97-AF65-F5344CB8AC3E}">
        <p14:creationId xmlns:p14="http://schemas.microsoft.com/office/powerpoint/2010/main" val="364599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8" y="340317"/>
            <a:ext cx="27305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关于系统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" name="矩形 1"/>
          <p:cNvSpPr/>
          <p:nvPr/>
        </p:nvSpPr>
        <p:spPr>
          <a:xfrm>
            <a:off x="533368" y="940859"/>
            <a:ext cx="7711197" cy="345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77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68" y="1559801"/>
            <a:ext cx="7711197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开发者：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cjlycgcgkrxd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135</Words>
  <Application>Microsoft Office PowerPoint</Application>
  <PresentationFormat>自定义</PresentationFormat>
  <Paragraphs>73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Adobe 黑体 Std R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陈嘉梁</dc:creator>
  <cp:lastModifiedBy>Chenguang Yang</cp:lastModifiedBy>
  <cp:revision>55</cp:revision>
  <dcterms:created xsi:type="dcterms:W3CDTF">2016-03-13T14:16:34Z</dcterms:created>
  <dcterms:modified xsi:type="dcterms:W3CDTF">2016-03-20T04:17:19Z</dcterms:modified>
</cp:coreProperties>
</file>