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70" r:id="rId2"/>
    <p:sldId id="271" r:id="rId3"/>
    <p:sldId id="272" r:id="rId4"/>
    <p:sldId id="274" r:id="rId5"/>
    <p:sldId id="273" r:id="rId6"/>
    <p:sldId id="276" r:id="rId7"/>
    <p:sldId id="264" r:id="rId8"/>
    <p:sldId id="267" r:id="rId9"/>
  </p:sldIdLst>
  <p:sldSz cx="8640763" cy="5759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24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8F2826-846A-43C3-8B81-41F412D2E55E}" type="datetimeFigureOut">
              <a:rPr lang="zh-CN" altLang="en-US" smtClean="0"/>
              <a:t>2016/3/14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55B620-FD3A-4D3A-BBE1-42E594FDD6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6937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91199" rtl="0" eaLnBrk="1" latinLnBrk="0" hangingPunct="1">
      <a:defRPr sz="907" kern="1200">
        <a:solidFill>
          <a:schemeClr val="tx1"/>
        </a:solidFill>
        <a:latin typeface="+mn-lt"/>
        <a:ea typeface="+mn-ea"/>
        <a:cs typeface="+mn-cs"/>
      </a:defRPr>
    </a:lvl1pPr>
    <a:lvl2pPr marL="345600" algn="l" defTabSz="691199" rtl="0" eaLnBrk="1" latinLnBrk="0" hangingPunct="1">
      <a:defRPr sz="907" kern="1200">
        <a:solidFill>
          <a:schemeClr val="tx1"/>
        </a:solidFill>
        <a:latin typeface="+mn-lt"/>
        <a:ea typeface="+mn-ea"/>
        <a:cs typeface="+mn-cs"/>
      </a:defRPr>
    </a:lvl2pPr>
    <a:lvl3pPr marL="691199" algn="l" defTabSz="691199" rtl="0" eaLnBrk="1" latinLnBrk="0" hangingPunct="1">
      <a:defRPr sz="907" kern="1200">
        <a:solidFill>
          <a:schemeClr val="tx1"/>
        </a:solidFill>
        <a:latin typeface="+mn-lt"/>
        <a:ea typeface="+mn-ea"/>
        <a:cs typeface="+mn-cs"/>
      </a:defRPr>
    </a:lvl3pPr>
    <a:lvl4pPr marL="1036797" algn="l" defTabSz="691199" rtl="0" eaLnBrk="1" latinLnBrk="0" hangingPunct="1">
      <a:defRPr sz="907" kern="1200">
        <a:solidFill>
          <a:schemeClr val="tx1"/>
        </a:solidFill>
        <a:latin typeface="+mn-lt"/>
        <a:ea typeface="+mn-ea"/>
        <a:cs typeface="+mn-cs"/>
      </a:defRPr>
    </a:lvl4pPr>
    <a:lvl5pPr marL="1382397" algn="l" defTabSz="691199" rtl="0" eaLnBrk="1" latinLnBrk="0" hangingPunct="1">
      <a:defRPr sz="907" kern="1200">
        <a:solidFill>
          <a:schemeClr val="tx1"/>
        </a:solidFill>
        <a:latin typeface="+mn-lt"/>
        <a:ea typeface="+mn-ea"/>
        <a:cs typeface="+mn-cs"/>
      </a:defRPr>
    </a:lvl5pPr>
    <a:lvl6pPr marL="1727997" algn="l" defTabSz="691199" rtl="0" eaLnBrk="1" latinLnBrk="0" hangingPunct="1">
      <a:defRPr sz="907" kern="1200">
        <a:solidFill>
          <a:schemeClr val="tx1"/>
        </a:solidFill>
        <a:latin typeface="+mn-lt"/>
        <a:ea typeface="+mn-ea"/>
        <a:cs typeface="+mn-cs"/>
      </a:defRPr>
    </a:lvl6pPr>
    <a:lvl7pPr marL="2073596" algn="l" defTabSz="691199" rtl="0" eaLnBrk="1" latinLnBrk="0" hangingPunct="1">
      <a:defRPr sz="907" kern="1200">
        <a:solidFill>
          <a:schemeClr val="tx1"/>
        </a:solidFill>
        <a:latin typeface="+mn-lt"/>
        <a:ea typeface="+mn-ea"/>
        <a:cs typeface="+mn-cs"/>
      </a:defRPr>
    </a:lvl7pPr>
    <a:lvl8pPr marL="2419196" algn="l" defTabSz="691199" rtl="0" eaLnBrk="1" latinLnBrk="0" hangingPunct="1">
      <a:defRPr sz="907" kern="1200">
        <a:solidFill>
          <a:schemeClr val="tx1"/>
        </a:solidFill>
        <a:latin typeface="+mn-lt"/>
        <a:ea typeface="+mn-ea"/>
        <a:cs typeface="+mn-cs"/>
      </a:defRPr>
    </a:lvl8pPr>
    <a:lvl9pPr marL="2764794" algn="l" defTabSz="691199" rtl="0" eaLnBrk="1" latinLnBrk="0" hangingPunct="1">
      <a:defRPr sz="90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数据监控界面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5B620-FD3A-4D3A-BBE1-42E594FDD6E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1268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数据监控界面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5B620-FD3A-4D3A-BBE1-42E594FDD6E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7571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057" y="942577"/>
            <a:ext cx="7344649" cy="2005142"/>
          </a:xfrm>
        </p:spPr>
        <p:txBody>
          <a:bodyPr anchor="b"/>
          <a:lstStyle>
            <a:lvl1pPr algn="ctr">
              <a:defRPr sz="503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0096" y="3025045"/>
            <a:ext cx="6480572" cy="1390533"/>
          </a:xfrm>
        </p:spPr>
        <p:txBody>
          <a:bodyPr/>
          <a:lstStyle>
            <a:lvl1pPr marL="0" indent="0" algn="ctr">
              <a:buNone/>
              <a:defRPr sz="2016"/>
            </a:lvl1pPr>
            <a:lvl2pPr marL="383957" indent="0" algn="ctr">
              <a:buNone/>
              <a:defRPr sz="1680"/>
            </a:lvl2pPr>
            <a:lvl3pPr marL="767913" indent="0" algn="ctr">
              <a:buNone/>
              <a:defRPr sz="1512"/>
            </a:lvl3pPr>
            <a:lvl4pPr marL="1151870" indent="0" algn="ctr">
              <a:buNone/>
              <a:defRPr sz="1344"/>
            </a:lvl4pPr>
            <a:lvl5pPr marL="1535826" indent="0" algn="ctr">
              <a:buNone/>
              <a:defRPr sz="1344"/>
            </a:lvl5pPr>
            <a:lvl6pPr marL="1919783" indent="0" algn="ctr">
              <a:buNone/>
              <a:defRPr sz="1344"/>
            </a:lvl6pPr>
            <a:lvl7pPr marL="2303739" indent="0" algn="ctr">
              <a:buNone/>
              <a:defRPr sz="1344"/>
            </a:lvl7pPr>
            <a:lvl8pPr marL="2687696" indent="0" algn="ctr">
              <a:buNone/>
              <a:defRPr sz="1344"/>
            </a:lvl8pPr>
            <a:lvl9pPr marL="3071652" indent="0" algn="ctr">
              <a:buNone/>
              <a:defRPr sz="1344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A0A4B-21F2-4AE1-9B1A-E6A6A0DCD50E}" type="datetimeFigureOut">
              <a:rPr lang="zh-CN" altLang="en-US" smtClean="0"/>
              <a:t>2016/3/14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7A104-EF68-4D6E-A708-E3EC95770C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6370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A0A4B-21F2-4AE1-9B1A-E6A6A0DCD50E}" type="datetimeFigureOut">
              <a:rPr lang="zh-CN" altLang="en-US" smtClean="0"/>
              <a:t>2016/3/14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7A104-EF68-4D6E-A708-E3EC95770C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0467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83546" y="306637"/>
            <a:ext cx="1863165" cy="488086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053" y="306637"/>
            <a:ext cx="5481484" cy="488086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A0A4B-21F2-4AE1-9B1A-E6A6A0DCD50E}" type="datetimeFigureOut">
              <a:rPr lang="zh-CN" altLang="en-US" smtClean="0"/>
              <a:t>2016/3/14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7A104-EF68-4D6E-A708-E3EC95770C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7793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A0A4B-21F2-4AE1-9B1A-E6A6A0DCD50E}" type="datetimeFigureOut">
              <a:rPr lang="zh-CN" altLang="en-US" smtClean="0"/>
              <a:t>2016/3/14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7A104-EF68-4D6E-A708-E3EC95770C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3292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553" y="1435864"/>
            <a:ext cx="7452658" cy="2395771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9553" y="3854300"/>
            <a:ext cx="7452658" cy="1259879"/>
          </a:xfrm>
        </p:spPr>
        <p:txBody>
          <a:bodyPr/>
          <a:lstStyle>
            <a:lvl1pPr marL="0" indent="0">
              <a:buNone/>
              <a:defRPr sz="2016">
                <a:solidFill>
                  <a:schemeClr val="tx1"/>
                </a:solidFill>
              </a:defRPr>
            </a:lvl1pPr>
            <a:lvl2pPr marL="383957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2pPr>
            <a:lvl3pPr marL="767913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3pPr>
            <a:lvl4pPr marL="1151870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4pPr>
            <a:lvl5pPr marL="1535826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5pPr>
            <a:lvl6pPr marL="1919783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6pPr>
            <a:lvl7pPr marL="2303739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7pPr>
            <a:lvl8pPr marL="2687696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8pPr>
            <a:lvl9pPr marL="3071652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A0A4B-21F2-4AE1-9B1A-E6A6A0DCD50E}" type="datetimeFigureOut">
              <a:rPr lang="zh-CN" altLang="en-US" smtClean="0"/>
              <a:t>2016/3/14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7A104-EF68-4D6E-A708-E3EC95770C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0147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053" y="1533187"/>
            <a:ext cx="3672324" cy="365431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74386" y="1533187"/>
            <a:ext cx="3672324" cy="365431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A0A4B-21F2-4AE1-9B1A-E6A6A0DCD50E}" type="datetimeFigureOut">
              <a:rPr lang="zh-CN" altLang="en-US" smtClean="0"/>
              <a:t>2016/3/14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7A104-EF68-4D6E-A708-E3EC95770C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3049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306639"/>
            <a:ext cx="7452658" cy="111322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5179" y="1411865"/>
            <a:ext cx="3655447" cy="691934"/>
          </a:xfrm>
        </p:spPr>
        <p:txBody>
          <a:bodyPr anchor="b"/>
          <a:lstStyle>
            <a:lvl1pPr marL="0" indent="0">
              <a:buNone/>
              <a:defRPr sz="2016" b="1"/>
            </a:lvl1pPr>
            <a:lvl2pPr marL="383957" indent="0">
              <a:buNone/>
              <a:defRPr sz="1680" b="1"/>
            </a:lvl2pPr>
            <a:lvl3pPr marL="767913" indent="0">
              <a:buNone/>
              <a:defRPr sz="1512" b="1"/>
            </a:lvl3pPr>
            <a:lvl4pPr marL="1151870" indent="0">
              <a:buNone/>
              <a:defRPr sz="1344" b="1"/>
            </a:lvl4pPr>
            <a:lvl5pPr marL="1535826" indent="0">
              <a:buNone/>
              <a:defRPr sz="1344" b="1"/>
            </a:lvl5pPr>
            <a:lvl6pPr marL="1919783" indent="0">
              <a:buNone/>
              <a:defRPr sz="1344" b="1"/>
            </a:lvl6pPr>
            <a:lvl7pPr marL="2303739" indent="0">
              <a:buNone/>
              <a:defRPr sz="1344" b="1"/>
            </a:lvl7pPr>
            <a:lvl8pPr marL="2687696" indent="0">
              <a:buNone/>
              <a:defRPr sz="1344" b="1"/>
            </a:lvl8pPr>
            <a:lvl9pPr marL="3071652" indent="0">
              <a:buNone/>
              <a:defRPr sz="1344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5179" y="2103799"/>
            <a:ext cx="3655447" cy="309437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387" y="1411865"/>
            <a:ext cx="3673450" cy="691934"/>
          </a:xfrm>
        </p:spPr>
        <p:txBody>
          <a:bodyPr anchor="b"/>
          <a:lstStyle>
            <a:lvl1pPr marL="0" indent="0">
              <a:buNone/>
              <a:defRPr sz="2016" b="1"/>
            </a:lvl1pPr>
            <a:lvl2pPr marL="383957" indent="0">
              <a:buNone/>
              <a:defRPr sz="1680" b="1"/>
            </a:lvl2pPr>
            <a:lvl3pPr marL="767913" indent="0">
              <a:buNone/>
              <a:defRPr sz="1512" b="1"/>
            </a:lvl3pPr>
            <a:lvl4pPr marL="1151870" indent="0">
              <a:buNone/>
              <a:defRPr sz="1344" b="1"/>
            </a:lvl4pPr>
            <a:lvl5pPr marL="1535826" indent="0">
              <a:buNone/>
              <a:defRPr sz="1344" b="1"/>
            </a:lvl5pPr>
            <a:lvl6pPr marL="1919783" indent="0">
              <a:buNone/>
              <a:defRPr sz="1344" b="1"/>
            </a:lvl6pPr>
            <a:lvl7pPr marL="2303739" indent="0">
              <a:buNone/>
              <a:defRPr sz="1344" b="1"/>
            </a:lvl7pPr>
            <a:lvl8pPr marL="2687696" indent="0">
              <a:buNone/>
              <a:defRPr sz="1344" b="1"/>
            </a:lvl8pPr>
            <a:lvl9pPr marL="3071652" indent="0">
              <a:buNone/>
              <a:defRPr sz="1344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74387" y="2103799"/>
            <a:ext cx="3673450" cy="309437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A0A4B-21F2-4AE1-9B1A-E6A6A0DCD50E}" type="datetimeFigureOut">
              <a:rPr lang="zh-CN" altLang="en-US" smtClean="0"/>
              <a:t>2016/3/14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7A104-EF68-4D6E-A708-E3EC95770C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2803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A0A4B-21F2-4AE1-9B1A-E6A6A0DCD50E}" type="datetimeFigureOut">
              <a:rPr lang="zh-CN" altLang="en-US" smtClean="0"/>
              <a:t>2016/3/14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7A104-EF68-4D6E-A708-E3EC95770C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455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A0A4B-21F2-4AE1-9B1A-E6A6A0DCD50E}" type="datetimeFigureOut">
              <a:rPr lang="zh-CN" altLang="en-US" smtClean="0"/>
              <a:t>2016/3/14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7A104-EF68-4D6E-A708-E3EC95770C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1036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383963"/>
            <a:ext cx="2786871" cy="1343872"/>
          </a:xfrm>
        </p:spPr>
        <p:txBody>
          <a:bodyPr anchor="b"/>
          <a:lstStyle>
            <a:lvl1pPr>
              <a:defRPr sz="268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3450" y="829256"/>
            <a:ext cx="4374386" cy="4092942"/>
          </a:xfrm>
        </p:spPr>
        <p:txBody>
          <a:bodyPr/>
          <a:lstStyle>
            <a:lvl1pPr>
              <a:defRPr sz="2687"/>
            </a:lvl1pPr>
            <a:lvl2pPr>
              <a:defRPr sz="2351"/>
            </a:lvl2pPr>
            <a:lvl3pPr>
              <a:defRPr sz="2016"/>
            </a:lvl3pPr>
            <a:lvl4pPr>
              <a:defRPr sz="1680"/>
            </a:lvl4pPr>
            <a:lvl5pPr>
              <a:defRPr sz="1680"/>
            </a:lvl5pPr>
            <a:lvl6pPr>
              <a:defRPr sz="1680"/>
            </a:lvl6pPr>
            <a:lvl7pPr>
              <a:defRPr sz="1680"/>
            </a:lvl7pPr>
            <a:lvl8pPr>
              <a:defRPr sz="1680"/>
            </a:lvl8pPr>
            <a:lvl9pPr>
              <a:defRPr sz="168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1727835"/>
            <a:ext cx="2786871" cy="3201028"/>
          </a:xfrm>
        </p:spPr>
        <p:txBody>
          <a:bodyPr/>
          <a:lstStyle>
            <a:lvl1pPr marL="0" indent="0">
              <a:buNone/>
              <a:defRPr sz="1344"/>
            </a:lvl1pPr>
            <a:lvl2pPr marL="383957" indent="0">
              <a:buNone/>
              <a:defRPr sz="1176"/>
            </a:lvl2pPr>
            <a:lvl3pPr marL="767913" indent="0">
              <a:buNone/>
              <a:defRPr sz="1008"/>
            </a:lvl3pPr>
            <a:lvl4pPr marL="1151870" indent="0">
              <a:buNone/>
              <a:defRPr sz="840"/>
            </a:lvl4pPr>
            <a:lvl5pPr marL="1535826" indent="0">
              <a:buNone/>
              <a:defRPr sz="840"/>
            </a:lvl5pPr>
            <a:lvl6pPr marL="1919783" indent="0">
              <a:buNone/>
              <a:defRPr sz="840"/>
            </a:lvl6pPr>
            <a:lvl7pPr marL="2303739" indent="0">
              <a:buNone/>
              <a:defRPr sz="840"/>
            </a:lvl7pPr>
            <a:lvl8pPr marL="2687696" indent="0">
              <a:buNone/>
              <a:defRPr sz="840"/>
            </a:lvl8pPr>
            <a:lvl9pPr marL="3071652" indent="0">
              <a:buNone/>
              <a:defRPr sz="84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A0A4B-21F2-4AE1-9B1A-E6A6A0DCD50E}" type="datetimeFigureOut">
              <a:rPr lang="zh-CN" altLang="en-US" smtClean="0"/>
              <a:t>2016/3/14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7A104-EF68-4D6E-A708-E3EC95770C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0219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383963"/>
            <a:ext cx="2786871" cy="1343872"/>
          </a:xfrm>
        </p:spPr>
        <p:txBody>
          <a:bodyPr anchor="b"/>
          <a:lstStyle>
            <a:lvl1pPr>
              <a:defRPr sz="268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73450" y="829256"/>
            <a:ext cx="4374386" cy="4092942"/>
          </a:xfrm>
        </p:spPr>
        <p:txBody>
          <a:bodyPr anchor="t"/>
          <a:lstStyle>
            <a:lvl1pPr marL="0" indent="0">
              <a:buNone/>
              <a:defRPr sz="2687"/>
            </a:lvl1pPr>
            <a:lvl2pPr marL="383957" indent="0">
              <a:buNone/>
              <a:defRPr sz="2351"/>
            </a:lvl2pPr>
            <a:lvl3pPr marL="767913" indent="0">
              <a:buNone/>
              <a:defRPr sz="2016"/>
            </a:lvl3pPr>
            <a:lvl4pPr marL="1151870" indent="0">
              <a:buNone/>
              <a:defRPr sz="1680"/>
            </a:lvl4pPr>
            <a:lvl5pPr marL="1535826" indent="0">
              <a:buNone/>
              <a:defRPr sz="1680"/>
            </a:lvl5pPr>
            <a:lvl6pPr marL="1919783" indent="0">
              <a:buNone/>
              <a:defRPr sz="1680"/>
            </a:lvl6pPr>
            <a:lvl7pPr marL="2303739" indent="0">
              <a:buNone/>
              <a:defRPr sz="1680"/>
            </a:lvl7pPr>
            <a:lvl8pPr marL="2687696" indent="0">
              <a:buNone/>
              <a:defRPr sz="1680"/>
            </a:lvl8pPr>
            <a:lvl9pPr marL="3071652" indent="0">
              <a:buNone/>
              <a:defRPr sz="168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1727835"/>
            <a:ext cx="2786871" cy="3201028"/>
          </a:xfrm>
        </p:spPr>
        <p:txBody>
          <a:bodyPr/>
          <a:lstStyle>
            <a:lvl1pPr marL="0" indent="0">
              <a:buNone/>
              <a:defRPr sz="1344"/>
            </a:lvl1pPr>
            <a:lvl2pPr marL="383957" indent="0">
              <a:buNone/>
              <a:defRPr sz="1176"/>
            </a:lvl2pPr>
            <a:lvl3pPr marL="767913" indent="0">
              <a:buNone/>
              <a:defRPr sz="1008"/>
            </a:lvl3pPr>
            <a:lvl4pPr marL="1151870" indent="0">
              <a:buNone/>
              <a:defRPr sz="840"/>
            </a:lvl4pPr>
            <a:lvl5pPr marL="1535826" indent="0">
              <a:buNone/>
              <a:defRPr sz="840"/>
            </a:lvl5pPr>
            <a:lvl6pPr marL="1919783" indent="0">
              <a:buNone/>
              <a:defRPr sz="840"/>
            </a:lvl6pPr>
            <a:lvl7pPr marL="2303739" indent="0">
              <a:buNone/>
              <a:defRPr sz="840"/>
            </a:lvl7pPr>
            <a:lvl8pPr marL="2687696" indent="0">
              <a:buNone/>
              <a:defRPr sz="840"/>
            </a:lvl8pPr>
            <a:lvl9pPr marL="3071652" indent="0">
              <a:buNone/>
              <a:defRPr sz="84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A0A4B-21F2-4AE1-9B1A-E6A6A0DCD50E}" type="datetimeFigureOut">
              <a:rPr lang="zh-CN" altLang="en-US" smtClean="0"/>
              <a:t>2016/3/14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7A104-EF68-4D6E-A708-E3EC95770C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4448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4053" y="306639"/>
            <a:ext cx="7452658" cy="11132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053" y="1533187"/>
            <a:ext cx="7452658" cy="36543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4052" y="5338158"/>
            <a:ext cx="1944172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4A0A4B-21F2-4AE1-9B1A-E6A6A0DCD50E}" type="datetimeFigureOut">
              <a:rPr lang="zh-CN" altLang="en-US" smtClean="0"/>
              <a:t>2016/3/14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62253" y="5338158"/>
            <a:ext cx="2916258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02539" y="5338158"/>
            <a:ext cx="1944172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7A104-EF68-4D6E-A708-E3EC95770C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640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67913" rtl="0" eaLnBrk="1" latinLnBrk="0" hangingPunct="1">
        <a:lnSpc>
          <a:spcPct val="90000"/>
        </a:lnSpc>
        <a:spcBef>
          <a:spcPct val="0"/>
        </a:spcBef>
        <a:buNone/>
        <a:defRPr sz="369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1978" indent="-191978" algn="l" defTabSz="767913" rtl="0" eaLnBrk="1" latinLnBrk="0" hangingPunct="1">
        <a:lnSpc>
          <a:spcPct val="90000"/>
        </a:lnSpc>
        <a:spcBef>
          <a:spcPts val="840"/>
        </a:spcBef>
        <a:buFont typeface="Arial" panose="020B0604020202020204" pitchFamily="34" charset="0"/>
        <a:buChar char="•"/>
        <a:defRPr sz="2351" kern="1200">
          <a:solidFill>
            <a:schemeClr val="tx1"/>
          </a:solidFill>
          <a:latin typeface="+mn-lt"/>
          <a:ea typeface="+mn-ea"/>
          <a:cs typeface="+mn-cs"/>
        </a:defRPr>
      </a:lvl1pPr>
      <a:lvl2pPr marL="575935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2016" kern="1200">
          <a:solidFill>
            <a:schemeClr val="tx1"/>
          </a:solidFill>
          <a:latin typeface="+mn-lt"/>
          <a:ea typeface="+mn-ea"/>
          <a:cs typeface="+mn-cs"/>
        </a:defRPr>
      </a:lvl2pPr>
      <a:lvl3pPr marL="959891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3pPr>
      <a:lvl4pPr marL="1343848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4pPr>
      <a:lvl5pPr marL="1727805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5pPr>
      <a:lvl6pPr marL="2111761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6pPr>
      <a:lvl7pPr marL="2495718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7pPr>
      <a:lvl8pPr marL="2879674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8pPr>
      <a:lvl9pPr marL="3263631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1pPr>
      <a:lvl2pPr marL="383957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67913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3pPr>
      <a:lvl4pPr marL="1151870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4pPr>
      <a:lvl5pPr marL="1535826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5pPr>
      <a:lvl6pPr marL="1919783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6pPr>
      <a:lvl7pPr marL="2303739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7pPr>
      <a:lvl8pPr marL="2687696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8pPr>
      <a:lvl9pPr marL="3071652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组合 91"/>
          <p:cNvGrpSpPr/>
          <p:nvPr/>
        </p:nvGrpSpPr>
        <p:grpSpPr>
          <a:xfrm>
            <a:off x="2800062" y="951270"/>
            <a:ext cx="3260107" cy="4063663"/>
            <a:chOff x="2900061" y="1037726"/>
            <a:chExt cx="3741826" cy="4358922"/>
          </a:xfrm>
        </p:grpSpPr>
        <p:cxnSp>
          <p:nvCxnSpPr>
            <p:cNvPr id="4" name="直接连接符 3"/>
            <p:cNvCxnSpPr>
              <a:stCxn id="11" idx="0"/>
              <a:endCxn id="11" idx="1"/>
            </p:cNvCxnSpPr>
            <p:nvPr/>
          </p:nvCxnSpPr>
          <p:spPr>
            <a:xfrm flipH="1">
              <a:off x="2900061" y="1037726"/>
              <a:ext cx="1870913" cy="1045246"/>
            </a:xfrm>
            <a:prstGeom prst="line">
              <a:avLst/>
            </a:prstGeom>
            <a:ln w="127000"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>
              <a:stCxn id="11" idx="0"/>
              <a:endCxn id="11" idx="3"/>
            </p:cNvCxnSpPr>
            <p:nvPr/>
          </p:nvCxnSpPr>
          <p:spPr>
            <a:xfrm>
              <a:off x="4770974" y="1037726"/>
              <a:ext cx="1870913" cy="1045246"/>
            </a:xfrm>
            <a:prstGeom prst="line">
              <a:avLst/>
            </a:prstGeom>
            <a:ln w="127000"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矩形 10"/>
            <p:cNvSpPr/>
            <p:nvPr/>
          </p:nvSpPr>
          <p:spPr>
            <a:xfrm>
              <a:off x="2900061" y="1037726"/>
              <a:ext cx="3741826" cy="20904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2996315" y="2692546"/>
              <a:ext cx="3549319" cy="27041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8" name="直接连接符 37"/>
            <p:cNvCxnSpPr/>
            <p:nvPr/>
          </p:nvCxnSpPr>
          <p:spPr>
            <a:xfrm flipH="1">
              <a:off x="3233512" y="1939287"/>
              <a:ext cx="12032" cy="3160295"/>
            </a:xfrm>
            <a:prstGeom prst="line">
              <a:avLst/>
            </a:prstGeom>
            <a:ln w="127000"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>
              <a:off x="6297442" y="1939288"/>
              <a:ext cx="12036" cy="3160295"/>
            </a:xfrm>
            <a:prstGeom prst="line">
              <a:avLst/>
            </a:prstGeom>
            <a:ln w="127000"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 flipH="1">
              <a:off x="3177303" y="5099582"/>
              <a:ext cx="3187853" cy="0"/>
            </a:xfrm>
            <a:prstGeom prst="line">
              <a:avLst/>
            </a:prstGeom>
            <a:ln w="127000"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6" name="图片 55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383735"/>
                </a:clrFrom>
                <a:clrTo>
                  <a:srgbClr val="383735">
                    <a:alpha val="0"/>
                  </a:srgbClr>
                </a:clrTo>
              </a:clrChange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25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534752" y="2103515"/>
              <a:ext cx="850520" cy="1388048"/>
            </a:xfrm>
            <a:prstGeom prst="rect">
              <a:avLst/>
            </a:prstGeom>
          </p:spPr>
        </p:pic>
        <p:pic>
          <p:nvPicPr>
            <p:cNvPr id="57" name="图片 56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383735"/>
                </a:clrFrom>
                <a:clrTo>
                  <a:srgbClr val="383735">
                    <a:alpha val="0"/>
                  </a:srgbClr>
                </a:clrTo>
              </a:clrChange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3390787" y="3675704"/>
              <a:ext cx="1048144" cy="1135896"/>
            </a:xfrm>
            <a:prstGeom prst="rect">
              <a:avLst/>
            </a:prstGeom>
          </p:spPr>
        </p:pic>
        <p:sp>
          <p:nvSpPr>
            <p:cNvPr id="70" name="文本框 69"/>
            <p:cNvSpPr txBox="1"/>
            <p:nvPr/>
          </p:nvSpPr>
          <p:spPr>
            <a:xfrm>
              <a:off x="4525303" y="2612085"/>
              <a:ext cx="1632106" cy="6779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00"/>
                </a:lnSpc>
              </a:pPr>
              <a:r>
                <a:rPr lang="en-US" altLang="zh-CN" sz="4400" dirty="0">
                  <a:solidFill>
                    <a:schemeClr val="bg1"/>
                  </a:solidFill>
                </a:rPr>
                <a:t>    </a:t>
              </a:r>
              <a:r>
                <a:rPr lang="zh-CN" altLang="en-US" sz="4400" dirty="0">
                  <a:solidFill>
                    <a:schemeClr val="bg1"/>
                  </a:solidFill>
                </a:rPr>
                <a:t>℃</a:t>
              </a:r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4659175" y="4054337"/>
              <a:ext cx="1563691" cy="6779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00"/>
                </a:lnSpc>
              </a:pPr>
              <a:r>
                <a:rPr lang="en-US" altLang="zh-CN" sz="4400" dirty="0">
                  <a:solidFill>
                    <a:schemeClr val="bg1"/>
                  </a:solidFill>
                </a:rPr>
                <a:t>    %</a:t>
              </a:r>
              <a:endParaRPr lang="zh-CN" altLang="en-US" sz="4400" dirty="0">
                <a:solidFill>
                  <a:schemeClr val="bg1"/>
                </a:solidFill>
              </a:endParaRPr>
            </a:p>
          </p:txBody>
        </p:sp>
        <p:cxnSp>
          <p:nvCxnSpPr>
            <p:cNvPr id="83" name="直接连接符 82"/>
            <p:cNvCxnSpPr/>
            <p:nvPr/>
          </p:nvCxnSpPr>
          <p:spPr>
            <a:xfrm flipV="1">
              <a:off x="3655527" y="3656693"/>
              <a:ext cx="2363098" cy="636"/>
            </a:xfrm>
            <a:prstGeom prst="line">
              <a:avLst/>
            </a:prstGeom>
            <a:ln w="317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组合 97"/>
          <p:cNvGrpSpPr/>
          <p:nvPr/>
        </p:nvGrpSpPr>
        <p:grpSpPr>
          <a:xfrm>
            <a:off x="265046" y="951270"/>
            <a:ext cx="2356583" cy="3495319"/>
            <a:chOff x="265046" y="951270"/>
            <a:chExt cx="2356583" cy="3495319"/>
          </a:xfrm>
        </p:grpSpPr>
        <p:pic>
          <p:nvPicPr>
            <p:cNvPr id="62" name="图片 61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383735"/>
                </a:clrFrom>
                <a:clrTo>
                  <a:srgbClr val="383735">
                    <a:alpha val="0"/>
                  </a:srgbClr>
                </a:clrTo>
              </a:clrChange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25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98674" y="2004404"/>
              <a:ext cx="797477" cy="1260365"/>
            </a:xfrm>
            <a:prstGeom prst="rect">
              <a:avLst/>
            </a:prstGeom>
          </p:spPr>
        </p:pic>
        <p:pic>
          <p:nvPicPr>
            <p:cNvPr id="65" name="图片 64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383735"/>
                </a:clrFrom>
                <a:clrTo>
                  <a:srgbClr val="383735">
                    <a:alpha val="0"/>
                  </a:srgbClr>
                </a:clrTo>
              </a:clrChange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265046" y="3473187"/>
              <a:ext cx="927505" cy="973402"/>
            </a:xfrm>
            <a:prstGeom prst="rect">
              <a:avLst/>
            </a:prstGeom>
          </p:spPr>
        </p:pic>
        <p:sp>
          <p:nvSpPr>
            <p:cNvPr id="68" name="文本框 67"/>
            <p:cNvSpPr txBox="1"/>
            <p:nvPr/>
          </p:nvSpPr>
          <p:spPr>
            <a:xfrm>
              <a:off x="1136225" y="2521563"/>
              <a:ext cx="1485404" cy="5541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00"/>
                </a:lnSpc>
              </a:pPr>
              <a:r>
                <a:rPr lang="en-US" altLang="zh-CN" sz="4400" dirty="0">
                  <a:solidFill>
                    <a:schemeClr val="bg1"/>
                  </a:solidFill>
                </a:rPr>
                <a:t>    </a:t>
              </a:r>
              <a:r>
                <a:rPr lang="zh-CN" altLang="en-US" sz="4400" dirty="0">
                  <a:solidFill>
                    <a:schemeClr val="bg1"/>
                  </a:solidFill>
                </a:rPr>
                <a:t>℃</a:t>
              </a:r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1344946" y="3754465"/>
              <a:ext cx="1142101" cy="533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00"/>
                </a:lnSpc>
              </a:pPr>
              <a:r>
                <a:rPr lang="en-US" altLang="zh-CN" sz="4400" dirty="0">
                  <a:solidFill>
                    <a:schemeClr val="bg1"/>
                  </a:solidFill>
                </a:rPr>
                <a:t>    %</a:t>
              </a:r>
              <a:endParaRPr lang="zh-CN" altLang="en-US" sz="4400" dirty="0">
                <a:solidFill>
                  <a:schemeClr val="bg1"/>
                </a:solidFill>
              </a:endParaRPr>
            </a:p>
          </p:txBody>
        </p:sp>
        <p:cxnSp>
          <p:nvCxnSpPr>
            <p:cNvPr id="80" name="直接连接符 79"/>
            <p:cNvCxnSpPr/>
            <p:nvPr/>
          </p:nvCxnSpPr>
          <p:spPr>
            <a:xfrm>
              <a:off x="408113" y="1875054"/>
              <a:ext cx="1989966" cy="0"/>
            </a:xfrm>
            <a:prstGeom prst="line">
              <a:avLst/>
            </a:prstGeom>
            <a:ln w="317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>
            <a:xfrm>
              <a:off x="408113" y="3402173"/>
              <a:ext cx="1989966" cy="0"/>
            </a:xfrm>
            <a:prstGeom prst="line">
              <a:avLst/>
            </a:prstGeom>
            <a:ln w="317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云形标注 84"/>
            <p:cNvSpPr/>
            <p:nvPr/>
          </p:nvSpPr>
          <p:spPr>
            <a:xfrm>
              <a:off x="408113" y="951270"/>
              <a:ext cx="728112" cy="597324"/>
            </a:xfrm>
            <a:prstGeom prst="cloudCallout">
              <a:avLst>
                <a:gd name="adj1" fmla="val 3038"/>
                <a:gd name="adj2" fmla="val -47864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2" name="组合 101"/>
          <p:cNvGrpSpPr/>
          <p:nvPr/>
        </p:nvGrpSpPr>
        <p:grpSpPr>
          <a:xfrm>
            <a:off x="6144407" y="0"/>
            <a:ext cx="2333188" cy="5759450"/>
            <a:chOff x="6144407" y="0"/>
            <a:chExt cx="2333188" cy="5759450"/>
          </a:xfrm>
        </p:grpSpPr>
        <p:sp>
          <p:nvSpPr>
            <p:cNvPr id="91" name="圆角矩形 90"/>
            <p:cNvSpPr/>
            <p:nvPr/>
          </p:nvSpPr>
          <p:spPr>
            <a:xfrm>
              <a:off x="6300838" y="320246"/>
              <a:ext cx="2176757" cy="929686"/>
            </a:xfrm>
            <a:prstGeom prst="round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600" dirty="0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数据监控</a:t>
              </a:r>
            </a:p>
          </p:txBody>
        </p:sp>
        <p:sp>
          <p:nvSpPr>
            <p:cNvPr id="94" name="圆角矩形 93"/>
            <p:cNvSpPr/>
            <p:nvPr/>
          </p:nvSpPr>
          <p:spPr>
            <a:xfrm>
              <a:off x="6300838" y="1663053"/>
              <a:ext cx="2176757" cy="929686"/>
            </a:xfrm>
            <a:prstGeom prst="round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实时状态</a:t>
              </a:r>
            </a:p>
          </p:txBody>
        </p:sp>
        <p:sp>
          <p:nvSpPr>
            <p:cNvPr id="95" name="圆角矩形 94"/>
            <p:cNvSpPr/>
            <p:nvPr/>
          </p:nvSpPr>
          <p:spPr>
            <a:xfrm>
              <a:off x="6300838" y="3005860"/>
              <a:ext cx="2176757" cy="929686"/>
            </a:xfrm>
            <a:prstGeom prst="round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状态控制</a:t>
              </a:r>
            </a:p>
          </p:txBody>
        </p:sp>
        <p:sp>
          <p:nvSpPr>
            <p:cNvPr id="96" name="圆角矩形 95"/>
            <p:cNvSpPr/>
            <p:nvPr/>
          </p:nvSpPr>
          <p:spPr>
            <a:xfrm>
              <a:off x="6300838" y="4348666"/>
              <a:ext cx="2176757" cy="929686"/>
            </a:xfrm>
            <a:prstGeom prst="round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系统设置</a:t>
              </a:r>
            </a:p>
          </p:txBody>
        </p:sp>
        <p:cxnSp>
          <p:nvCxnSpPr>
            <p:cNvPr id="97" name="直接连接符 96"/>
            <p:cNvCxnSpPr/>
            <p:nvPr/>
          </p:nvCxnSpPr>
          <p:spPr>
            <a:xfrm flipH="1">
              <a:off x="6144407" y="0"/>
              <a:ext cx="36095" cy="5759450"/>
            </a:xfrm>
            <a:prstGeom prst="line">
              <a:avLst/>
            </a:prstGeom>
            <a:ln w="317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50016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6144407" y="0"/>
            <a:ext cx="2333188" cy="5759450"/>
            <a:chOff x="6144407" y="0"/>
            <a:chExt cx="2333188" cy="5759450"/>
          </a:xfrm>
        </p:grpSpPr>
        <p:sp>
          <p:nvSpPr>
            <p:cNvPr id="91" name="圆角矩形 90"/>
            <p:cNvSpPr/>
            <p:nvPr/>
          </p:nvSpPr>
          <p:spPr>
            <a:xfrm>
              <a:off x="6300838" y="320246"/>
              <a:ext cx="2176757" cy="929686"/>
            </a:xfrm>
            <a:prstGeom prst="round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数据监控</a:t>
              </a:r>
            </a:p>
          </p:txBody>
        </p:sp>
        <p:sp>
          <p:nvSpPr>
            <p:cNvPr id="94" name="圆角矩形 93"/>
            <p:cNvSpPr/>
            <p:nvPr/>
          </p:nvSpPr>
          <p:spPr>
            <a:xfrm>
              <a:off x="6300838" y="1663053"/>
              <a:ext cx="2176757" cy="929686"/>
            </a:xfrm>
            <a:prstGeom prst="round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600" dirty="0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实时状态</a:t>
              </a:r>
            </a:p>
          </p:txBody>
        </p:sp>
        <p:sp>
          <p:nvSpPr>
            <p:cNvPr id="95" name="圆角矩形 94"/>
            <p:cNvSpPr/>
            <p:nvPr/>
          </p:nvSpPr>
          <p:spPr>
            <a:xfrm>
              <a:off x="6300838" y="3005860"/>
              <a:ext cx="2176757" cy="929686"/>
            </a:xfrm>
            <a:prstGeom prst="round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状态控制</a:t>
              </a:r>
            </a:p>
          </p:txBody>
        </p:sp>
        <p:sp>
          <p:nvSpPr>
            <p:cNvPr id="96" name="圆角矩形 95"/>
            <p:cNvSpPr/>
            <p:nvPr/>
          </p:nvSpPr>
          <p:spPr>
            <a:xfrm>
              <a:off x="6300838" y="4348666"/>
              <a:ext cx="2176757" cy="929686"/>
            </a:xfrm>
            <a:prstGeom prst="round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系统设置</a:t>
              </a:r>
            </a:p>
          </p:txBody>
        </p:sp>
        <p:cxnSp>
          <p:nvCxnSpPr>
            <p:cNvPr id="97" name="直接连接符 96"/>
            <p:cNvCxnSpPr/>
            <p:nvPr/>
          </p:nvCxnSpPr>
          <p:spPr>
            <a:xfrm flipH="1">
              <a:off x="6144407" y="0"/>
              <a:ext cx="36095" cy="5759450"/>
            </a:xfrm>
            <a:prstGeom prst="line">
              <a:avLst/>
            </a:prstGeom>
            <a:ln w="317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矩形 1"/>
          <p:cNvSpPr/>
          <p:nvPr/>
        </p:nvSpPr>
        <p:spPr>
          <a:xfrm>
            <a:off x="312820" y="-55603"/>
            <a:ext cx="4318000" cy="590931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 dirty="0">
                <a:solidFill>
                  <a:srgbClr val="00B0F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舒适指数</a:t>
            </a:r>
            <a:r>
              <a:rPr lang="en-US" altLang="zh-CN" sz="3600" b="1" dirty="0">
                <a:solidFill>
                  <a:srgbClr val="00B0F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	</a:t>
            </a:r>
          </a:p>
          <a:p>
            <a:pPr>
              <a:lnSpc>
                <a:spcPct val="150000"/>
              </a:lnSpc>
            </a:pPr>
            <a:r>
              <a:rPr lang="zh-CN" altLang="en-US" sz="3600" b="1" dirty="0">
                <a:solidFill>
                  <a:srgbClr val="00B0F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室外温度</a:t>
            </a:r>
            <a:endParaRPr lang="en-US" altLang="zh-CN" sz="3600" b="1" dirty="0">
              <a:solidFill>
                <a:srgbClr val="00B0F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600" b="1" dirty="0">
                <a:solidFill>
                  <a:srgbClr val="00B0F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相对湿度</a:t>
            </a:r>
            <a:endParaRPr lang="en-US" altLang="zh-CN" sz="3600" b="1" dirty="0">
              <a:solidFill>
                <a:srgbClr val="00B0F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600" b="1" dirty="0">
                <a:solidFill>
                  <a:srgbClr val="00B0F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空气质量</a:t>
            </a:r>
            <a:endParaRPr lang="en-US" altLang="zh-CN" sz="3600" b="1" dirty="0">
              <a:solidFill>
                <a:srgbClr val="00B0F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600" b="1" dirty="0">
                <a:solidFill>
                  <a:srgbClr val="00B0F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是否下雨</a:t>
            </a:r>
            <a:r>
              <a:rPr lang="en-US" altLang="zh-CN" sz="3600" b="1" dirty="0">
                <a:solidFill>
                  <a:srgbClr val="00B0F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zh-CN" altLang="en-US" sz="3600" b="1" dirty="0">
                <a:solidFill>
                  <a:srgbClr val="00B0F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推荐状态</a:t>
            </a:r>
            <a:r>
              <a:rPr lang="en-US" altLang="zh-CN" sz="3600" b="1" dirty="0">
                <a:solidFill>
                  <a:srgbClr val="00B0F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zh-CN" altLang="en-US" sz="3600" b="1" dirty="0">
                <a:solidFill>
                  <a:srgbClr val="00B0F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窗户状态</a:t>
            </a:r>
            <a:r>
              <a:rPr lang="en-US" altLang="zh-CN" sz="3600" b="1" dirty="0">
                <a:solidFill>
                  <a:srgbClr val="00B0F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858858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1688248" y="4523257"/>
            <a:ext cx="1332988" cy="8242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543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ON</a:t>
            </a:r>
            <a:endParaRPr lang="zh-CN" altLang="en-US" sz="3543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6144407" y="0"/>
            <a:ext cx="2333188" cy="5759450"/>
            <a:chOff x="6144407" y="0"/>
            <a:chExt cx="2333188" cy="5759450"/>
          </a:xfrm>
        </p:grpSpPr>
        <p:sp>
          <p:nvSpPr>
            <p:cNvPr id="91" name="圆角矩形 90"/>
            <p:cNvSpPr/>
            <p:nvPr/>
          </p:nvSpPr>
          <p:spPr>
            <a:xfrm>
              <a:off x="6300838" y="320246"/>
              <a:ext cx="2176757" cy="929686"/>
            </a:xfrm>
            <a:prstGeom prst="round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数据监控</a:t>
              </a:r>
            </a:p>
          </p:txBody>
        </p:sp>
        <p:sp>
          <p:nvSpPr>
            <p:cNvPr id="94" name="圆角矩形 93"/>
            <p:cNvSpPr/>
            <p:nvPr/>
          </p:nvSpPr>
          <p:spPr>
            <a:xfrm>
              <a:off x="6300838" y="1663053"/>
              <a:ext cx="2176757" cy="929686"/>
            </a:xfrm>
            <a:prstGeom prst="round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实时状态</a:t>
              </a:r>
            </a:p>
          </p:txBody>
        </p:sp>
        <p:sp>
          <p:nvSpPr>
            <p:cNvPr id="95" name="圆角矩形 94"/>
            <p:cNvSpPr/>
            <p:nvPr/>
          </p:nvSpPr>
          <p:spPr>
            <a:xfrm>
              <a:off x="6300838" y="3005860"/>
              <a:ext cx="2176757" cy="929686"/>
            </a:xfrm>
            <a:prstGeom prst="round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600" dirty="0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状态控制</a:t>
              </a:r>
            </a:p>
          </p:txBody>
        </p:sp>
        <p:sp>
          <p:nvSpPr>
            <p:cNvPr id="96" name="圆角矩形 95"/>
            <p:cNvSpPr/>
            <p:nvPr/>
          </p:nvSpPr>
          <p:spPr>
            <a:xfrm>
              <a:off x="6300838" y="4348666"/>
              <a:ext cx="2176757" cy="929686"/>
            </a:xfrm>
            <a:prstGeom prst="round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系统设置</a:t>
              </a:r>
            </a:p>
          </p:txBody>
        </p:sp>
        <p:cxnSp>
          <p:nvCxnSpPr>
            <p:cNvPr id="97" name="直接连接符 96"/>
            <p:cNvCxnSpPr/>
            <p:nvPr/>
          </p:nvCxnSpPr>
          <p:spPr>
            <a:xfrm flipH="1">
              <a:off x="6144407" y="0"/>
              <a:ext cx="36095" cy="5759450"/>
            </a:xfrm>
            <a:prstGeom prst="line">
              <a:avLst/>
            </a:prstGeom>
            <a:ln w="317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椭圆 27"/>
          <p:cNvSpPr/>
          <p:nvPr/>
        </p:nvSpPr>
        <p:spPr>
          <a:xfrm>
            <a:off x="501752" y="785089"/>
            <a:ext cx="2372992" cy="2372992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5512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打开</a:t>
            </a:r>
          </a:p>
        </p:txBody>
      </p:sp>
      <p:sp>
        <p:nvSpPr>
          <p:cNvPr id="29" name="椭圆 28"/>
          <p:cNvSpPr/>
          <p:nvPr/>
        </p:nvSpPr>
        <p:spPr>
          <a:xfrm>
            <a:off x="3549477" y="849148"/>
            <a:ext cx="2372994" cy="237299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5512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关闭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880992" y="3470703"/>
            <a:ext cx="25260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自动控制</a:t>
            </a:r>
          </a:p>
        </p:txBody>
      </p:sp>
      <p:sp>
        <p:nvSpPr>
          <p:cNvPr id="3" name="圆角矩形 2"/>
          <p:cNvSpPr/>
          <p:nvPr/>
        </p:nvSpPr>
        <p:spPr>
          <a:xfrm>
            <a:off x="1561996" y="4488705"/>
            <a:ext cx="2918480" cy="858752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305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6144407" y="0"/>
            <a:ext cx="2333188" cy="5759450"/>
            <a:chOff x="6144407" y="0"/>
            <a:chExt cx="2333188" cy="5759450"/>
          </a:xfrm>
        </p:grpSpPr>
        <p:sp>
          <p:nvSpPr>
            <p:cNvPr id="91" name="圆角矩形 90"/>
            <p:cNvSpPr/>
            <p:nvPr/>
          </p:nvSpPr>
          <p:spPr>
            <a:xfrm>
              <a:off x="6300838" y="320246"/>
              <a:ext cx="2176757" cy="929686"/>
            </a:xfrm>
            <a:prstGeom prst="round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数据监控</a:t>
              </a:r>
            </a:p>
          </p:txBody>
        </p:sp>
        <p:sp>
          <p:nvSpPr>
            <p:cNvPr id="94" name="圆角矩形 93"/>
            <p:cNvSpPr/>
            <p:nvPr/>
          </p:nvSpPr>
          <p:spPr>
            <a:xfrm>
              <a:off x="6300838" y="1663053"/>
              <a:ext cx="2176757" cy="929686"/>
            </a:xfrm>
            <a:prstGeom prst="round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实时状态</a:t>
              </a:r>
            </a:p>
          </p:txBody>
        </p:sp>
        <p:sp>
          <p:nvSpPr>
            <p:cNvPr id="95" name="圆角矩形 94"/>
            <p:cNvSpPr/>
            <p:nvPr/>
          </p:nvSpPr>
          <p:spPr>
            <a:xfrm>
              <a:off x="6300838" y="3005860"/>
              <a:ext cx="2176757" cy="929686"/>
            </a:xfrm>
            <a:prstGeom prst="round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600" dirty="0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状态控制</a:t>
              </a:r>
            </a:p>
          </p:txBody>
        </p:sp>
        <p:sp>
          <p:nvSpPr>
            <p:cNvPr id="96" name="圆角矩形 95"/>
            <p:cNvSpPr/>
            <p:nvPr/>
          </p:nvSpPr>
          <p:spPr>
            <a:xfrm>
              <a:off x="6300838" y="4348666"/>
              <a:ext cx="2176757" cy="929686"/>
            </a:xfrm>
            <a:prstGeom prst="round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系统设置</a:t>
              </a:r>
            </a:p>
          </p:txBody>
        </p:sp>
        <p:cxnSp>
          <p:nvCxnSpPr>
            <p:cNvPr id="97" name="直接连接符 96"/>
            <p:cNvCxnSpPr/>
            <p:nvPr/>
          </p:nvCxnSpPr>
          <p:spPr>
            <a:xfrm flipH="1">
              <a:off x="6144407" y="0"/>
              <a:ext cx="36095" cy="5759450"/>
            </a:xfrm>
            <a:prstGeom prst="line">
              <a:avLst/>
            </a:prstGeom>
            <a:ln w="317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椭圆 27"/>
          <p:cNvSpPr/>
          <p:nvPr/>
        </p:nvSpPr>
        <p:spPr>
          <a:xfrm>
            <a:off x="501752" y="785089"/>
            <a:ext cx="2372992" cy="2372992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5512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打开</a:t>
            </a:r>
          </a:p>
        </p:txBody>
      </p:sp>
      <p:sp>
        <p:nvSpPr>
          <p:cNvPr id="29" name="椭圆 28"/>
          <p:cNvSpPr/>
          <p:nvPr/>
        </p:nvSpPr>
        <p:spPr>
          <a:xfrm>
            <a:off x="3549477" y="849148"/>
            <a:ext cx="2372994" cy="237299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5512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关闭</a:t>
            </a:r>
          </a:p>
        </p:txBody>
      </p:sp>
      <p:sp>
        <p:nvSpPr>
          <p:cNvPr id="30" name="矩形 29"/>
          <p:cNvSpPr/>
          <p:nvPr/>
        </p:nvSpPr>
        <p:spPr>
          <a:xfrm>
            <a:off x="3021236" y="4523257"/>
            <a:ext cx="1385776" cy="8242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543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OFF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880992" y="3470703"/>
            <a:ext cx="25260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自动控制</a:t>
            </a:r>
          </a:p>
        </p:txBody>
      </p:sp>
      <p:sp>
        <p:nvSpPr>
          <p:cNvPr id="3" name="圆角矩形 2"/>
          <p:cNvSpPr/>
          <p:nvPr/>
        </p:nvSpPr>
        <p:spPr>
          <a:xfrm>
            <a:off x="1561996" y="4488705"/>
            <a:ext cx="2918480" cy="858752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6509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圆角矩形 90"/>
          <p:cNvSpPr/>
          <p:nvPr/>
        </p:nvSpPr>
        <p:spPr>
          <a:xfrm>
            <a:off x="6300838" y="320246"/>
            <a:ext cx="2176757" cy="929686"/>
          </a:xfrm>
          <a:prstGeom prst="round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数据监控</a:t>
            </a:r>
          </a:p>
        </p:txBody>
      </p:sp>
      <p:sp>
        <p:nvSpPr>
          <p:cNvPr id="94" name="圆角矩形 93"/>
          <p:cNvSpPr/>
          <p:nvPr/>
        </p:nvSpPr>
        <p:spPr>
          <a:xfrm>
            <a:off x="6300838" y="1663053"/>
            <a:ext cx="2176757" cy="929686"/>
          </a:xfrm>
          <a:prstGeom prst="round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实时状态</a:t>
            </a:r>
          </a:p>
        </p:txBody>
      </p:sp>
      <p:sp>
        <p:nvSpPr>
          <p:cNvPr id="95" name="圆角矩形 94"/>
          <p:cNvSpPr/>
          <p:nvPr/>
        </p:nvSpPr>
        <p:spPr>
          <a:xfrm>
            <a:off x="6300838" y="3005860"/>
            <a:ext cx="2176757" cy="929686"/>
          </a:xfrm>
          <a:prstGeom prst="round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状态控制</a:t>
            </a:r>
          </a:p>
        </p:txBody>
      </p:sp>
      <p:sp>
        <p:nvSpPr>
          <p:cNvPr id="96" name="圆角矩形 95"/>
          <p:cNvSpPr/>
          <p:nvPr/>
        </p:nvSpPr>
        <p:spPr>
          <a:xfrm>
            <a:off x="6300838" y="4348666"/>
            <a:ext cx="2176757" cy="929686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系统设置</a:t>
            </a:r>
          </a:p>
        </p:txBody>
      </p:sp>
      <p:cxnSp>
        <p:nvCxnSpPr>
          <p:cNvPr id="97" name="直接连接符 96"/>
          <p:cNvCxnSpPr/>
          <p:nvPr/>
        </p:nvCxnSpPr>
        <p:spPr>
          <a:xfrm flipH="1">
            <a:off x="6144407" y="0"/>
            <a:ext cx="36095" cy="5759450"/>
          </a:xfrm>
          <a:prstGeom prst="line">
            <a:avLst/>
          </a:prstGeom>
          <a:ln w="317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458161" y="328012"/>
            <a:ext cx="2678739" cy="3599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CN" altLang="en-US" sz="4000" dirty="0">
                <a:solidFill>
                  <a:schemeClr val="bg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设定温度污染报警蜂鸣器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3469444" y="1988744"/>
            <a:ext cx="1897209" cy="603995"/>
            <a:chOff x="1561996" y="4488705"/>
            <a:chExt cx="2918480" cy="858752"/>
          </a:xfrm>
        </p:grpSpPr>
        <p:sp>
          <p:nvSpPr>
            <p:cNvPr id="40" name="矩形 39"/>
            <p:cNvSpPr/>
            <p:nvPr/>
          </p:nvSpPr>
          <p:spPr>
            <a:xfrm>
              <a:off x="1688248" y="4523257"/>
              <a:ext cx="1332988" cy="824200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543" dirty="0"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ON</a:t>
              </a:r>
              <a:endParaRPr lang="zh-CN" altLang="en-US" sz="3543" dirty="0">
                <a:latin typeface="Adobe 黑体 Std R" panose="020B0400000000000000" pitchFamily="34" charset="-122"/>
                <a:ea typeface="Adobe 黑体 Std R" panose="020B0400000000000000" pitchFamily="34" charset="-122"/>
              </a:endParaRPr>
            </a:p>
          </p:txBody>
        </p:sp>
        <p:sp>
          <p:nvSpPr>
            <p:cNvPr id="41" name="圆角矩形 40"/>
            <p:cNvSpPr/>
            <p:nvPr/>
          </p:nvSpPr>
          <p:spPr>
            <a:xfrm>
              <a:off x="1561996" y="4488705"/>
              <a:ext cx="2918480" cy="858752"/>
            </a:xfrm>
            <a:prstGeom prst="round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3469444" y="3277150"/>
            <a:ext cx="1897209" cy="603995"/>
            <a:chOff x="1561996" y="4488705"/>
            <a:chExt cx="2918480" cy="858752"/>
          </a:xfrm>
        </p:grpSpPr>
        <p:sp>
          <p:nvSpPr>
            <p:cNvPr id="43" name="矩形 42"/>
            <p:cNvSpPr/>
            <p:nvPr/>
          </p:nvSpPr>
          <p:spPr>
            <a:xfrm>
              <a:off x="1688248" y="4523257"/>
              <a:ext cx="1332988" cy="824200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543" dirty="0"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ON</a:t>
              </a:r>
              <a:endParaRPr lang="zh-CN" altLang="en-US" sz="3543" dirty="0">
                <a:latin typeface="Adobe 黑体 Std R" panose="020B0400000000000000" pitchFamily="34" charset="-122"/>
                <a:ea typeface="Adobe 黑体 Std R" panose="020B0400000000000000" pitchFamily="34" charset="-122"/>
              </a:endParaRPr>
            </a:p>
          </p:txBody>
        </p:sp>
        <p:sp>
          <p:nvSpPr>
            <p:cNvPr id="44" name="圆角矩形 43"/>
            <p:cNvSpPr/>
            <p:nvPr/>
          </p:nvSpPr>
          <p:spPr>
            <a:xfrm>
              <a:off x="1561996" y="4488705"/>
              <a:ext cx="2918480" cy="858752"/>
            </a:xfrm>
            <a:prstGeom prst="round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矩形 14"/>
          <p:cNvSpPr/>
          <p:nvPr/>
        </p:nvSpPr>
        <p:spPr>
          <a:xfrm>
            <a:off x="707109" y="4505461"/>
            <a:ext cx="2180842" cy="616096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756" dirty="0">
                <a:solidFill>
                  <a:schemeClr val="bg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高级设置</a:t>
            </a:r>
          </a:p>
        </p:txBody>
      </p:sp>
      <p:sp>
        <p:nvSpPr>
          <p:cNvPr id="16" name="矩形 15"/>
          <p:cNvSpPr/>
          <p:nvPr/>
        </p:nvSpPr>
        <p:spPr>
          <a:xfrm>
            <a:off x="3471250" y="4505461"/>
            <a:ext cx="2180842" cy="616096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756" dirty="0">
                <a:solidFill>
                  <a:schemeClr val="bg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关于</a:t>
            </a:r>
          </a:p>
        </p:txBody>
      </p:sp>
    </p:spTree>
    <p:extLst>
      <p:ext uri="{BB962C8B-B14F-4D97-AF65-F5344CB8AC3E}">
        <p14:creationId xmlns:p14="http://schemas.microsoft.com/office/powerpoint/2010/main" val="2129056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圆角矩形 90"/>
          <p:cNvSpPr/>
          <p:nvPr/>
        </p:nvSpPr>
        <p:spPr>
          <a:xfrm>
            <a:off x="6300838" y="320246"/>
            <a:ext cx="2176757" cy="929686"/>
          </a:xfrm>
          <a:prstGeom prst="round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数据监控</a:t>
            </a:r>
          </a:p>
        </p:txBody>
      </p:sp>
      <p:sp>
        <p:nvSpPr>
          <p:cNvPr id="94" name="圆角矩形 93"/>
          <p:cNvSpPr/>
          <p:nvPr/>
        </p:nvSpPr>
        <p:spPr>
          <a:xfrm>
            <a:off x="6300838" y="1663053"/>
            <a:ext cx="2176757" cy="929686"/>
          </a:xfrm>
          <a:prstGeom prst="round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实时状态</a:t>
            </a:r>
          </a:p>
        </p:txBody>
      </p:sp>
      <p:sp>
        <p:nvSpPr>
          <p:cNvPr id="95" name="圆角矩形 94"/>
          <p:cNvSpPr/>
          <p:nvPr/>
        </p:nvSpPr>
        <p:spPr>
          <a:xfrm>
            <a:off x="6300838" y="3005860"/>
            <a:ext cx="2176757" cy="929686"/>
          </a:xfrm>
          <a:prstGeom prst="round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状态控制</a:t>
            </a:r>
          </a:p>
        </p:txBody>
      </p:sp>
      <p:sp>
        <p:nvSpPr>
          <p:cNvPr id="96" name="圆角矩形 95"/>
          <p:cNvSpPr/>
          <p:nvPr/>
        </p:nvSpPr>
        <p:spPr>
          <a:xfrm>
            <a:off x="6300838" y="4348666"/>
            <a:ext cx="2176757" cy="929686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系统设置</a:t>
            </a:r>
          </a:p>
        </p:txBody>
      </p:sp>
      <p:cxnSp>
        <p:nvCxnSpPr>
          <p:cNvPr id="97" name="直接连接符 96"/>
          <p:cNvCxnSpPr/>
          <p:nvPr/>
        </p:nvCxnSpPr>
        <p:spPr>
          <a:xfrm flipH="1">
            <a:off x="6144407" y="0"/>
            <a:ext cx="36095" cy="5759450"/>
          </a:xfrm>
          <a:prstGeom prst="line">
            <a:avLst/>
          </a:prstGeom>
          <a:ln w="317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458161" y="328012"/>
            <a:ext cx="2678739" cy="3599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CN" altLang="en-US" sz="4000" dirty="0">
                <a:solidFill>
                  <a:schemeClr val="bg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设定温度污染报警蜂鸣器</a:t>
            </a:r>
          </a:p>
        </p:txBody>
      </p:sp>
      <p:sp>
        <p:nvSpPr>
          <p:cNvPr id="34" name="矩形 33"/>
          <p:cNvSpPr/>
          <p:nvPr/>
        </p:nvSpPr>
        <p:spPr>
          <a:xfrm>
            <a:off x="707109" y="4505461"/>
            <a:ext cx="2180842" cy="616096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756" dirty="0">
                <a:solidFill>
                  <a:schemeClr val="bg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高级设置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3471250" y="1998170"/>
            <a:ext cx="1895403" cy="609443"/>
            <a:chOff x="3120635" y="660788"/>
            <a:chExt cx="2918480" cy="858752"/>
          </a:xfrm>
        </p:grpSpPr>
        <p:sp>
          <p:nvSpPr>
            <p:cNvPr id="16" name="矩形 15"/>
            <p:cNvSpPr/>
            <p:nvPr/>
          </p:nvSpPr>
          <p:spPr>
            <a:xfrm>
              <a:off x="4579875" y="695340"/>
              <a:ext cx="1385776" cy="8242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OFF</a:t>
              </a:r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3120635" y="660788"/>
              <a:ext cx="2918480" cy="858752"/>
            </a:xfrm>
            <a:prstGeom prst="round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3471250" y="3268978"/>
            <a:ext cx="1895403" cy="609443"/>
            <a:chOff x="3120635" y="660788"/>
            <a:chExt cx="2918480" cy="858752"/>
          </a:xfrm>
        </p:grpSpPr>
        <p:sp>
          <p:nvSpPr>
            <p:cNvPr id="20" name="矩形 19"/>
            <p:cNvSpPr/>
            <p:nvPr/>
          </p:nvSpPr>
          <p:spPr>
            <a:xfrm>
              <a:off x="4579875" y="695340"/>
              <a:ext cx="1385776" cy="8242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OFF</a:t>
              </a:r>
            </a:p>
          </p:txBody>
        </p:sp>
        <p:sp>
          <p:nvSpPr>
            <p:cNvPr id="21" name="圆角矩形 20"/>
            <p:cNvSpPr/>
            <p:nvPr/>
          </p:nvSpPr>
          <p:spPr>
            <a:xfrm>
              <a:off x="3120635" y="660788"/>
              <a:ext cx="2918480" cy="858752"/>
            </a:xfrm>
            <a:prstGeom prst="round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8" name="矩形 27"/>
          <p:cNvSpPr/>
          <p:nvPr/>
        </p:nvSpPr>
        <p:spPr>
          <a:xfrm>
            <a:off x="3471250" y="4505461"/>
            <a:ext cx="2180842" cy="616096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756" dirty="0">
                <a:solidFill>
                  <a:schemeClr val="bg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关于</a:t>
            </a:r>
          </a:p>
        </p:txBody>
      </p:sp>
    </p:spTree>
    <p:extLst>
      <p:ext uri="{BB962C8B-B14F-4D97-AF65-F5344CB8AC3E}">
        <p14:creationId xmlns:p14="http://schemas.microsoft.com/office/powerpoint/2010/main" val="2363686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533367" y="235104"/>
            <a:ext cx="25000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rgbClr val="FFFF00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高级设置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6388984" y="4681826"/>
            <a:ext cx="1855581" cy="69820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3937" dirty="0">
                <a:solidFill>
                  <a:schemeClr val="bg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返回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280590" y="942853"/>
            <a:ext cx="2752802" cy="4437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计算参数</a:t>
            </a:r>
            <a:r>
              <a:rPr lang="en-US" altLang="zh-CN" sz="3200" dirty="0">
                <a:solidFill>
                  <a:schemeClr val="bg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1</a:t>
            </a:r>
          </a:p>
          <a:p>
            <a:pPr algn="ctr">
              <a:lnSpc>
                <a:spcPct val="15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计算参数</a:t>
            </a:r>
            <a:r>
              <a:rPr lang="en-US" altLang="zh-CN" sz="3200" dirty="0">
                <a:solidFill>
                  <a:schemeClr val="bg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2</a:t>
            </a:r>
          </a:p>
          <a:p>
            <a:pPr algn="ctr">
              <a:lnSpc>
                <a:spcPct val="15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计算参数</a:t>
            </a:r>
            <a:r>
              <a:rPr lang="en-US" altLang="zh-CN" sz="3200" dirty="0">
                <a:solidFill>
                  <a:schemeClr val="bg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3</a:t>
            </a:r>
          </a:p>
          <a:p>
            <a:pPr algn="ctr">
              <a:lnSpc>
                <a:spcPct val="15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调整时间</a:t>
            </a:r>
            <a:endParaRPr lang="en-US" altLang="zh-CN" sz="3200" dirty="0">
              <a:solidFill>
                <a:schemeClr val="bg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刷新间隔</a:t>
            </a:r>
            <a:endParaRPr lang="en-US" altLang="zh-CN" sz="3200" dirty="0">
              <a:solidFill>
                <a:schemeClr val="bg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节能模式</a:t>
            </a:r>
          </a:p>
        </p:txBody>
      </p:sp>
      <p:sp>
        <p:nvSpPr>
          <p:cNvPr id="19" name="矩形 18"/>
          <p:cNvSpPr/>
          <p:nvPr/>
        </p:nvSpPr>
        <p:spPr>
          <a:xfrm>
            <a:off x="2893693" y="4784632"/>
            <a:ext cx="1487808" cy="492592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756" dirty="0">
                <a:solidFill>
                  <a:schemeClr val="bg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正常</a:t>
            </a:r>
          </a:p>
        </p:txBody>
      </p:sp>
    </p:spTree>
    <p:extLst>
      <p:ext uri="{BB962C8B-B14F-4D97-AF65-F5344CB8AC3E}">
        <p14:creationId xmlns:p14="http://schemas.microsoft.com/office/powerpoint/2010/main" val="3645994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533368" y="340317"/>
            <a:ext cx="2730532" cy="76944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关于系统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6388984" y="4681826"/>
            <a:ext cx="1855581" cy="69820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3937" dirty="0"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返回</a:t>
            </a:r>
          </a:p>
        </p:txBody>
      </p:sp>
      <p:sp>
        <p:nvSpPr>
          <p:cNvPr id="2" name="矩形 1"/>
          <p:cNvSpPr/>
          <p:nvPr/>
        </p:nvSpPr>
        <p:spPr>
          <a:xfrm>
            <a:off x="533368" y="940859"/>
            <a:ext cx="7711197" cy="34591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677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33368" y="1559801"/>
            <a:ext cx="7711197" cy="222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系统版本  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vision 1.0</a:t>
            </a: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内核版本  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vision 1.0</a:t>
            </a: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开发者： </a:t>
            </a:r>
            <a:r>
              <a:rPr lang="en-US" altLang="zh-CN" sz="32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cjlycgcgkrxd</a:t>
            </a:r>
            <a:endParaRPr lang="en-US" altLang="zh-CN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97634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284</TotalTime>
  <Words>127</Words>
  <Application>Microsoft Office PowerPoint</Application>
  <PresentationFormat>自定义</PresentationFormat>
  <Paragraphs>71</Paragraphs>
  <Slides>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Adobe 黑体 Std R</vt:lpstr>
      <vt:lpstr>等线</vt:lpstr>
      <vt:lpstr>等线 Light</vt:lpstr>
      <vt:lpstr>宋体</vt:lpstr>
      <vt:lpstr>微软雅黑</vt:lpstr>
      <vt:lpstr>微软雅黑 Light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Tongji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陈嘉梁</dc:creator>
  <cp:lastModifiedBy>Chenguang Yang</cp:lastModifiedBy>
  <cp:revision>50</cp:revision>
  <dcterms:created xsi:type="dcterms:W3CDTF">2016-03-13T14:16:34Z</dcterms:created>
  <dcterms:modified xsi:type="dcterms:W3CDTF">2016-03-14T13:16:30Z</dcterms:modified>
</cp:coreProperties>
</file>