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270" r:id="rId3"/>
    <p:sldId id="271" r:id="rId4"/>
    <p:sldId id="277" r:id="rId5"/>
    <p:sldId id="278" r:id="rId6"/>
    <p:sldId id="273" r:id="rId7"/>
    <p:sldId id="275" r:id="rId8"/>
    <p:sldId id="264" r:id="rId9"/>
    <p:sldId id="267" r:id="rId10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F2826-846A-43C3-8B81-41F412D2E55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B620-FD3A-4D3A-BBE1-42E594FD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60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9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94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3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A4B-21F2-4AE1-9B1A-E6A6A0DCD50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9568" y="830178"/>
            <a:ext cx="6485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智能窗控制系统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7557" y="1708485"/>
            <a:ext cx="5510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</a:rPr>
              <a:t>Intelligent Window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825" y="3582312"/>
            <a:ext cx="24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Loading. . .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800062" y="951270"/>
            <a:ext cx="3260107" cy="4063663"/>
            <a:chOff x="2900061" y="1037726"/>
            <a:chExt cx="3741826" cy="4358922"/>
          </a:xfrm>
        </p:grpSpPr>
        <p:cxnSp>
          <p:nvCxnSpPr>
            <p:cNvPr id="4" name="直接连接符 3"/>
            <p:cNvCxnSpPr>
              <a:stCxn id="11" idx="0"/>
              <a:endCxn id="11" idx="1"/>
            </p:cNvCxnSpPr>
            <p:nvPr/>
          </p:nvCxnSpPr>
          <p:spPr>
            <a:xfrm flipH="1">
              <a:off x="2900061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1" idx="0"/>
              <a:endCxn id="11" idx="3"/>
            </p:cNvCxnSpPr>
            <p:nvPr/>
          </p:nvCxnSpPr>
          <p:spPr>
            <a:xfrm>
              <a:off x="4770974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00061" y="1037726"/>
              <a:ext cx="3741826" cy="2090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96315" y="2692546"/>
              <a:ext cx="3549319" cy="2704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3233512" y="1939287"/>
              <a:ext cx="12032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297442" y="1939288"/>
              <a:ext cx="12036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3177303" y="5099582"/>
              <a:ext cx="3187853" cy="0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4752" y="2103515"/>
              <a:ext cx="850520" cy="1388048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90787" y="3675704"/>
              <a:ext cx="1048144" cy="1135896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4525303" y="2612085"/>
              <a:ext cx="1632106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659175" y="4054337"/>
              <a:ext cx="1563691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V="1">
              <a:off x="3655527" y="3656693"/>
              <a:ext cx="2363098" cy="63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265046" y="951270"/>
            <a:ext cx="2356583" cy="3495319"/>
            <a:chOff x="265046" y="951270"/>
            <a:chExt cx="2356583" cy="3495319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74" y="2004404"/>
              <a:ext cx="797477" cy="1260365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5046" y="3473187"/>
              <a:ext cx="927505" cy="973402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1136225" y="2521563"/>
              <a:ext cx="1485404" cy="55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44946" y="3754465"/>
              <a:ext cx="1142101" cy="53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408113" y="1875054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08113" y="3402173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云形标注 84"/>
            <p:cNvSpPr/>
            <p:nvPr/>
          </p:nvSpPr>
          <p:spPr>
            <a:xfrm>
              <a:off x="408113" y="951270"/>
              <a:ext cx="728112" cy="597324"/>
            </a:xfrm>
            <a:prstGeom prst="cloudCallout">
              <a:avLst>
                <a:gd name="adj1" fmla="val 3038"/>
                <a:gd name="adj2" fmla="val -478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68441" y="0"/>
            <a:ext cx="4318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含湿量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	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饱和蒸气压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水蒸气分压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空气质量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是否下雨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推荐状态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窗户状态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88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458500" y="1095729"/>
            <a:ext cx="1663932" cy="165233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905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  <p:sp>
        <p:nvSpPr>
          <p:cNvPr id="11" name="椭圆 10"/>
          <p:cNvSpPr/>
          <p:nvPr/>
        </p:nvSpPr>
        <p:spPr>
          <a:xfrm>
            <a:off x="2356126" y="1095729"/>
            <a:ext cx="1657662" cy="16523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905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停</a:t>
            </a:r>
          </a:p>
        </p:txBody>
      </p:sp>
      <p:sp>
        <p:nvSpPr>
          <p:cNvPr id="12" name="椭圆 11"/>
          <p:cNvSpPr/>
          <p:nvPr/>
        </p:nvSpPr>
        <p:spPr>
          <a:xfrm>
            <a:off x="4247483" y="1095729"/>
            <a:ext cx="1657662" cy="165233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905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21843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458500" y="1095729"/>
            <a:ext cx="1663932" cy="165233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90500" h="1905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  <p:sp>
        <p:nvSpPr>
          <p:cNvPr id="11" name="椭圆 10"/>
          <p:cNvSpPr/>
          <p:nvPr/>
        </p:nvSpPr>
        <p:spPr>
          <a:xfrm>
            <a:off x="2356126" y="1095729"/>
            <a:ext cx="1657662" cy="16523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90500" h="1905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停</a:t>
            </a:r>
          </a:p>
        </p:txBody>
      </p:sp>
      <p:sp>
        <p:nvSpPr>
          <p:cNvPr id="12" name="椭圆 11"/>
          <p:cNvSpPr/>
          <p:nvPr/>
        </p:nvSpPr>
        <p:spPr>
          <a:xfrm>
            <a:off x="4247483" y="1095729"/>
            <a:ext cx="1657662" cy="165233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90500" h="1905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169118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21290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 h="127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 h="127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11903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7" y="235104"/>
            <a:ext cx="250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0590" y="942853"/>
            <a:ext cx="2752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污染物阈值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最低温度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最高温度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调整时间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刷新间隔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节能模式</a:t>
            </a:r>
          </a:p>
        </p:txBody>
      </p:sp>
    </p:spTree>
    <p:extLst>
      <p:ext uri="{BB962C8B-B14F-4D97-AF65-F5344CB8AC3E}">
        <p14:creationId xmlns:p14="http://schemas.microsoft.com/office/powerpoint/2010/main" val="364599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8" y="340317"/>
            <a:ext cx="27305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关于系统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" name="矩形 1"/>
          <p:cNvSpPr/>
          <p:nvPr/>
        </p:nvSpPr>
        <p:spPr>
          <a:xfrm>
            <a:off x="533368" y="940859"/>
            <a:ext cx="7711197" cy="345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77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368" y="1559801"/>
            <a:ext cx="771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开发者：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cjlycgcgkrxd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368" y="3903508"/>
            <a:ext cx="5446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：实时状态中，饱和蒸汽压指室内干球温度下水的饱和蒸气压，水蒸气分压指室外实时水蒸气分压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6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159</Words>
  <Application>Microsoft Office PowerPoint</Application>
  <PresentationFormat>自定义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Adobe 黑体 Std R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陈嘉梁</dc:creator>
  <cp:lastModifiedBy>Chenguang Yang</cp:lastModifiedBy>
  <cp:revision>59</cp:revision>
  <dcterms:created xsi:type="dcterms:W3CDTF">2016-03-13T14:16:34Z</dcterms:created>
  <dcterms:modified xsi:type="dcterms:W3CDTF">2016-03-25T12:38:46Z</dcterms:modified>
</cp:coreProperties>
</file>