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75" r:id="rId2"/>
    <p:sldId id="368" r:id="rId3"/>
    <p:sldId id="329" r:id="rId4"/>
    <p:sldId id="381" r:id="rId5"/>
    <p:sldId id="380" r:id="rId6"/>
    <p:sldId id="3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/>
  </p:normalViewPr>
  <p:slideViewPr>
    <p:cSldViewPr snapToGrid="0">
      <p:cViewPr>
        <p:scale>
          <a:sx n="53" d="100"/>
          <a:sy n="53" d="100"/>
        </p:scale>
        <p:origin x="1108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8BAF682-E8ED-15A5-58B0-8D60EFCAB76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 b="7829"/>
          <a:stretch>
            <a:fillRect/>
          </a:stretch>
        </p:blipFill>
        <p:spPr>
          <a:xfrm>
            <a:off x="-4763" y="0"/>
            <a:ext cx="12196763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3" y="4826676"/>
            <a:ext cx="12188952" cy="203132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PandemicPulse </a:t>
            </a:r>
            <a:br>
              <a:rPr lang="en-US" sz="3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sz="3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Mini Project 3</a:t>
            </a:r>
            <a:br>
              <a:rPr lang="en-US" sz="3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sz="3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Derrick T</a:t>
            </a:r>
            <a:br>
              <a:rPr lang="en-US" sz="3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sz="3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USN : 21BTRCL036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PandemicPulse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1332-6AEF-7547-A674-2FF50137C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3174" y="3691890"/>
            <a:ext cx="10542706" cy="2286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Amidst the global challenges posed by COVID-19, understanding its impact through data-driven analysis is crucial.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This presentation delves into the trends, impacts, and responses to COVID-19 across regions and demographics.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Exploring the evolving dynamics of confirmed cases, mortality rates, and healthcare responses provides insights into navigating this unprecedented health crisis."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1FD6B-25DB-0D41-6D65-9321483224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3174" y="1922657"/>
            <a:ext cx="10128196" cy="9641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project involves analyzing the global spread of COVID-19 using the dataset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Dataset Link : https://raw.githubusercontent.com/datasets/covid-19/main/data/countries-aggregated.csv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116512-EFB2-B141-9159-58265075B8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Analysis and Arriving at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80AD-5D09-9A4C-8CFD-4C9FE8BEE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3175" y="1882900"/>
            <a:ext cx="7293555" cy="173225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Load and Pre-process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Data Exploration and Cleaning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Visualize Global Trends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Country-Specific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Comparative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Correlation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CB84-B61A-8340-B7E3-FDD2403CEE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Trends and variations over time globally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E1EAEB-AA23-C43C-AE1D-5DA6CBB6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8" y="1919750"/>
            <a:ext cx="5948045" cy="423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877A82-6C8E-FA63-E31E-CA4A2D95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55" y="1938608"/>
            <a:ext cx="6353067" cy="41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75" y="349000"/>
            <a:ext cx="10540405" cy="479900"/>
          </a:xfrm>
        </p:spPr>
        <p:txBody>
          <a:bodyPr/>
          <a:lstStyle/>
          <a:p>
            <a:r>
              <a:rPr lang="en-US" dirty="0"/>
              <a:t>Correlation Analysis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12B50-D0A7-6B4C-AB28-27EC387C51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3176" y="863716"/>
            <a:ext cx="10540404" cy="479900"/>
          </a:xfrm>
        </p:spPr>
        <p:txBody>
          <a:bodyPr/>
          <a:lstStyle/>
          <a:p>
            <a:r>
              <a:rPr lang="en-US" dirty="0"/>
              <a:t>Recovered Cases, Confirmed Cases, Deaths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F9D360-D345-0974-817D-479760BC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05" y="1343616"/>
            <a:ext cx="6665997" cy="542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1132A-859D-EB43-9E0E-7333329A72F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08160-9FC1-4065-0A10-27CB1EB5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Highest number of confirmed cases , recovered and deaths: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EE700-B9CA-9412-84F3-4952510C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" y="2514598"/>
            <a:ext cx="5468000" cy="34647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27810D-68F5-1CA6-A6F0-C513B47E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00" y="2514598"/>
            <a:ext cx="5616766" cy="33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114</TotalTime>
  <Words>160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Yu Gothic UI Semibold</vt:lpstr>
      <vt:lpstr>Arial</vt:lpstr>
      <vt:lpstr>Calibri</vt:lpstr>
      <vt:lpstr>Wingdings</vt:lpstr>
      <vt:lpstr>Office Theme</vt:lpstr>
      <vt:lpstr>PandemicPulse  Mini Project 3 Derrick T USN : 21BTRCL036</vt:lpstr>
      <vt:lpstr>Introduction</vt:lpstr>
      <vt:lpstr>Approach</vt:lpstr>
      <vt:lpstr>Insights</vt:lpstr>
      <vt:lpstr>Correlation Analysis </vt:lpstr>
      <vt:lpstr>Highest number of confirmed cases , recovered and deaths: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Derrick T</dc:creator>
  <cp:lastModifiedBy>Derrick T</cp:lastModifiedBy>
  <cp:revision>1</cp:revision>
  <dcterms:created xsi:type="dcterms:W3CDTF">2024-06-27T15:09:22Z</dcterms:created>
  <dcterms:modified xsi:type="dcterms:W3CDTF">2024-06-27T17:03:48Z</dcterms:modified>
</cp:coreProperties>
</file>