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87" r:id="rId6"/>
    <p:sldId id="276" r:id="rId7"/>
    <p:sldId id="278"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60" d="100"/>
          <a:sy n="60" d="100"/>
        </p:scale>
        <p:origin x="840"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6/13/2024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6/13/2024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6/13/2024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31089" y="3748715"/>
            <a:ext cx="8899452" cy="2301211"/>
          </a:xfrm>
        </p:spPr>
        <p:txBody>
          <a:bodyPr wrap="square" lIns="0" tIns="0" rIns="0" bIns="0" anchor="t">
            <a:spAutoFit/>
          </a:bodyPr>
          <a:lstStyle/>
          <a:p>
            <a:r>
              <a:rPr lang="en-US" b="1" dirty="0">
                <a:solidFill>
                  <a:schemeClr val="bg1"/>
                </a:solidFill>
              </a:rPr>
              <a:t>CineMatch</a:t>
            </a:r>
            <a:br>
              <a:rPr lang="en-US" dirty="0">
                <a:solidFill>
                  <a:schemeClr val="bg1"/>
                </a:solidFill>
              </a:rPr>
            </a:br>
            <a:r>
              <a:rPr lang="en-US" sz="3600" dirty="0">
                <a:solidFill>
                  <a:schemeClr val="accent3">
                    <a:lumMod val="60000"/>
                    <a:lumOff val="40000"/>
                  </a:schemeClr>
                </a:solidFill>
              </a:rPr>
              <a:t>Mini Project – 1</a:t>
            </a:r>
            <a:br>
              <a:rPr lang="en-US" sz="3600" dirty="0">
                <a:solidFill>
                  <a:schemeClr val="accent3">
                    <a:lumMod val="60000"/>
                    <a:lumOff val="40000"/>
                  </a:schemeClr>
                </a:solidFill>
              </a:rPr>
            </a:br>
            <a:br>
              <a:rPr lang="en-US" sz="3600" dirty="0">
                <a:solidFill>
                  <a:schemeClr val="accent3">
                    <a:lumMod val="60000"/>
                    <a:lumOff val="40000"/>
                  </a:schemeClr>
                </a:solidFill>
              </a:rPr>
            </a:br>
            <a:r>
              <a:rPr lang="en-US" sz="2800" dirty="0">
                <a:solidFill>
                  <a:schemeClr val="accent3">
                    <a:lumMod val="60000"/>
                    <a:lumOff val="40000"/>
                  </a:schemeClr>
                </a:solidFill>
              </a:rPr>
              <a:t>-Derrick T</a:t>
            </a:r>
            <a:endParaRPr lang="en-US" dirty="0">
              <a:solidFill>
                <a:schemeClr val="accent3">
                  <a:lumMod val="60000"/>
                  <a:lumOff val="40000"/>
                </a:schemeClr>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773886"/>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6"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A474-7B60-B8B7-B60E-ADB94D19DEE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F5700A2-F086-0A8C-8834-8820FC466A30}"/>
              </a:ext>
            </a:extLst>
          </p:cNvPr>
          <p:cNvSpPr>
            <a:spLocks noGrp="1"/>
          </p:cNvSpPr>
          <p:nvPr>
            <p:ph idx="1"/>
          </p:nvPr>
        </p:nvSpPr>
        <p:spPr/>
        <p:txBody>
          <a:bodyPr>
            <a:normAutofit/>
          </a:bodyPr>
          <a:lstStyle/>
          <a:p>
            <a:r>
              <a:rPr lang="en-US" sz="2000" b="1" dirty="0"/>
              <a:t>In this project, I develop a Movie Recommendation System using Python, focusing on leveraging in-memory data structures and algorithms. </a:t>
            </a:r>
          </a:p>
          <a:p>
            <a:endParaRPr lang="en-US" sz="2000" b="1" dirty="0"/>
          </a:p>
          <a:p>
            <a:r>
              <a:rPr lang="en-US" sz="2000" b="1" dirty="0"/>
              <a:t>The system allows users to dynamically add movies with details like title, actors, genre, and industry. It employs advanced rating calculations based on actor popularity, industry influence, and genre preferences to provide personalized movie recommendations. </a:t>
            </a:r>
          </a:p>
          <a:p>
            <a:endParaRPr lang="en-US" sz="2000" b="1" dirty="0"/>
          </a:p>
          <a:p>
            <a:r>
              <a:rPr lang="en-US" sz="2000" b="1" dirty="0"/>
              <a:t>Key functionalities include movie addition, search by title, genre, or rating, and recommending top-rated movies, enhancing user interaction and content discovery in digital entertainment platforms</a:t>
            </a:r>
            <a:r>
              <a:rPr lang="en-US" dirty="0"/>
              <a:t>.</a:t>
            </a:r>
            <a:endParaRPr lang="en-IN" dirty="0"/>
          </a:p>
        </p:txBody>
      </p:sp>
    </p:spTree>
    <p:extLst>
      <p:ext uri="{BB962C8B-B14F-4D97-AF65-F5344CB8AC3E}">
        <p14:creationId xmlns:p14="http://schemas.microsoft.com/office/powerpoint/2010/main" val="93627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Approach</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01965" y="2907201"/>
            <a:ext cx="2042116"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CineMatch</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88013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Title, Genre, Ratings</a:t>
            </a:r>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144081" y="440303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Development</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Python – Searching and Sorting</a:t>
            </a: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Command Line Interface</a:t>
            </a:r>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 Structures, Conditional Statements, Functions</a:t>
            </a:r>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Define Functions</a:t>
            </a:r>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 Input</a:t>
            </a:r>
          </a:p>
          <a:p>
            <a:pPr algn="ctr"/>
            <a:r>
              <a:rPr lang="en-US" b="1" dirty="0"/>
              <a:t>(Add Movies)</a:t>
            </a:r>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b="1" dirty="0">
                <a:solidFill>
                  <a:schemeClr val="bg1"/>
                </a:solidFill>
              </a:rPr>
              <a:t>Assigning Rating Criteria</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b="1" dirty="0">
                <a:solidFill>
                  <a:schemeClr val="bg1"/>
                </a:solidFill>
              </a:rPr>
              <a:t>Actor Names, Industry, Genre</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409141"/>
            <a:ext cx="1371600" cy="984885"/>
          </a:xfrm>
          <a:prstGeom prst="rect">
            <a:avLst/>
          </a:prstGeom>
        </p:spPr>
        <p:txBody>
          <a:bodyPr wrap="square" lIns="0" tIns="0" rIns="0" bIns="0" anchor="ctr">
            <a:spAutoFit/>
          </a:bodyPr>
          <a:lstStyle/>
          <a:p>
            <a:pPr algn="ctr"/>
            <a:r>
              <a:rPr lang="en-US" sz="1600" b="1" dirty="0">
                <a:solidFill>
                  <a:schemeClr val="bg1"/>
                </a:solidFill>
              </a:rPr>
              <a:t>Ratings Calculated based on user’s Entry</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468356"/>
            <a:ext cx="1348582" cy="223394"/>
          </a:xfrm>
          <a:prstGeom prst="rect">
            <a:avLst/>
          </a:prstGeom>
        </p:spPr>
        <p:txBody>
          <a:bodyPr wrap="square" lIns="0" tIns="0" rIns="0" bIns="0" anchor="ctr">
            <a:spAutoFit/>
          </a:bodyPr>
          <a:lstStyle/>
          <a:p>
            <a:pPr algn="r">
              <a:lnSpc>
                <a:spcPts val="1900"/>
              </a:lnSpc>
            </a:pPr>
            <a:r>
              <a:rPr lang="en-US" sz="1400" b="1" dirty="0">
                <a:solidFill>
                  <a:schemeClr val="tx1">
                    <a:lumMod val="75000"/>
                    <a:lumOff val="25000"/>
                  </a:schemeClr>
                </a:solidFill>
                <a:cs typeface="Segoe UI" panose="020B0502040204020203" pitchFamily="34" charset="0"/>
              </a:rPr>
              <a:t>Manual Assigning</a:t>
            </a:r>
            <a:endParaRPr lang="en-US" sz="1400" dirty="0">
              <a:solidFill>
                <a:schemeClr val="tx1">
                  <a:lumMod val="75000"/>
                  <a:lumOff val="25000"/>
                </a:schemeClr>
              </a:solidFill>
              <a:cs typeface="Segoe UI" panose="020B0502040204020203" pitchFamily="34" charset="0"/>
            </a:endParaRPr>
          </a:p>
        </p:txBody>
      </p:sp>
      <p:sp>
        <p:nvSpPr>
          <p:cNvPr id="2" name="Oval 1">
            <a:extLst>
              <a:ext uri="{FF2B5EF4-FFF2-40B4-BE49-F238E27FC236}">
                <a16:creationId xmlns:a16="http://schemas.microsoft.com/office/drawing/2014/main" id="{90763ED5-377C-3138-C3F8-59FCF4F0085E}"/>
              </a:ext>
              <a:ext uri="{C183D7F6-B498-43B3-948B-1728B52AA6E4}">
                <adec:decorative xmlns:adec="http://schemas.microsoft.com/office/drawing/2017/decorative" val="1"/>
              </a:ext>
            </a:extLst>
          </p:cNvPr>
          <p:cNvSpPr/>
          <p:nvPr/>
        </p:nvSpPr>
        <p:spPr>
          <a:xfrm>
            <a:off x="8898730"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Ratings Calculated by the system based on user entry entry </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78</TotalTime>
  <Words>185</Words>
  <Application>Microsoft Office PowerPoint</Application>
  <PresentationFormat>Widescreen</PresentationFormat>
  <Paragraphs>31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Segoe UI</vt:lpstr>
      <vt:lpstr>Segoe UI Light</vt:lpstr>
      <vt:lpstr>Office Theme</vt:lpstr>
      <vt:lpstr>CineMatch Mini Project – 1  -Derrick T</vt:lpstr>
      <vt:lpstr>Introduction</vt:lpstr>
      <vt:lpstr>Project analysis slide 2</vt:lpstr>
      <vt:lpstr>Project analysis slide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Derrick T</dc:creator>
  <cp:lastModifiedBy>Derrick T</cp:lastModifiedBy>
  <cp:revision>1</cp:revision>
  <dcterms:created xsi:type="dcterms:W3CDTF">2024-06-13T16:15:19Z</dcterms:created>
  <dcterms:modified xsi:type="dcterms:W3CDTF">2024-06-13T17:33:46Z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