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0" r:id="rId6"/>
    <p:sldId id="277" r:id="rId7"/>
    <p:sldId id="258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AE2BA-E6E9-47BE-90DA-7CC8F543793A}" type="doc">
      <dgm:prSet loTypeId="urn:microsoft.com/office/officeart/2008/layout/CircleAccentTimeline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E50F4E-A211-4387-B97C-8204D2D63C7E}">
      <dgm:prSet phldrT="[Text]"/>
      <dgm:spPr>
        <a:xfrm rot="17700000">
          <a:off x="290642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09/2017</a:t>
          </a:r>
          <a:endParaRPr lang="en-US"/>
        </a:p>
      </dgm:t>
    </dgm:pt>
    <dgm:pt modelId="{3ECDEA85-0997-4DE7-BDA1-9D27574A1BE6}" type="parTrans" cxnId="{22B998FB-6DA3-44DE-8039-70A44451540E}">
      <dgm:prSet/>
      <dgm:spPr/>
      <dgm:t>
        <a:bodyPr/>
        <a:lstStyle/>
        <a:p>
          <a:endParaRPr lang="en-US"/>
        </a:p>
      </dgm:t>
    </dgm:pt>
    <dgm:pt modelId="{7E88C0FE-9E9F-45D8-9EB3-4AB6E6B956AA}" type="sibTrans" cxnId="{22B998FB-6DA3-44DE-8039-70A44451540E}">
      <dgm:prSet/>
      <dgm:spPr/>
      <dgm:t>
        <a:bodyPr/>
        <a:lstStyle/>
        <a:p>
          <a:endParaRPr lang="en-US"/>
        </a:p>
      </dgm:t>
    </dgm:pt>
    <dgm:pt modelId="{4197E540-D10F-4BDA-84C9-B2027B240EEB}">
      <dgm:prSet phldrT="[Text]"/>
      <dgm:spPr>
        <a:xfrm rot="17700000">
          <a:off x="379667" y="2802844"/>
          <a:ext cx="884708" cy="426573"/>
        </a:xfrm>
      </dgm:spPr>
      <dgm:t>
        <a:bodyPr/>
        <a:lstStyle/>
        <a:p>
          <a:r>
            <a:rPr lang="en-US" sz="3400">
              <a:latin typeface="Calibri"/>
              <a:ea typeface="+mn-ea"/>
              <a:cs typeface="+mn-cs"/>
            </a:rPr>
            <a:t>App Design</a:t>
          </a:r>
        </a:p>
      </dgm:t>
    </dgm:pt>
    <dgm:pt modelId="{78BB0D03-C1B0-4614-BB63-23D6CFFED62B}" type="parTrans" cxnId="{037D1ED7-9660-475E-907C-F4AD249CA9F1}">
      <dgm:prSet/>
      <dgm:spPr/>
      <dgm:t>
        <a:bodyPr/>
        <a:lstStyle/>
        <a:p>
          <a:endParaRPr lang="en-US"/>
        </a:p>
      </dgm:t>
    </dgm:pt>
    <dgm:pt modelId="{6EE9F422-00AE-4222-BD4F-062656D802FD}" type="sibTrans" cxnId="{037D1ED7-9660-475E-907C-F4AD249CA9F1}">
      <dgm:prSet/>
      <dgm:spPr/>
      <dgm:t>
        <a:bodyPr/>
        <a:lstStyle/>
        <a:p>
          <a:endParaRPr lang="en-US"/>
        </a:p>
      </dgm:t>
    </dgm:pt>
    <dgm:pt modelId="{5A22019F-6F97-4DC3-963A-583D3D54A632}">
      <dgm:prSet phldrT="[Text]"/>
      <dgm:spPr>
        <a:xfrm rot="17700000">
          <a:off x="2153288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23/10/2017</a:t>
          </a:r>
        </a:p>
      </dgm:t>
    </dgm:pt>
    <dgm:pt modelId="{B9D94E7B-0198-4684-BCA7-D1F15AB8F901}" type="parTrans" cxnId="{39AF9F84-592C-4715-B816-2A454335FA6D}">
      <dgm:prSet/>
      <dgm:spPr/>
      <dgm:t>
        <a:bodyPr/>
        <a:lstStyle/>
        <a:p>
          <a:endParaRPr lang="en-US"/>
        </a:p>
      </dgm:t>
    </dgm:pt>
    <dgm:pt modelId="{40C46F67-A448-4DFF-9ACB-C354C5196E83}" type="sibTrans" cxnId="{39AF9F84-592C-4715-B816-2A454335FA6D}">
      <dgm:prSet/>
      <dgm:spPr/>
      <dgm:t>
        <a:bodyPr/>
        <a:lstStyle/>
        <a:p>
          <a:endParaRPr lang="en-US"/>
        </a:p>
      </dgm:t>
    </dgm:pt>
    <dgm:pt modelId="{7FC2D584-30A6-449E-B7CA-341F5F62FAF5}">
      <dgm:prSet phldrT="[Text]"/>
      <dgm:spPr>
        <a:xfrm rot="17700000">
          <a:off x="3526988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11/2017</a:t>
          </a:r>
        </a:p>
      </dgm:t>
    </dgm:pt>
    <dgm:pt modelId="{5B8A5422-3BF7-4359-9198-DC33B9CC121C}" type="parTrans" cxnId="{283F8578-61AB-4F3A-B8D5-79928B6E421A}">
      <dgm:prSet/>
      <dgm:spPr/>
      <dgm:t>
        <a:bodyPr/>
        <a:lstStyle/>
        <a:p>
          <a:endParaRPr lang="en-US"/>
        </a:p>
      </dgm:t>
    </dgm:pt>
    <dgm:pt modelId="{9BCC6C0B-54DD-42A5-A6A4-57FEEA70C7B5}" type="sibTrans" cxnId="{283F8578-61AB-4F3A-B8D5-79928B6E421A}">
      <dgm:prSet/>
      <dgm:spPr/>
      <dgm:t>
        <a:bodyPr/>
        <a:lstStyle/>
        <a:p>
          <a:endParaRPr lang="en-US"/>
        </a:p>
      </dgm:t>
    </dgm:pt>
    <dgm:pt modelId="{65A643D8-FAD8-427F-B77E-324519DFF77F}">
      <dgm:prSet phldrT="[Text]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Read me</a:t>
          </a:r>
        </a:p>
      </dgm:t>
    </dgm:pt>
    <dgm:pt modelId="{9B490BD3-91C5-4AD9-B795-4720D22F1C89}" type="parTrans" cxnId="{3603CE7F-B3FC-4746-835B-FEBA7784AF37}">
      <dgm:prSet/>
      <dgm:spPr/>
      <dgm:t>
        <a:bodyPr/>
        <a:lstStyle/>
        <a:p>
          <a:endParaRPr lang="en-US"/>
        </a:p>
      </dgm:t>
    </dgm:pt>
    <dgm:pt modelId="{A1CFAE85-B44C-4654-BCFF-0F4929233B2A}" type="sibTrans" cxnId="{3603CE7F-B3FC-4746-835B-FEBA7784AF37}">
      <dgm:prSet/>
      <dgm:spPr/>
      <dgm:t>
        <a:bodyPr/>
        <a:lstStyle/>
        <a:p>
          <a:endParaRPr lang="en-US"/>
        </a:p>
      </dgm:t>
    </dgm:pt>
    <dgm:pt modelId="{4270397F-DBF8-4AC4-AA3F-CA10089E7FBE}">
      <dgm:prSet phldrT="[Text]"/>
      <dgm:spPr>
        <a:xfrm rot="17700000">
          <a:off x="4104961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Hosting</a:t>
          </a:r>
        </a:p>
      </dgm:t>
    </dgm:pt>
    <dgm:pt modelId="{75FF98B8-82E9-41E5-83D6-CFAB184BF2CA}" type="parTrans" cxnId="{9E4E564B-7449-488A-A98A-627F84C86B7B}">
      <dgm:prSet/>
      <dgm:spPr/>
      <dgm:t>
        <a:bodyPr/>
        <a:lstStyle/>
        <a:p>
          <a:endParaRPr lang="en-US"/>
        </a:p>
      </dgm:t>
    </dgm:pt>
    <dgm:pt modelId="{4C7CC020-5C91-4D36-A3D2-5B6892F678CD}" type="sibTrans" cxnId="{9E4E564B-7449-488A-A98A-627F84C86B7B}">
      <dgm:prSet/>
      <dgm:spPr/>
      <dgm:t>
        <a:bodyPr/>
        <a:lstStyle/>
        <a:p>
          <a:endParaRPr lang="en-US"/>
        </a:p>
      </dgm:t>
    </dgm:pt>
    <dgm:pt modelId="{1EAF32EF-2685-41DE-B527-A19EA257EFF2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03/2018</a:t>
          </a:r>
        </a:p>
      </dgm:t>
    </dgm:pt>
    <dgm:pt modelId="{180ECF10-61BF-4891-A06A-93E397C04263}" type="parTrans" cxnId="{270815E9-4A88-4DB4-9040-920BB982ABD8}">
      <dgm:prSet/>
      <dgm:spPr/>
      <dgm:t>
        <a:bodyPr/>
        <a:lstStyle/>
        <a:p>
          <a:endParaRPr lang="en-US"/>
        </a:p>
      </dgm:t>
    </dgm:pt>
    <dgm:pt modelId="{C8B63689-AE32-480F-B66B-8481F7137AF6}" type="sibTrans" cxnId="{270815E9-4A88-4DB4-9040-920BB982ABD8}">
      <dgm:prSet/>
      <dgm:spPr/>
      <dgm:t>
        <a:bodyPr/>
        <a:lstStyle/>
        <a:p>
          <a:endParaRPr lang="en-US"/>
        </a:p>
      </dgm:t>
    </dgm:pt>
    <dgm:pt modelId="{8A6DB3FE-C39B-447E-9F35-B0AA149632E9}">
      <dgm:prSet phldrT="[Text]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en-IE" b="0" i="0"/>
            <a:t>S</a:t>
          </a:r>
          <a:r>
            <a:rPr lang="ga-IE" b="0" i="0"/>
            <a:t>ubmission</a:t>
          </a:r>
          <a:endParaRPr lang="en-US">
            <a:latin typeface="Calibri"/>
            <a:ea typeface="+mn-ea"/>
            <a:cs typeface="+mn-cs"/>
          </a:endParaRPr>
        </a:p>
      </dgm:t>
    </dgm:pt>
    <dgm:pt modelId="{59337257-76BB-40A8-A3C4-453905802E16}" type="parTrans" cxnId="{DE067B6E-5705-40C5-95E8-34489ECF6FE3}">
      <dgm:prSet/>
      <dgm:spPr/>
      <dgm:t>
        <a:bodyPr/>
        <a:lstStyle/>
        <a:p>
          <a:endParaRPr lang="en-US"/>
        </a:p>
      </dgm:t>
    </dgm:pt>
    <dgm:pt modelId="{092AA806-E93B-48B2-8CC6-74C5945CE54C}" type="sibTrans" cxnId="{DE067B6E-5705-40C5-95E8-34489ECF6FE3}">
      <dgm:prSet/>
      <dgm:spPr/>
      <dgm:t>
        <a:bodyPr/>
        <a:lstStyle/>
        <a:p>
          <a:endParaRPr lang="en-US"/>
        </a:p>
      </dgm:t>
    </dgm:pt>
    <dgm:pt modelId="{C4843CC7-1E96-4B59-9DC6-ACB4F823B6CA}">
      <dgm:prSet phldrT="[Text]"/>
      <dgm:spPr>
        <a:xfrm rot="17700000">
          <a:off x="67633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04/2018</a:t>
          </a:r>
        </a:p>
      </dgm:t>
    </dgm:pt>
    <dgm:pt modelId="{B45DE71B-8C61-4A29-BBB0-5AA953CF7542}" type="parTrans" cxnId="{A81889D7-B4F1-469E-A91B-D36894BED34C}">
      <dgm:prSet/>
      <dgm:spPr/>
      <dgm:t>
        <a:bodyPr/>
        <a:lstStyle/>
        <a:p>
          <a:endParaRPr lang="en-US"/>
        </a:p>
      </dgm:t>
    </dgm:pt>
    <dgm:pt modelId="{E03609D5-4748-4E3C-8F59-7CA6A6BDD666}" type="sibTrans" cxnId="{A81889D7-B4F1-469E-A91B-D36894BED34C}">
      <dgm:prSet/>
      <dgm:spPr/>
      <dgm:t>
        <a:bodyPr/>
        <a:lstStyle/>
        <a:p>
          <a:endParaRPr lang="en-US"/>
        </a:p>
      </dgm:t>
    </dgm:pt>
    <dgm:pt modelId="{EA1701F6-7B57-4B04-9E00-64FC8D153085}">
      <dgm:prSet phldrT="[Text]"/>
      <dgm:spPr>
        <a:xfrm rot="17700000">
          <a:off x="6852361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Viva Voce Examination</a:t>
          </a:r>
        </a:p>
      </dgm:t>
    </dgm:pt>
    <dgm:pt modelId="{A6530B81-68FB-4CB6-934B-339EA4E796B5}" type="parTrans" cxnId="{AA493673-DAC7-4571-B247-A7E1C831035C}">
      <dgm:prSet/>
      <dgm:spPr/>
      <dgm:t>
        <a:bodyPr/>
        <a:lstStyle/>
        <a:p>
          <a:endParaRPr lang="en-US"/>
        </a:p>
      </dgm:t>
    </dgm:pt>
    <dgm:pt modelId="{7CDBA56F-B9FD-42B0-9B00-3DC230E39858}" type="sibTrans" cxnId="{AA493673-DAC7-4571-B247-A7E1C831035C}">
      <dgm:prSet/>
      <dgm:spPr/>
      <dgm:t>
        <a:bodyPr/>
        <a:lstStyle/>
        <a:p>
          <a:endParaRPr lang="en-US"/>
        </a:p>
      </dgm:t>
    </dgm:pt>
    <dgm:pt modelId="{0AE14328-0EE2-49D7-98C5-68FCA23BDFFA}">
      <dgm:prSet phldrT="[Text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Seminar Presentation</a:t>
          </a:r>
        </a:p>
      </dgm:t>
    </dgm:pt>
    <dgm:pt modelId="{5E40F6E7-1E16-499D-BD19-570269F4F62E}" type="sibTrans" cxnId="{8A722DB8-690F-4486-8D68-C5FBE3FBBBBD}">
      <dgm:prSet/>
      <dgm:spPr/>
      <dgm:t>
        <a:bodyPr/>
        <a:lstStyle/>
        <a:p>
          <a:endParaRPr lang="en-US"/>
        </a:p>
      </dgm:t>
    </dgm:pt>
    <dgm:pt modelId="{EA9DC085-EAD3-474C-B8A0-5119234F5699}" type="parTrans" cxnId="{8A722DB8-690F-4486-8D68-C5FBE3FBBBBD}">
      <dgm:prSet/>
      <dgm:spPr/>
      <dgm:t>
        <a:bodyPr/>
        <a:lstStyle/>
        <a:p>
          <a:endParaRPr lang="en-US"/>
        </a:p>
      </dgm:t>
    </dgm:pt>
    <dgm:pt modelId="{A429CBED-3A90-4F83-80A0-54E9D879E4AD}">
      <dgm:prSet phldrT="[Text]"/>
      <dgm:spPr>
        <a:xfrm rot="17700000">
          <a:off x="379667" y="2802844"/>
          <a:ext cx="884708" cy="426573"/>
        </a:xfrm>
      </dgm:spPr>
      <dgm:t>
        <a:bodyPr/>
        <a:lstStyle/>
        <a:p>
          <a:r>
            <a:rPr lang="en-US" sz="3400">
              <a:latin typeface="Calibri"/>
              <a:ea typeface="+mn-ea"/>
              <a:cs typeface="+mn-cs"/>
            </a:rPr>
            <a:t>Git set up</a:t>
          </a:r>
        </a:p>
      </dgm:t>
    </dgm:pt>
    <dgm:pt modelId="{B6743256-4784-42B4-B42E-697E5CD7886B}" type="parTrans" cxnId="{C693CA6E-3AB6-4A64-B902-0C6726D96806}">
      <dgm:prSet/>
      <dgm:spPr/>
      <dgm:t>
        <a:bodyPr/>
        <a:lstStyle/>
        <a:p>
          <a:endParaRPr lang="en-US"/>
        </a:p>
      </dgm:t>
    </dgm:pt>
    <dgm:pt modelId="{A4005031-FAB1-4E4B-BD9A-E391A1DEABE5}" type="sibTrans" cxnId="{C693CA6E-3AB6-4A64-B902-0C6726D96806}">
      <dgm:prSet/>
      <dgm:spPr/>
      <dgm:t>
        <a:bodyPr/>
        <a:lstStyle/>
        <a:p>
          <a:endParaRPr lang="en-US"/>
        </a:p>
      </dgm:t>
    </dgm:pt>
    <dgm:pt modelId="{94A0AFB5-2C46-4441-935D-FA8D1E5DB2B2}">
      <dgm:prSet phldrT="[Text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Functional framework</a:t>
          </a:r>
        </a:p>
      </dgm:t>
    </dgm:pt>
    <dgm:pt modelId="{283810B1-9C52-4BD7-8209-2890145A521A}" type="parTrans" cxnId="{6809FE22-3BC6-483F-B285-EFC2E30C00CC}">
      <dgm:prSet/>
      <dgm:spPr/>
      <dgm:t>
        <a:bodyPr/>
        <a:lstStyle/>
        <a:p>
          <a:endParaRPr lang="en-US"/>
        </a:p>
      </dgm:t>
    </dgm:pt>
    <dgm:pt modelId="{882E42F4-0E37-48A1-BD93-D07EC067254D}" type="sibTrans" cxnId="{6809FE22-3BC6-483F-B285-EFC2E30C00CC}">
      <dgm:prSet/>
      <dgm:spPr/>
      <dgm:t>
        <a:bodyPr/>
        <a:lstStyle/>
        <a:p>
          <a:endParaRPr lang="en-US"/>
        </a:p>
      </dgm:t>
    </dgm:pt>
    <dgm:pt modelId="{134693BC-7E2B-4CB7-A8FA-34F3CD2DAC33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Testing</a:t>
          </a:r>
        </a:p>
      </dgm:t>
    </dgm:pt>
    <dgm:pt modelId="{1464A003-BF89-47A3-BCF2-4B882F299102}" type="parTrans" cxnId="{01CC88F3-B7DB-43CB-9F5B-5DDD1D198595}">
      <dgm:prSet/>
      <dgm:spPr/>
      <dgm:t>
        <a:bodyPr/>
        <a:lstStyle/>
        <a:p>
          <a:endParaRPr lang="en-US"/>
        </a:p>
      </dgm:t>
    </dgm:pt>
    <dgm:pt modelId="{46453BB2-0AD8-46A3-B371-B34E5124B456}" type="sibTrans" cxnId="{01CC88F3-B7DB-43CB-9F5B-5DDD1D198595}">
      <dgm:prSet/>
      <dgm:spPr/>
      <dgm:t>
        <a:bodyPr/>
        <a:lstStyle/>
        <a:p>
          <a:endParaRPr lang="en-US"/>
        </a:p>
      </dgm:t>
    </dgm:pt>
    <dgm:pt modelId="{110704F8-F0E8-46E5-84A8-0E60557C523E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16/04/2018</a:t>
          </a:r>
        </a:p>
      </dgm:t>
    </dgm:pt>
    <dgm:pt modelId="{2218CBE3-1C63-4178-8844-A993BC14726D}" type="sibTrans" cxnId="{49A1ACCB-AF4F-4B6D-9100-686001108783}">
      <dgm:prSet/>
      <dgm:spPr/>
      <dgm:t>
        <a:bodyPr/>
        <a:lstStyle/>
        <a:p>
          <a:endParaRPr lang="en-US"/>
        </a:p>
      </dgm:t>
    </dgm:pt>
    <dgm:pt modelId="{167FA3FB-D320-4FDE-9A95-A1ACE2BC1E3A}" type="parTrans" cxnId="{49A1ACCB-AF4F-4B6D-9100-686001108783}">
      <dgm:prSet/>
      <dgm:spPr/>
      <dgm:t>
        <a:bodyPr/>
        <a:lstStyle/>
        <a:p>
          <a:endParaRPr lang="en-US"/>
        </a:p>
      </dgm:t>
    </dgm:pt>
    <dgm:pt modelId="{5C3FE729-CF54-47E8-BC9F-AA1DF48CD73A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ga-IE" b="0" i="0"/>
            <a:t>Report / Dissertation </a:t>
          </a:r>
          <a:endParaRPr lang="en-US">
            <a:latin typeface="Calibri"/>
            <a:ea typeface="+mn-ea"/>
            <a:cs typeface="+mn-cs"/>
          </a:endParaRPr>
        </a:p>
      </dgm:t>
    </dgm:pt>
    <dgm:pt modelId="{E08B593F-A65B-4961-84CF-224479AF3F87}" type="parTrans" cxnId="{35C58BE4-EF2E-4098-8E49-70EC71434774}">
      <dgm:prSet/>
      <dgm:spPr/>
      <dgm:t>
        <a:bodyPr/>
        <a:lstStyle/>
        <a:p>
          <a:endParaRPr lang="en-US"/>
        </a:p>
      </dgm:t>
    </dgm:pt>
    <dgm:pt modelId="{D09E64D8-9070-42AE-9824-67BA94275049}" type="sibTrans" cxnId="{35C58BE4-EF2E-4098-8E49-70EC71434774}">
      <dgm:prSet/>
      <dgm:spPr/>
      <dgm:t>
        <a:bodyPr/>
        <a:lstStyle/>
        <a:p>
          <a:endParaRPr lang="en-US"/>
        </a:p>
      </dgm:t>
    </dgm:pt>
    <dgm:pt modelId="{C666E99A-EA2A-4513-B163-536A725EC1D4}" type="pres">
      <dgm:prSet presAssocID="{E4EAE2BA-E6E9-47BE-90DA-7CC8F543793A}" presName="Name0" presStyleCnt="0">
        <dgm:presLayoutVars>
          <dgm:dir/>
        </dgm:presLayoutVars>
      </dgm:prSet>
      <dgm:spPr/>
    </dgm:pt>
    <dgm:pt modelId="{E2E3C590-7FC4-4000-9B21-30C11C32C517}" type="pres">
      <dgm:prSet presAssocID="{28E50F4E-A211-4387-B97C-8204D2D63C7E}" presName="parComposite" presStyleCnt="0"/>
      <dgm:spPr/>
    </dgm:pt>
    <dgm:pt modelId="{28017CDB-A29D-4E6F-AB4C-798EBE6DA64D}" type="pres">
      <dgm:prSet presAssocID="{28E50F4E-A211-4387-B97C-8204D2D63C7E}" presName="parBigCircle" presStyleLbl="node0" presStyleIdx="0" presStyleCnt="6"/>
      <dgm:spPr/>
    </dgm:pt>
    <dgm:pt modelId="{66FE321E-6221-430D-95E7-19DBF56E205F}" type="pres">
      <dgm:prSet presAssocID="{28E50F4E-A211-4387-B97C-8204D2D63C7E}" presName="parTx" presStyleLbl="revTx" presStyleIdx="0" presStyleCnt="26"/>
      <dgm:spPr>
        <a:prstGeom prst="rect">
          <a:avLst/>
        </a:prstGeom>
      </dgm:spPr>
    </dgm:pt>
    <dgm:pt modelId="{1BA0E56F-434D-4EE4-89C5-185FC0CE6AAD}" type="pres">
      <dgm:prSet presAssocID="{28E50F4E-A211-4387-B97C-8204D2D63C7E}" presName="bSpace" presStyleCnt="0"/>
      <dgm:spPr/>
    </dgm:pt>
    <dgm:pt modelId="{EAEC0C39-E95A-4854-99AC-F1FAA31657FA}" type="pres">
      <dgm:prSet presAssocID="{28E50F4E-A211-4387-B97C-8204D2D63C7E}" presName="parBackupNorm" presStyleCnt="0"/>
      <dgm:spPr/>
    </dgm:pt>
    <dgm:pt modelId="{5744958A-2933-4B47-B6EB-7D7C8BFCEF84}" type="pres">
      <dgm:prSet presAssocID="{7E88C0FE-9E9F-45D8-9EB3-4AB6E6B956AA}" presName="parSpace" presStyleCnt="0"/>
      <dgm:spPr/>
    </dgm:pt>
    <dgm:pt modelId="{839A1024-A936-4D08-B0BC-68A409DDB005}" type="pres">
      <dgm:prSet presAssocID="{4197E540-D10F-4BDA-84C9-B2027B240EEB}" presName="desBackupLeftNorm" presStyleCnt="0"/>
      <dgm:spPr/>
    </dgm:pt>
    <dgm:pt modelId="{55BD4C78-87DC-4736-B825-D9BEF6A89DBD}" type="pres">
      <dgm:prSet presAssocID="{4197E540-D10F-4BDA-84C9-B2027B240EEB}" presName="desComposite" presStyleCnt="0"/>
      <dgm:spPr/>
    </dgm:pt>
    <dgm:pt modelId="{C628FEE5-4D31-4B0D-A6F7-C3EE023C9DB4}" type="pres">
      <dgm:prSet presAssocID="{4197E540-D10F-4BDA-84C9-B2027B240EEB}" presName="desCircle" presStyleLbl="node1" presStyleIdx="0" presStyleCnt="10"/>
      <dgm:spPr/>
    </dgm:pt>
    <dgm:pt modelId="{367A6D1F-D361-45FA-B359-5D5D0A8B1592}" type="pres">
      <dgm:prSet presAssocID="{4197E540-D10F-4BDA-84C9-B2027B240EEB}" presName="chTx" presStyleLbl="revTx" presStyleIdx="1" presStyleCnt="26"/>
      <dgm:spPr/>
    </dgm:pt>
    <dgm:pt modelId="{46640E43-992C-4ED9-AF3F-C0577B6F2603}" type="pres">
      <dgm:prSet presAssocID="{4197E540-D10F-4BDA-84C9-B2027B240EEB}" presName="desTx" presStyleLbl="revTx" presStyleIdx="2" presStyleCnt="26">
        <dgm:presLayoutVars>
          <dgm:bulletEnabled val="1"/>
        </dgm:presLayoutVars>
      </dgm:prSet>
      <dgm:spPr/>
    </dgm:pt>
    <dgm:pt modelId="{F1B4414F-35C7-47FA-BB64-EAB0C26155C3}" type="pres">
      <dgm:prSet presAssocID="{4197E540-D10F-4BDA-84C9-B2027B240EEB}" presName="desBackupRightNorm" presStyleCnt="0"/>
      <dgm:spPr/>
    </dgm:pt>
    <dgm:pt modelId="{967D6500-1973-45B1-A7A6-294A084A4932}" type="pres">
      <dgm:prSet presAssocID="{6EE9F422-00AE-4222-BD4F-062656D802FD}" presName="desSpace" presStyleCnt="0"/>
      <dgm:spPr/>
    </dgm:pt>
    <dgm:pt modelId="{14D0435F-35B3-446D-BDE7-CEF124EEF203}" type="pres">
      <dgm:prSet presAssocID="{A429CBED-3A90-4F83-80A0-54E9D879E4AD}" presName="desBackupLeftNorm" presStyleCnt="0"/>
      <dgm:spPr/>
    </dgm:pt>
    <dgm:pt modelId="{6054B794-EAD3-4721-A879-0DD090FC5251}" type="pres">
      <dgm:prSet presAssocID="{A429CBED-3A90-4F83-80A0-54E9D879E4AD}" presName="desComposite" presStyleCnt="0"/>
      <dgm:spPr/>
    </dgm:pt>
    <dgm:pt modelId="{480C7287-EF10-4839-81C7-F1551743E8FE}" type="pres">
      <dgm:prSet presAssocID="{A429CBED-3A90-4F83-80A0-54E9D879E4AD}" presName="desCircle" presStyleLbl="node1" presStyleIdx="1" presStyleCnt="10"/>
      <dgm:spPr/>
    </dgm:pt>
    <dgm:pt modelId="{A929E7E0-9B5C-4B0E-AF08-39FE30DEC820}" type="pres">
      <dgm:prSet presAssocID="{A429CBED-3A90-4F83-80A0-54E9D879E4AD}" presName="chTx" presStyleLbl="revTx" presStyleIdx="3" presStyleCnt="26"/>
      <dgm:spPr/>
    </dgm:pt>
    <dgm:pt modelId="{7E64CA61-BFBB-43DF-B078-D64534EEDC4E}" type="pres">
      <dgm:prSet presAssocID="{A429CBED-3A90-4F83-80A0-54E9D879E4AD}" presName="desTx" presStyleLbl="revTx" presStyleIdx="4" presStyleCnt="26">
        <dgm:presLayoutVars>
          <dgm:bulletEnabled val="1"/>
        </dgm:presLayoutVars>
      </dgm:prSet>
      <dgm:spPr/>
    </dgm:pt>
    <dgm:pt modelId="{6A691F31-4ADD-48C4-B399-81347E192722}" type="pres">
      <dgm:prSet presAssocID="{A429CBED-3A90-4F83-80A0-54E9D879E4AD}" presName="desBackupRightNorm" presStyleCnt="0"/>
      <dgm:spPr/>
    </dgm:pt>
    <dgm:pt modelId="{FD839B45-080D-4052-B2FE-B139B18C1ED7}" type="pres">
      <dgm:prSet presAssocID="{A4005031-FAB1-4E4B-BD9A-E391A1DEABE5}" presName="desSpace" presStyleCnt="0"/>
      <dgm:spPr/>
    </dgm:pt>
    <dgm:pt modelId="{C15A6055-885F-4223-8889-DE40F9C71E47}" type="pres">
      <dgm:prSet presAssocID="{5A22019F-6F97-4DC3-963A-583D3D54A632}" presName="parComposite" presStyleCnt="0"/>
      <dgm:spPr/>
    </dgm:pt>
    <dgm:pt modelId="{9125244F-CAD2-40B8-B03E-EE53F57528C6}" type="pres">
      <dgm:prSet presAssocID="{5A22019F-6F97-4DC3-963A-583D3D54A632}" presName="parBigCircle" presStyleLbl="node0" presStyleIdx="1" presStyleCnt="6"/>
      <dgm:spPr/>
    </dgm:pt>
    <dgm:pt modelId="{7D6BBD8D-95C7-4AC1-BA07-93F97F0B736B}" type="pres">
      <dgm:prSet presAssocID="{5A22019F-6F97-4DC3-963A-583D3D54A632}" presName="parTx" presStyleLbl="revTx" presStyleIdx="5" presStyleCnt="26"/>
      <dgm:spPr>
        <a:prstGeom prst="rect">
          <a:avLst/>
        </a:prstGeom>
      </dgm:spPr>
    </dgm:pt>
    <dgm:pt modelId="{5AE3A114-82A7-404F-9E4B-DAE75E8E67F0}" type="pres">
      <dgm:prSet presAssocID="{5A22019F-6F97-4DC3-963A-583D3D54A632}" presName="bSpace" presStyleCnt="0"/>
      <dgm:spPr/>
    </dgm:pt>
    <dgm:pt modelId="{618FA1BC-D374-4EBB-922E-5A921DD9E5E1}" type="pres">
      <dgm:prSet presAssocID="{5A22019F-6F97-4DC3-963A-583D3D54A632}" presName="parBackupNorm" presStyleCnt="0"/>
      <dgm:spPr/>
    </dgm:pt>
    <dgm:pt modelId="{8ADF5B02-C638-4F58-9A6C-30C09AC73306}" type="pres">
      <dgm:prSet presAssocID="{40C46F67-A448-4DFF-9ACB-C354C5196E83}" presName="parSpace" presStyleCnt="0"/>
      <dgm:spPr/>
    </dgm:pt>
    <dgm:pt modelId="{02FA4610-B442-40C7-9DF1-5F9F97BE02EF}" type="pres">
      <dgm:prSet presAssocID="{0AE14328-0EE2-49D7-98C5-68FCA23BDFFA}" presName="desBackupLeftNorm" presStyleCnt="0"/>
      <dgm:spPr/>
    </dgm:pt>
    <dgm:pt modelId="{4FA3D958-E36A-4F8D-B2D9-8F7D4695CA93}" type="pres">
      <dgm:prSet presAssocID="{0AE14328-0EE2-49D7-98C5-68FCA23BDFFA}" presName="desComposite" presStyleCnt="0"/>
      <dgm:spPr/>
    </dgm:pt>
    <dgm:pt modelId="{49AD36DC-D62B-4D81-B989-C0C6E821265F}" type="pres">
      <dgm:prSet presAssocID="{0AE14328-0EE2-49D7-98C5-68FCA23BDFFA}" presName="desCircle" presStyleLbl="node1" presStyleIdx="2" presStyleCnt="10"/>
      <dgm:spPr/>
    </dgm:pt>
    <dgm:pt modelId="{BCF3A686-42B8-400D-ADAB-FFC1CE9C6893}" type="pres">
      <dgm:prSet presAssocID="{0AE14328-0EE2-49D7-98C5-68FCA23BDFFA}" presName="chTx" presStyleLbl="revTx" presStyleIdx="6" presStyleCnt="26"/>
      <dgm:spPr>
        <a:prstGeom prst="rect">
          <a:avLst/>
        </a:prstGeom>
      </dgm:spPr>
    </dgm:pt>
    <dgm:pt modelId="{C5E960F3-64F7-451A-9F71-5CC76AE5F505}" type="pres">
      <dgm:prSet presAssocID="{0AE14328-0EE2-49D7-98C5-68FCA23BDFFA}" presName="desTx" presStyleLbl="revTx" presStyleIdx="7" presStyleCnt="26">
        <dgm:presLayoutVars>
          <dgm:bulletEnabled val="1"/>
        </dgm:presLayoutVars>
      </dgm:prSet>
      <dgm:spPr/>
    </dgm:pt>
    <dgm:pt modelId="{B3721555-6618-4C3A-BD1F-E92CFD9683AB}" type="pres">
      <dgm:prSet presAssocID="{0AE14328-0EE2-49D7-98C5-68FCA23BDFFA}" presName="desBackupRightNorm" presStyleCnt="0"/>
      <dgm:spPr/>
    </dgm:pt>
    <dgm:pt modelId="{5AE349D2-CEB4-4AC6-AE04-44A62924D7CF}" type="pres">
      <dgm:prSet presAssocID="{5E40F6E7-1E16-499D-BD19-570269F4F62E}" presName="desSpace" presStyleCnt="0"/>
      <dgm:spPr/>
    </dgm:pt>
    <dgm:pt modelId="{662DE582-49A7-4D5A-9FD0-7EBF16CE831B}" type="pres">
      <dgm:prSet presAssocID="{94A0AFB5-2C46-4441-935D-FA8D1E5DB2B2}" presName="desBackupLeftNorm" presStyleCnt="0"/>
      <dgm:spPr/>
    </dgm:pt>
    <dgm:pt modelId="{BA63BD16-FA35-4575-8D33-DCB4F84CECD3}" type="pres">
      <dgm:prSet presAssocID="{94A0AFB5-2C46-4441-935D-FA8D1E5DB2B2}" presName="desComposite" presStyleCnt="0"/>
      <dgm:spPr/>
    </dgm:pt>
    <dgm:pt modelId="{103547BC-A1F0-4211-94BB-A5186CB0FC8D}" type="pres">
      <dgm:prSet presAssocID="{94A0AFB5-2C46-4441-935D-FA8D1E5DB2B2}" presName="desCircle" presStyleLbl="node1" presStyleIdx="3" presStyleCnt="10"/>
      <dgm:spPr/>
    </dgm:pt>
    <dgm:pt modelId="{9011FBB3-4E9E-41C8-B6C2-C302CE10AF98}" type="pres">
      <dgm:prSet presAssocID="{94A0AFB5-2C46-4441-935D-FA8D1E5DB2B2}" presName="chTx" presStyleLbl="revTx" presStyleIdx="8" presStyleCnt="26"/>
      <dgm:spPr/>
    </dgm:pt>
    <dgm:pt modelId="{3D3E1AE1-87A7-42E8-BC1A-C7C0C885A4F9}" type="pres">
      <dgm:prSet presAssocID="{94A0AFB5-2C46-4441-935D-FA8D1E5DB2B2}" presName="desTx" presStyleLbl="revTx" presStyleIdx="9" presStyleCnt="26">
        <dgm:presLayoutVars>
          <dgm:bulletEnabled val="1"/>
        </dgm:presLayoutVars>
      </dgm:prSet>
      <dgm:spPr/>
    </dgm:pt>
    <dgm:pt modelId="{246E5E5C-46F8-4D57-91FB-1CC63D2328CF}" type="pres">
      <dgm:prSet presAssocID="{94A0AFB5-2C46-4441-935D-FA8D1E5DB2B2}" presName="desBackupRightNorm" presStyleCnt="0"/>
      <dgm:spPr/>
    </dgm:pt>
    <dgm:pt modelId="{1B4BC80C-EE09-43AD-A705-C386327525BB}" type="pres">
      <dgm:prSet presAssocID="{882E42F4-0E37-48A1-BD93-D07EC067254D}" presName="desSpace" presStyleCnt="0"/>
      <dgm:spPr/>
    </dgm:pt>
    <dgm:pt modelId="{98C1E74A-8C95-49B9-99D3-43E036DDBE09}" type="pres">
      <dgm:prSet presAssocID="{7FC2D584-30A6-449E-B7CA-341F5F62FAF5}" presName="parComposite" presStyleCnt="0"/>
      <dgm:spPr/>
    </dgm:pt>
    <dgm:pt modelId="{625298DF-66F0-44EC-B355-04318A84B0F2}" type="pres">
      <dgm:prSet presAssocID="{7FC2D584-30A6-449E-B7CA-341F5F62FAF5}" presName="parBigCircle" presStyleLbl="node0" presStyleIdx="2" presStyleCnt="6"/>
      <dgm:spPr/>
    </dgm:pt>
    <dgm:pt modelId="{2B4BD85E-C901-45C5-8EB9-6B9FEE12A7BE}" type="pres">
      <dgm:prSet presAssocID="{7FC2D584-30A6-449E-B7CA-341F5F62FAF5}" presName="parTx" presStyleLbl="revTx" presStyleIdx="10" presStyleCnt="26"/>
      <dgm:spPr>
        <a:prstGeom prst="rect">
          <a:avLst/>
        </a:prstGeom>
      </dgm:spPr>
    </dgm:pt>
    <dgm:pt modelId="{761EFD8F-410E-414C-A480-BA932E71A143}" type="pres">
      <dgm:prSet presAssocID="{7FC2D584-30A6-449E-B7CA-341F5F62FAF5}" presName="bSpace" presStyleCnt="0"/>
      <dgm:spPr/>
    </dgm:pt>
    <dgm:pt modelId="{B82C08B3-DB74-4E36-B2E9-76F2AEEFB24B}" type="pres">
      <dgm:prSet presAssocID="{7FC2D584-30A6-449E-B7CA-341F5F62FAF5}" presName="parBackupNorm" presStyleCnt="0"/>
      <dgm:spPr/>
    </dgm:pt>
    <dgm:pt modelId="{E0DB4E77-87D5-45B6-AD70-2CE9930ABB87}" type="pres">
      <dgm:prSet presAssocID="{9BCC6C0B-54DD-42A5-A6A4-57FEEA70C7B5}" presName="parSpace" presStyleCnt="0"/>
      <dgm:spPr/>
    </dgm:pt>
    <dgm:pt modelId="{050B9D53-6469-4729-A9BE-E42DCEA4252C}" type="pres">
      <dgm:prSet presAssocID="{65A643D8-FAD8-427F-B77E-324519DFF77F}" presName="desBackupLeftNorm" presStyleCnt="0"/>
      <dgm:spPr/>
    </dgm:pt>
    <dgm:pt modelId="{A169135A-8620-4269-A500-0BFE5F166735}" type="pres">
      <dgm:prSet presAssocID="{65A643D8-FAD8-427F-B77E-324519DFF77F}" presName="desComposite" presStyleCnt="0"/>
      <dgm:spPr/>
    </dgm:pt>
    <dgm:pt modelId="{DF89BFF2-B2D4-4325-85A2-579AFC2E967F}" type="pres">
      <dgm:prSet presAssocID="{65A643D8-FAD8-427F-B77E-324519DFF77F}" presName="desCircle" presStyleLbl="node1" presStyleIdx="4" presStyleCnt="10"/>
      <dgm:spPr/>
    </dgm:pt>
    <dgm:pt modelId="{DB665163-915F-40A6-83DE-D9E80507F79D}" type="pres">
      <dgm:prSet presAssocID="{65A643D8-FAD8-427F-B77E-324519DFF77F}" presName="chTx" presStyleLbl="revTx" presStyleIdx="11" presStyleCnt="26"/>
      <dgm:spPr>
        <a:prstGeom prst="rect">
          <a:avLst/>
        </a:prstGeom>
      </dgm:spPr>
    </dgm:pt>
    <dgm:pt modelId="{B929AC72-0696-4EEE-AFB6-7E192A81CD7E}" type="pres">
      <dgm:prSet presAssocID="{65A643D8-FAD8-427F-B77E-324519DFF77F}" presName="desTx" presStyleLbl="revTx" presStyleIdx="12" presStyleCnt="26">
        <dgm:presLayoutVars>
          <dgm:bulletEnabled val="1"/>
        </dgm:presLayoutVars>
      </dgm:prSet>
      <dgm:spPr/>
    </dgm:pt>
    <dgm:pt modelId="{4C54F472-8EC0-43AD-AD8B-7B532BC9203C}" type="pres">
      <dgm:prSet presAssocID="{65A643D8-FAD8-427F-B77E-324519DFF77F}" presName="desBackupRightNorm" presStyleCnt="0"/>
      <dgm:spPr/>
    </dgm:pt>
    <dgm:pt modelId="{A5C2DB3F-F2F5-4831-9AD1-C5C2EEE15AC9}" type="pres">
      <dgm:prSet presAssocID="{A1CFAE85-B44C-4654-BCFF-0F4929233B2A}" presName="desSpace" presStyleCnt="0"/>
      <dgm:spPr/>
    </dgm:pt>
    <dgm:pt modelId="{B8B811F7-882B-401A-954A-0AD56A2EE973}" type="pres">
      <dgm:prSet presAssocID="{4270397F-DBF8-4AC4-AA3F-CA10089E7FBE}" presName="desBackupLeftNorm" presStyleCnt="0"/>
      <dgm:spPr/>
    </dgm:pt>
    <dgm:pt modelId="{CB96842E-0788-4F05-AA79-9548A70F8222}" type="pres">
      <dgm:prSet presAssocID="{4270397F-DBF8-4AC4-AA3F-CA10089E7FBE}" presName="desComposite" presStyleCnt="0"/>
      <dgm:spPr/>
    </dgm:pt>
    <dgm:pt modelId="{F624D2FA-8824-4453-8B9E-084D7FB18D3E}" type="pres">
      <dgm:prSet presAssocID="{4270397F-DBF8-4AC4-AA3F-CA10089E7FBE}" presName="desCircle" presStyleLbl="node1" presStyleIdx="5" presStyleCnt="10"/>
      <dgm:spPr/>
    </dgm:pt>
    <dgm:pt modelId="{31799780-C26C-41A7-A8A3-0C5BAE591647}" type="pres">
      <dgm:prSet presAssocID="{4270397F-DBF8-4AC4-AA3F-CA10089E7FBE}" presName="chTx" presStyleLbl="revTx" presStyleIdx="13" presStyleCnt="26"/>
      <dgm:spPr>
        <a:prstGeom prst="rect">
          <a:avLst/>
        </a:prstGeom>
      </dgm:spPr>
    </dgm:pt>
    <dgm:pt modelId="{036BAE8B-0596-41F6-8DFC-775AE3DB2F75}" type="pres">
      <dgm:prSet presAssocID="{4270397F-DBF8-4AC4-AA3F-CA10089E7FBE}" presName="desTx" presStyleLbl="revTx" presStyleIdx="14" presStyleCnt="26">
        <dgm:presLayoutVars>
          <dgm:bulletEnabled val="1"/>
        </dgm:presLayoutVars>
      </dgm:prSet>
      <dgm:spPr/>
    </dgm:pt>
    <dgm:pt modelId="{FB53BAAE-1CD1-48B9-A5BE-862EFED7558E}" type="pres">
      <dgm:prSet presAssocID="{4270397F-DBF8-4AC4-AA3F-CA10089E7FBE}" presName="desBackupRightNorm" presStyleCnt="0"/>
      <dgm:spPr/>
    </dgm:pt>
    <dgm:pt modelId="{B2162B41-715E-4E22-A94D-F9469031B90D}" type="pres">
      <dgm:prSet presAssocID="{4C7CC020-5C91-4D36-A3D2-5B6892F678CD}" presName="desSpace" presStyleCnt="0"/>
      <dgm:spPr/>
    </dgm:pt>
    <dgm:pt modelId="{4EF7231C-C9F1-4F91-8D1C-C63638405F91}" type="pres">
      <dgm:prSet presAssocID="{1EAF32EF-2685-41DE-B527-A19EA257EFF2}" presName="parComposite" presStyleCnt="0"/>
      <dgm:spPr/>
    </dgm:pt>
    <dgm:pt modelId="{4AF980F5-1CFE-4F1C-8701-2120CCF8F1AB}" type="pres">
      <dgm:prSet presAssocID="{1EAF32EF-2685-41DE-B527-A19EA257EFF2}" presName="parBigCircle" presStyleLbl="node0" presStyleIdx="3" presStyleCnt="6"/>
      <dgm:spPr/>
    </dgm:pt>
    <dgm:pt modelId="{C21B92A9-8E32-499C-902E-F133C5092D1A}" type="pres">
      <dgm:prSet presAssocID="{1EAF32EF-2685-41DE-B527-A19EA257EFF2}" presName="parTx" presStyleLbl="revTx" presStyleIdx="15" presStyleCnt="26"/>
      <dgm:spPr>
        <a:prstGeom prst="rect">
          <a:avLst/>
        </a:prstGeom>
      </dgm:spPr>
    </dgm:pt>
    <dgm:pt modelId="{1092A734-3D43-4CCE-BAAB-D03B6FB8C520}" type="pres">
      <dgm:prSet presAssocID="{1EAF32EF-2685-41DE-B527-A19EA257EFF2}" presName="bSpace" presStyleCnt="0"/>
      <dgm:spPr/>
    </dgm:pt>
    <dgm:pt modelId="{8D515D9C-EF43-47B9-AC9A-09A87EDF6F3D}" type="pres">
      <dgm:prSet presAssocID="{1EAF32EF-2685-41DE-B527-A19EA257EFF2}" presName="parBackupNorm" presStyleCnt="0"/>
      <dgm:spPr/>
    </dgm:pt>
    <dgm:pt modelId="{FAD7D391-55A1-4EEA-A99A-64E1406DFE67}" type="pres">
      <dgm:prSet presAssocID="{C8B63689-AE32-480F-B66B-8481F7137AF6}" presName="parSpace" presStyleCnt="0"/>
      <dgm:spPr/>
    </dgm:pt>
    <dgm:pt modelId="{23F47B4E-FFFF-4391-85FA-0314EA33752A}" type="pres">
      <dgm:prSet presAssocID="{5C3FE729-CF54-47E8-BC9F-AA1DF48CD73A}" presName="desBackupLeftNorm" presStyleCnt="0"/>
      <dgm:spPr/>
    </dgm:pt>
    <dgm:pt modelId="{9EB7A895-1A43-4AC9-878F-2E072F217A11}" type="pres">
      <dgm:prSet presAssocID="{5C3FE729-CF54-47E8-BC9F-AA1DF48CD73A}" presName="desComposite" presStyleCnt="0"/>
      <dgm:spPr/>
    </dgm:pt>
    <dgm:pt modelId="{8256C448-2422-49FB-8A1A-3944E003BDFE}" type="pres">
      <dgm:prSet presAssocID="{5C3FE729-CF54-47E8-BC9F-AA1DF48CD73A}" presName="desCircle" presStyleLbl="node1" presStyleIdx="6" presStyleCnt="10"/>
      <dgm:spPr/>
    </dgm:pt>
    <dgm:pt modelId="{56710B5F-5133-4DCE-A6B6-89709A7A7F5F}" type="pres">
      <dgm:prSet presAssocID="{5C3FE729-CF54-47E8-BC9F-AA1DF48CD73A}" presName="chTx" presStyleLbl="revTx" presStyleIdx="16" presStyleCnt="26"/>
      <dgm:spPr/>
    </dgm:pt>
    <dgm:pt modelId="{06D5F9FD-82B3-4823-BBD9-523238935FAF}" type="pres">
      <dgm:prSet presAssocID="{5C3FE729-CF54-47E8-BC9F-AA1DF48CD73A}" presName="desTx" presStyleLbl="revTx" presStyleIdx="17" presStyleCnt="26">
        <dgm:presLayoutVars>
          <dgm:bulletEnabled val="1"/>
        </dgm:presLayoutVars>
      </dgm:prSet>
      <dgm:spPr/>
    </dgm:pt>
    <dgm:pt modelId="{0D18DD83-BEDF-4E79-9D66-3AF047AFF784}" type="pres">
      <dgm:prSet presAssocID="{5C3FE729-CF54-47E8-BC9F-AA1DF48CD73A}" presName="desBackupRightNorm" presStyleCnt="0"/>
      <dgm:spPr/>
    </dgm:pt>
    <dgm:pt modelId="{D4C95984-9074-4DB9-8F10-AA1190E05011}" type="pres">
      <dgm:prSet presAssocID="{D09E64D8-9070-42AE-9824-67BA94275049}" presName="desSpace" presStyleCnt="0"/>
      <dgm:spPr/>
    </dgm:pt>
    <dgm:pt modelId="{7B9C454F-D7E6-412C-89ED-4B27CEA6CD13}" type="pres">
      <dgm:prSet presAssocID="{134693BC-7E2B-4CB7-A8FA-34F3CD2DAC33}" presName="desBackupLeftNorm" presStyleCnt="0"/>
      <dgm:spPr/>
    </dgm:pt>
    <dgm:pt modelId="{5B87F315-FE45-4547-A87C-0CA46D8C05B7}" type="pres">
      <dgm:prSet presAssocID="{134693BC-7E2B-4CB7-A8FA-34F3CD2DAC33}" presName="desComposite" presStyleCnt="0"/>
      <dgm:spPr/>
    </dgm:pt>
    <dgm:pt modelId="{46FB682F-D5F5-4CF2-A18E-19F47026BAD2}" type="pres">
      <dgm:prSet presAssocID="{134693BC-7E2B-4CB7-A8FA-34F3CD2DAC33}" presName="desCircle" presStyleLbl="node1" presStyleIdx="7" presStyleCnt="10"/>
      <dgm:spPr/>
    </dgm:pt>
    <dgm:pt modelId="{B650944A-F2DC-483C-BE33-BF29EE658EA6}" type="pres">
      <dgm:prSet presAssocID="{134693BC-7E2B-4CB7-A8FA-34F3CD2DAC33}" presName="chTx" presStyleLbl="revTx" presStyleIdx="18" presStyleCnt="26"/>
      <dgm:spPr/>
    </dgm:pt>
    <dgm:pt modelId="{BBE9B632-7057-4E56-B56B-4C6BCFD4736E}" type="pres">
      <dgm:prSet presAssocID="{134693BC-7E2B-4CB7-A8FA-34F3CD2DAC33}" presName="desTx" presStyleLbl="revTx" presStyleIdx="19" presStyleCnt="26">
        <dgm:presLayoutVars>
          <dgm:bulletEnabled val="1"/>
        </dgm:presLayoutVars>
      </dgm:prSet>
      <dgm:spPr/>
    </dgm:pt>
    <dgm:pt modelId="{7959263A-A073-445B-9117-721C9C8ECFBF}" type="pres">
      <dgm:prSet presAssocID="{134693BC-7E2B-4CB7-A8FA-34F3CD2DAC33}" presName="desBackupRightNorm" presStyleCnt="0"/>
      <dgm:spPr/>
    </dgm:pt>
    <dgm:pt modelId="{D771F403-191A-408E-A410-AD84DB3F96BA}" type="pres">
      <dgm:prSet presAssocID="{46453BB2-0AD8-46A3-B371-B34E5124B456}" presName="desSpace" presStyleCnt="0"/>
      <dgm:spPr/>
    </dgm:pt>
    <dgm:pt modelId="{4C7A9C18-66E8-47EF-A962-4ECCFA901B85}" type="pres">
      <dgm:prSet presAssocID="{110704F8-F0E8-46E5-84A8-0E60557C523E}" presName="parComposite" presStyleCnt="0"/>
      <dgm:spPr/>
    </dgm:pt>
    <dgm:pt modelId="{231B6C91-07C7-4019-A2AD-CC4877A0CAD5}" type="pres">
      <dgm:prSet presAssocID="{110704F8-F0E8-46E5-84A8-0E60557C523E}" presName="parBigCircle" presStyleLbl="node0" presStyleIdx="4" presStyleCnt="6"/>
      <dgm:spPr/>
    </dgm:pt>
    <dgm:pt modelId="{C114D78E-37EF-4E20-A358-451622E40F45}" type="pres">
      <dgm:prSet presAssocID="{110704F8-F0E8-46E5-84A8-0E60557C523E}" presName="parTx" presStyleLbl="revTx" presStyleIdx="20" presStyleCnt="26"/>
      <dgm:spPr/>
    </dgm:pt>
    <dgm:pt modelId="{F71ACACE-B584-4679-9420-F9196FA9BFBB}" type="pres">
      <dgm:prSet presAssocID="{110704F8-F0E8-46E5-84A8-0E60557C523E}" presName="bSpace" presStyleCnt="0"/>
      <dgm:spPr/>
    </dgm:pt>
    <dgm:pt modelId="{C742785B-3665-4BD5-9B82-62AFF4B10BE5}" type="pres">
      <dgm:prSet presAssocID="{110704F8-F0E8-46E5-84A8-0E60557C523E}" presName="parBackupNorm" presStyleCnt="0"/>
      <dgm:spPr/>
    </dgm:pt>
    <dgm:pt modelId="{6BA395EC-2C20-46B7-B4EC-6DBD7D51A984}" type="pres">
      <dgm:prSet presAssocID="{2218CBE3-1C63-4178-8844-A993BC14726D}" presName="parSpace" presStyleCnt="0"/>
      <dgm:spPr/>
    </dgm:pt>
    <dgm:pt modelId="{56DDD952-6F6A-4029-9D17-840952762844}" type="pres">
      <dgm:prSet presAssocID="{8A6DB3FE-C39B-447E-9F35-B0AA149632E9}" presName="desBackupLeftNorm" presStyleCnt="0"/>
      <dgm:spPr/>
    </dgm:pt>
    <dgm:pt modelId="{BCEAA212-1E21-473A-810B-7B4A20144AC7}" type="pres">
      <dgm:prSet presAssocID="{8A6DB3FE-C39B-447E-9F35-B0AA149632E9}" presName="desComposite" presStyleCnt="0"/>
      <dgm:spPr/>
    </dgm:pt>
    <dgm:pt modelId="{E29272B0-1840-4ADB-9A86-4D800BA7660B}" type="pres">
      <dgm:prSet presAssocID="{8A6DB3FE-C39B-447E-9F35-B0AA149632E9}" presName="desCircle" presStyleLbl="node1" presStyleIdx="8" presStyleCnt="10"/>
      <dgm:spPr/>
    </dgm:pt>
    <dgm:pt modelId="{C289158A-F0C2-472A-B26B-AE3903472886}" type="pres">
      <dgm:prSet presAssocID="{8A6DB3FE-C39B-447E-9F35-B0AA149632E9}" presName="chTx" presStyleLbl="revTx" presStyleIdx="21" presStyleCnt="26"/>
      <dgm:spPr>
        <a:prstGeom prst="rect">
          <a:avLst/>
        </a:prstGeom>
      </dgm:spPr>
    </dgm:pt>
    <dgm:pt modelId="{C83A00C4-4E87-475C-B373-0648A481D8EB}" type="pres">
      <dgm:prSet presAssocID="{8A6DB3FE-C39B-447E-9F35-B0AA149632E9}" presName="desTx" presStyleLbl="revTx" presStyleIdx="22" presStyleCnt="26">
        <dgm:presLayoutVars>
          <dgm:bulletEnabled val="1"/>
        </dgm:presLayoutVars>
      </dgm:prSet>
      <dgm:spPr/>
    </dgm:pt>
    <dgm:pt modelId="{A93CA49B-3551-4E15-9F16-87C9D8940AB2}" type="pres">
      <dgm:prSet presAssocID="{8A6DB3FE-C39B-447E-9F35-B0AA149632E9}" presName="desBackupRightNorm" presStyleCnt="0"/>
      <dgm:spPr/>
    </dgm:pt>
    <dgm:pt modelId="{4BAB3AD8-192C-45AF-ABFF-EB2AC676A747}" type="pres">
      <dgm:prSet presAssocID="{092AA806-E93B-48B2-8CC6-74C5945CE54C}" presName="desSpace" presStyleCnt="0"/>
      <dgm:spPr/>
    </dgm:pt>
    <dgm:pt modelId="{BDD180BB-E7D6-424B-BB10-543442B20526}" type="pres">
      <dgm:prSet presAssocID="{C4843CC7-1E96-4B59-9DC6-ACB4F823B6CA}" presName="parComposite" presStyleCnt="0"/>
      <dgm:spPr/>
    </dgm:pt>
    <dgm:pt modelId="{C91E5157-B099-45D6-9AF6-5D780FCC0741}" type="pres">
      <dgm:prSet presAssocID="{C4843CC7-1E96-4B59-9DC6-ACB4F823B6CA}" presName="parBigCircle" presStyleLbl="node0" presStyleIdx="5" presStyleCnt="6"/>
      <dgm:spPr/>
    </dgm:pt>
    <dgm:pt modelId="{BD32F408-1A1D-4F3B-9E8F-4018961D8EE0}" type="pres">
      <dgm:prSet presAssocID="{C4843CC7-1E96-4B59-9DC6-ACB4F823B6CA}" presName="parTx" presStyleLbl="revTx" presStyleIdx="23" presStyleCnt="26"/>
      <dgm:spPr>
        <a:prstGeom prst="rect">
          <a:avLst/>
        </a:prstGeom>
      </dgm:spPr>
    </dgm:pt>
    <dgm:pt modelId="{AFA50EA1-01B9-4434-81F0-09F78468F491}" type="pres">
      <dgm:prSet presAssocID="{C4843CC7-1E96-4B59-9DC6-ACB4F823B6CA}" presName="bSpace" presStyleCnt="0"/>
      <dgm:spPr/>
    </dgm:pt>
    <dgm:pt modelId="{A8705CB7-3A00-47B5-9D67-6B49167A9F5F}" type="pres">
      <dgm:prSet presAssocID="{C4843CC7-1E96-4B59-9DC6-ACB4F823B6CA}" presName="parBackupNorm" presStyleCnt="0"/>
      <dgm:spPr/>
    </dgm:pt>
    <dgm:pt modelId="{5F85F400-DB07-4C0F-B47D-3E3A119A97E2}" type="pres">
      <dgm:prSet presAssocID="{E03609D5-4748-4E3C-8F59-7CA6A6BDD666}" presName="parSpace" presStyleCnt="0"/>
      <dgm:spPr/>
    </dgm:pt>
    <dgm:pt modelId="{4CC69F9E-9C44-4FE7-A5D1-837B7F7500F9}" type="pres">
      <dgm:prSet presAssocID="{EA1701F6-7B57-4B04-9E00-64FC8D153085}" presName="desBackupLeftNorm" presStyleCnt="0"/>
      <dgm:spPr/>
    </dgm:pt>
    <dgm:pt modelId="{DC1E3BC9-F45A-46BD-AE86-CB151878B25B}" type="pres">
      <dgm:prSet presAssocID="{EA1701F6-7B57-4B04-9E00-64FC8D153085}" presName="desComposite" presStyleCnt="0"/>
      <dgm:spPr/>
    </dgm:pt>
    <dgm:pt modelId="{FA37A83F-DCFE-4930-B762-BA4ACC7C2CF7}" type="pres">
      <dgm:prSet presAssocID="{EA1701F6-7B57-4B04-9E00-64FC8D153085}" presName="desCircle" presStyleLbl="node1" presStyleIdx="9" presStyleCnt="10"/>
      <dgm:spPr/>
    </dgm:pt>
    <dgm:pt modelId="{C74C4CD4-620A-4D12-877A-4F2671E6851F}" type="pres">
      <dgm:prSet presAssocID="{EA1701F6-7B57-4B04-9E00-64FC8D153085}" presName="chTx" presStyleLbl="revTx" presStyleIdx="24" presStyleCnt="26"/>
      <dgm:spPr>
        <a:prstGeom prst="rect">
          <a:avLst/>
        </a:prstGeom>
      </dgm:spPr>
    </dgm:pt>
    <dgm:pt modelId="{FCF7FA09-DF88-4A61-9695-0DC36D268D20}" type="pres">
      <dgm:prSet presAssocID="{EA1701F6-7B57-4B04-9E00-64FC8D153085}" presName="desTx" presStyleLbl="revTx" presStyleIdx="25" presStyleCnt="26">
        <dgm:presLayoutVars>
          <dgm:bulletEnabled val="1"/>
        </dgm:presLayoutVars>
      </dgm:prSet>
      <dgm:spPr/>
    </dgm:pt>
    <dgm:pt modelId="{7F95D454-9277-4E23-8DA0-31E0BC467B99}" type="pres">
      <dgm:prSet presAssocID="{EA1701F6-7B57-4B04-9E00-64FC8D153085}" presName="desBackupRightNorm" presStyleCnt="0"/>
      <dgm:spPr/>
    </dgm:pt>
    <dgm:pt modelId="{55B19629-49BD-483E-9F18-BA61677B354C}" type="pres">
      <dgm:prSet presAssocID="{7CDBA56F-B9FD-42B0-9B00-3DC230E39858}" presName="desSpace" presStyleCnt="0"/>
      <dgm:spPr/>
    </dgm:pt>
  </dgm:ptLst>
  <dgm:cxnLst>
    <dgm:cxn modelId="{5943E10D-D01C-48EB-A84E-085470923B17}" type="presOf" srcId="{1EAF32EF-2685-41DE-B527-A19EA257EFF2}" destId="{C21B92A9-8E32-499C-902E-F133C5092D1A}" srcOrd="0" destOrd="0" presId="urn:microsoft.com/office/officeart/2008/layout/CircleAccentTimeline"/>
    <dgm:cxn modelId="{D93FB517-D266-4264-AD55-9D44BB258817}" type="presOf" srcId="{110704F8-F0E8-46E5-84A8-0E60557C523E}" destId="{C114D78E-37EF-4E20-A358-451622E40F45}" srcOrd="0" destOrd="0" presId="urn:microsoft.com/office/officeart/2008/layout/CircleAccentTimeline"/>
    <dgm:cxn modelId="{EBC4D922-A973-45EE-8877-36ECE145BFF3}" type="presOf" srcId="{A429CBED-3A90-4F83-80A0-54E9D879E4AD}" destId="{A929E7E0-9B5C-4B0E-AF08-39FE30DEC820}" srcOrd="0" destOrd="0" presId="urn:microsoft.com/office/officeart/2008/layout/CircleAccentTimeline"/>
    <dgm:cxn modelId="{6809FE22-3BC6-483F-B285-EFC2E30C00CC}" srcId="{5A22019F-6F97-4DC3-963A-583D3D54A632}" destId="{94A0AFB5-2C46-4441-935D-FA8D1E5DB2B2}" srcOrd="1" destOrd="0" parTransId="{283810B1-9C52-4BD7-8209-2890145A521A}" sibTransId="{882E42F4-0E37-48A1-BD93-D07EC067254D}"/>
    <dgm:cxn modelId="{29AFF724-CA27-4788-8EDC-9CA3F39AD51A}" type="presOf" srcId="{7FC2D584-30A6-449E-B7CA-341F5F62FAF5}" destId="{2B4BD85E-C901-45C5-8EB9-6B9FEE12A7BE}" srcOrd="0" destOrd="0" presId="urn:microsoft.com/office/officeart/2008/layout/CircleAccentTimeline"/>
    <dgm:cxn modelId="{B632C927-E97E-441C-97E1-63C23589AE7E}" type="presOf" srcId="{C4843CC7-1E96-4B59-9DC6-ACB4F823B6CA}" destId="{BD32F408-1A1D-4F3B-9E8F-4018961D8EE0}" srcOrd="0" destOrd="0" presId="urn:microsoft.com/office/officeart/2008/layout/CircleAccentTimeline"/>
    <dgm:cxn modelId="{E018242C-1169-433E-8AA7-F111377B7F25}" type="presOf" srcId="{5A22019F-6F97-4DC3-963A-583D3D54A632}" destId="{7D6BBD8D-95C7-4AC1-BA07-93F97F0B736B}" srcOrd="0" destOrd="0" presId="urn:microsoft.com/office/officeart/2008/layout/CircleAccentTimeline"/>
    <dgm:cxn modelId="{37C7292D-55F8-4E1B-A099-C4048B9F051B}" type="presOf" srcId="{134693BC-7E2B-4CB7-A8FA-34F3CD2DAC33}" destId="{B650944A-F2DC-483C-BE33-BF29EE658EA6}" srcOrd="0" destOrd="0" presId="urn:microsoft.com/office/officeart/2008/layout/CircleAccentTimeline"/>
    <dgm:cxn modelId="{34488931-96C4-4A48-9AF4-D99DA12E3C16}" type="presOf" srcId="{4270397F-DBF8-4AC4-AA3F-CA10089E7FBE}" destId="{31799780-C26C-41A7-A8A3-0C5BAE591647}" srcOrd="0" destOrd="0" presId="urn:microsoft.com/office/officeart/2008/layout/CircleAccentTimeline"/>
    <dgm:cxn modelId="{59B5F25D-30E8-4569-8419-4CD75F6417C0}" type="presOf" srcId="{65A643D8-FAD8-427F-B77E-324519DFF77F}" destId="{DB665163-915F-40A6-83DE-D9E80507F79D}" srcOrd="0" destOrd="0" presId="urn:microsoft.com/office/officeart/2008/layout/CircleAccentTimeline"/>
    <dgm:cxn modelId="{7B499043-54DA-41CA-902C-2E1F7343C8CF}" type="presOf" srcId="{E4EAE2BA-E6E9-47BE-90DA-7CC8F543793A}" destId="{C666E99A-EA2A-4513-B163-536A725EC1D4}" srcOrd="0" destOrd="0" presId="urn:microsoft.com/office/officeart/2008/layout/CircleAccentTimeline"/>
    <dgm:cxn modelId="{9E4E564B-7449-488A-A98A-627F84C86B7B}" srcId="{7FC2D584-30A6-449E-B7CA-341F5F62FAF5}" destId="{4270397F-DBF8-4AC4-AA3F-CA10089E7FBE}" srcOrd="1" destOrd="0" parTransId="{75FF98B8-82E9-41E5-83D6-CFAB184BF2CA}" sibTransId="{4C7CC020-5C91-4D36-A3D2-5B6892F678CD}"/>
    <dgm:cxn modelId="{DE067B6E-5705-40C5-95E8-34489ECF6FE3}" srcId="{110704F8-F0E8-46E5-84A8-0E60557C523E}" destId="{8A6DB3FE-C39B-447E-9F35-B0AA149632E9}" srcOrd="0" destOrd="0" parTransId="{59337257-76BB-40A8-A3C4-453905802E16}" sibTransId="{092AA806-E93B-48B2-8CC6-74C5945CE54C}"/>
    <dgm:cxn modelId="{C693CA6E-3AB6-4A64-B902-0C6726D96806}" srcId="{28E50F4E-A211-4387-B97C-8204D2D63C7E}" destId="{A429CBED-3A90-4F83-80A0-54E9D879E4AD}" srcOrd="1" destOrd="0" parTransId="{B6743256-4784-42B4-B42E-697E5CD7886B}" sibTransId="{A4005031-FAB1-4E4B-BD9A-E391A1DEABE5}"/>
    <dgm:cxn modelId="{AA493673-DAC7-4571-B247-A7E1C831035C}" srcId="{C4843CC7-1E96-4B59-9DC6-ACB4F823B6CA}" destId="{EA1701F6-7B57-4B04-9E00-64FC8D153085}" srcOrd="0" destOrd="0" parTransId="{A6530B81-68FB-4CB6-934B-339EA4E796B5}" sibTransId="{7CDBA56F-B9FD-42B0-9B00-3DC230E39858}"/>
    <dgm:cxn modelId="{14650854-4170-4942-A8CA-8BDABCA8AAC5}" type="presOf" srcId="{8A6DB3FE-C39B-447E-9F35-B0AA149632E9}" destId="{C289158A-F0C2-472A-B26B-AE3903472886}" srcOrd="0" destOrd="0" presId="urn:microsoft.com/office/officeart/2008/layout/CircleAccentTimeline"/>
    <dgm:cxn modelId="{283F8578-61AB-4F3A-B8D5-79928B6E421A}" srcId="{E4EAE2BA-E6E9-47BE-90DA-7CC8F543793A}" destId="{7FC2D584-30A6-449E-B7CA-341F5F62FAF5}" srcOrd="2" destOrd="0" parTransId="{5B8A5422-3BF7-4359-9198-DC33B9CC121C}" sibTransId="{9BCC6C0B-54DD-42A5-A6A4-57FEEA70C7B5}"/>
    <dgm:cxn modelId="{D5B5395A-39C2-4546-948E-FA5143119F79}" type="presOf" srcId="{4197E540-D10F-4BDA-84C9-B2027B240EEB}" destId="{367A6D1F-D361-45FA-B359-5D5D0A8B1592}" srcOrd="0" destOrd="0" presId="urn:microsoft.com/office/officeart/2008/layout/CircleAccentTimeline"/>
    <dgm:cxn modelId="{3603CE7F-B3FC-4746-835B-FEBA7784AF37}" srcId="{7FC2D584-30A6-449E-B7CA-341F5F62FAF5}" destId="{65A643D8-FAD8-427F-B77E-324519DFF77F}" srcOrd="0" destOrd="0" parTransId="{9B490BD3-91C5-4AD9-B795-4720D22F1C89}" sibTransId="{A1CFAE85-B44C-4654-BCFF-0F4929233B2A}"/>
    <dgm:cxn modelId="{39AF9F84-592C-4715-B816-2A454335FA6D}" srcId="{E4EAE2BA-E6E9-47BE-90DA-7CC8F543793A}" destId="{5A22019F-6F97-4DC3-963A-583D3D54A632}" srcOrd="1" destOrd="0" parTransId="{B9D94E7B-0198-4684-BCA7-D1F15AB8F901}" sibTransId="{40C46F67-A448-4DFF-9ACB-C354C5196E83}"/>
    <dgm:cxn modelId="{206D308C-91C0-49F1-BED4-8741502C4752}" type="presOf" srcId="{5C3FE729-CF54-47E8-BC9F-AA1DF48CD73A}" destId="{56710B5F-5133-4DCE-A6B6-89709A7A7F5F}" srcOrd="0" destOrd="0" presId="urn:microsoft.com/office/officeart/2008/layout/CircleAccentTimeline"/>
    <dgm:cxn modelId="{92BC2B9A-152A-4382-BEB0-4E0D07B20719}" type="presOf" srcId="{28E50F4E-A211-4387-B97C-8204D2D63C7E}" destId="{66FE321E-6221-430D-95E7-19DBF56E205F}" srcOrd="0" destOrd="0" presId="urn:microsoft.com/office/officeart/2008/layout/CircleAccentTimeline"/>
    <dgm:cxn modelId="{B4B25CA1-CE95-45E6-AB63-0DF1EBA23F1D}" type="presOf" srcId="{EA1701F6-7B57-4B04-9E00-64FC8D153085}" destId="{C74C4CD4-620A-4D12-877A-4F2671E6851F}" srcOrd="0" destOrd="0" presId="urn:microsoft.com/office/officeart/2008/layout/CircleAccentTimeline"/>
    <dgm:cxn modelId="{8A722DB8-690F-4486-8D68-C5FBE3FBBBBD}" srcId="{5A22019F-6F97-4DC3-963A-583D3D54A632}" destId="{0AE14328-0EE2-49D7-98C5-68FCA23BDFFA}" srcOrd="0" destOrd="0" parTransId="{EA9DC085-EAD3-474C-B8A0-5119234F5699}" sibTransId="{5E40F6E7-1E16-499D-BD19-570269F4F62E}"/>
    <dgm:cxn modelId="{49A1ACCB-AF4F-4B6D-9100-686001108783}" srcId="{E4EAE2BA-E6E9-47BE-90DA-7CC8F543793A}" destId="{110704F8-F0E8-46E5-84A8-0E60557C523E}" srcOrd="4" destOrd="0" parTransId="{167FA3FB-D320-4FDE-9A95-A1ACE2BC1E3A}" sibTransId="{2218CBE3-1C63-4178-8844-A993BC14726D}"/>
    <dgm:cxn modelId="{037D1ED7-9660-475E-907C-F4AD249CA9F1}" srcId="{28E50F4E-A211-4387-B97C-8204D2D63C7E}" destId="{4197E540-D10F-4BDA-84C9-B2027B240EEB}" srcOrd="0" destOrd="0" parTransId="{78BB0D03-C1B0-4614-BB63-23D6CFFED62B}" sibTransId="{6EE9F422-00AE-4222-BD4F-062656D802FD}"/>
    <dgm:cxn modelId="{A81889D7-B4F1-469E-A91B-D36894BED34C}" srcId="{E4EAE2BA-E6E9-47BE-90DA-7CC8F543793A}" destId="{C4843CC7-1E96-4B59-9DC6-ACB4F823B6CA}" srcOrd="5" destOrd="0" parTransId="{B45DE71B-8C61-4A29-BBB0-5AA953CF7542}" sibTransId="{E03609D5-4748-4E3C-8F59-7CA6A6BDD666}"/>
    <dgm:cxn modelId="{C6F2B1DC-45B7-4671-950A-8EB8536BE227}" type="presOf" srcId="{0AE14328-0EE2-49D7-98C5-68FCA23BDFFA}" destId="{BCF3A686-42B8-400D-ADAB-FFC1CE9C6893}" srcOrd="0" destOrd="0" presId="urn:microsoft.com/office/officeart/2008/layout/CircleAccentTimeline"/>
    <dgm:cxn modelId="{35C58BE4-EF2E-4098-8E49-70EC71434774}" srcId="{1EAF32EF-2685-41DE-B527-A19EA257EFF2}" destId="{5C3FE729-CF54-47E8-BC9F-AA1DF48CD73A}" srcOrd="0" destOrd="0" parTransId="{E08B593F-A65B-4961-84CF-224479AF3F87}" sibTransId="{D09E64D8-9070-42AE-9824-67BA94275049}"/>
    <dgm:cxn modelId="{270815E9-4A88-4DB4-9040-920BB982ABD8}" srcId="{E4EAE2BA-E6E9-47BE-90DA-7CC8F543793A}" destId="{1EAF32EF-2685-41DE-B527-A19EA257EFF2}" srcOrd="3" destOrd="0" parTransId="{180ECF10-61BF-4891-A06A-93E397C04263}" sibTransId="{C8B63689-AE32-480F-B66B-8481F7137AF6}"/>
    <dgm:cxn modelId="{01CC88F3-B7DB-43CB-9F5B-5DDD1D198595}" srcId="{1EAF32EF-2685-41DE-B527-A19EA257EFF2}" destId="{134693BC-7E2B-4CB7-A8FA-34F3CD2DAC33}" srcOrd="1" destOrd="0" parTransId="{1464A003-BF89-47A3-BCF2-4B882F299102}" sibTransId="{46453BB2-0AD8-46A3-B371-B34E5124B456}"/>
    <dgm:cxn modelId="{72A820F8-D927-4926-AAF0-58FEBF103C82}" type="presOf" srcId="{94A0AFB5-2C46-4441-935D-FA8D1E5DB2B2}" destId="{9011FBB3-4E9E-41C8-B6C2-C302CE10AF98}" srcOrd="0" destOrd="0" presId="urn:microsoft.com/office/officeart/2008/layout/CircleAccentTimeline"/>
    <dgm:cxn modelId="{22B998FB-6DA3-44DE-8039-70A44451540E}" srcId="{E4EAE2BA-E6E9-47BE-90DA-7CC8F543793A}" destId="{28E50F4E-A211-4387-B97C-8204D2D63C7E}" srcOrd="0" destOrd="0" parTransId="{3ECDEA85-0997-4DE7-BDA1-9D27574A1BE6}" sibTransId="{7E88C0FE-9E9F-45D8-9EB3-4AB6E6B956AA}"/>
    <dgm:cxn modelId="{6B7B29F3-0184-4EC1-B7FB-F93586D24594}" type="presParOf" srcId="{C666E99A-EA2A-4513-B163-536A725EC1D4}" destId="{E2E3C590-7FC4-4000-9B21-30C11C32C517}" srcOrd="0" destOrd="0" presId="urn:microsoft.com/office/officeart/2008/layout/CircleAccentTimeline"/>
    <dgm:cxn modelId="{806F0E3D-0DEB-4CA0-A1AF-C635535D6A51}" type="presParOf" srcId="{E2E3C590-7FC4-4000-9B21-30C11C32C517}" destId="{28017CDB-A29D-4E6F-AB4C-798EBE6DA64D}" srcOrd="0" destOrd="0" presId="urn:microsoft.com/office/officeart/2008/layout/CircleAccentTimeline"/>
    <dgm:cxn modelId="{9125341B-4B9A-44CB-B8A2-83D1461A7A71}" type="presParOf" srcId="{E2E3C590-7FC4-4000-9B21-30C11C32C517}" destId="{66FE321E-6221-430D-95E7-19DBF56E205F}" srcOrd="1" destOrd="0" presId="urn:microsoft.com/office/officeart/2008/layout/CircleAccentTimeline"/>
    <dgm:cxn modelId="{75D65238-6A9C-44D1-A4DC-22DA752396DB}" type="presParOf" srcId="{E2E3C590-7FC4-4000-9B21-30C11C32C517}" destId="{1BA0E56F-434D-4EE4-89C5-185FC0CE6AAD}" srcOrd="2" destOrd="0" presId="urn:microsoft.com/office/officeart/2008/layout/CircleAccentTimeline"/>
    <dgm:cxn modelId="{03BFF396-B874-4373-9B8C-3CED9A231CCB}" type="presParOf" srcId="{C666E99A-EA2A-4513-B163-536A725EC1D4}" destId="{EAEC0C39-E95A-4854-99AC-F1FAA31657FA}" srcOrd="1" destOrd="0" presId="urn:microsoft.com/office/officeart/2008/layout/CircleAccentTimeline"/>
    <dgm:cxn modelId="{BDE7E1B9-2525-4213-B687-A763C84A79AD}" type="presParOf" srcId="{C666E99A-EA2A-4513-B163-536A725EC1D4}" destId="{5744958A-2933-4B47-B6EB-7D7C8BFCEF84}" srcOrd="2" destOrd="0" presId="urn:microsoft.com/office/officeart/2008/layout/CircleAccentTimeline"/>
    <dgm:cxn modelId="{3BDE824A-0DED-4620-A7A2-CBBD37ADD539}" type="presParOf" srcId="{C666E99A-EA2A-4513-B163-536A725EC1D4}" destId="{839A1024-A936-4D08-B0BC-68A409DDB005}" srcOrd="3" destOrd="0" presId="urn:microsoft.com/office/officeart/2008/layout/CircleAccentTimeline"/>
    <dgm:cxn modelId="{C3DCA953-FCE2-4DD4-A886-9E9E0FC4FF1B}" type="presParOf" srcId="{C666E99A-EA2A-4513-B163-536A725EC1D4}" destId="{55BD4C78-87DC-4736-B825-D9BEF6A89DBD}" srcOrd="4" destOrd="0" presId="urn:microsoft.com/office/officeart/2008/layout/CircleAccentTimeline"/>
    <dgm:cxn modelId="{10612332-7753-4684-B959-62D1C51CBDE1}" type="presParOf" srcId="{55BD4C78-87DC-4736-B825-D9BEF6A89DBD}" destId="{C628FEE5-4D31-4B0D-A6F7-C3EE023C9DB4}" srcOrd="0" destOrd="0" presId="urn:microsoft.com/office/officeart/2008/layout/CircleAccentTimeline"/>
    <dgm:cxn modelId="{F15CDD0E-DC9F-4EC6-B2F1-A1426170D93D}" type="presParOf" srcId="{55BD4C78-87DC-4736-B825-D9BEF6A89DBD}" destId="{367A6D1F-D361-45FA-B359-5D5D0A8B1592}" srcOrd="1" destOrd="0" presId="urn:microsoft.com/office/officeart/2008/layout/CircleAccentTimeline"/>
    <dgm:cxn modelId="{F45E7D48-8094-408A-8975-483BA047F5B2}" type="presParOf" srcId="{55BD4C78-87DC-4736-B825-D9BEF6A89DBD}" destId="{46640E43-992C-4ED9-AF3F-C0577B6F2603}" srcOrd="2" destOrd="0" presId="urn:microsoft.com/office/officeart/2008/layout/CircleAccentTimeline"/>
    <dgm:cxn modelId="{8E1E1DF5-4191-4FEF-BDAC-D523D8C2CC68}" type="presParOf" srcId="{C666E99A-EA2A-4513-B163-536A725EC1D4}" destId="{F1B4414F-35C7-47FA-BB64-EAB0C26155C3}" srcOrd="5" destOrd="0" presId="urn:microsoft.com/office/officeart/2008/layout/CircleAccentTimeline"/>
    <dgm:cxn modelId="{E51ED161-8E54-425B-B67C-936DE2F00044}" type="presParOf" srcId="{C666E99A-EA2A-4513-B163-536A725EC1D4}" destId="{967D6500-1973-45B1-A7A6-294A084A4932}" srcOrd="6" destOrd="0" presId="urn:microsoft.com/office/officeart/2008/layout/CircleAccentTimeline"/>
    <dgm:cxn modelId="{C80C9BA3-EF50-489F-BBC4-18814457BEDF}" type="presParOf" srcId="{C666E99A-EA2A-4513-B163-536A725EC1D4}" destId="{14D0435F-35B3-446D-BDE7-CEF124EEF203}" srcOrd="7" destOrd="0" presId="urn:microsoft.com/office/officeart/2008/layout/CircleAccentTimeline"/>
    <dgm:cxn modelId="{0D689D0F-3D72-4AD0-A2B1-0ECEC5D75B78}" type="presParOf" srcId="{C666E99A-EA2A-4513-B163-536A725EC1D4}" destId="{6054B794-EAD3-4721-A879-0DD090FC5251}" srcOrd="8" destOrd="0" presId="urn:microsoft.com/office/officeart/2008/layout/CircleAccentTimeline"/>
    <dgm:cxn modelId="{444DF83E-772A-4969-9F11-843CEE7B19E5}" type="presParOf" srcId="{6054B794-EAD3-4721-A879-0DD090FC5251}" destId="{480C7287-EF10-4839-81C7-F1551743E8FE}" srcOrd="0" destOrd="0" presId="urn:microsoft.com/office/officeart/2008/layout/CircleAccentTimeline"/>
    <dgm:cxn modelId="{51AF934C-CA6A-47F8-86D5-C43BE7B5A5CA}" type="presParOf" srcId="{6054B794-EAD3-4721-A879-0DD090FC5251}" destId="{A929E7E0-9B5C-4B0E-AF08-39FE30DEC820}" srcOrd="1" destOrd="0" presId="urn:microsoft.com/office/officeart/2008/layout/CircleAccentTimeline"/>
    <dgm:cxn modelId="{D4D05E08-5478-431C-A444-4FA40F11C199}" type="presParOf" srcId="{6054B794-EAD3-4721-A879-0DD090FC5251}" destId="{7E64CA61-BFBB-43DF-B078-D64534EEDC4E}" srcOrd="2" destOrd="0" presId="urn:microsoft.com/office/officeart/2008/layout/CircleAccentTimeline"/>
    <dgm:cxn modelId="{2C06EDD7-B14C-463D-B176-40D0D6E8E8A7}" type="presParOf" srcId="{C666E99A-EA2A-4513-B163-536A725EC1D4}" destId="{6A691F31-4ADD-48C4-B399-81347E192722}" srcOrd="9" destOrd="0" presId="urn:microsoft.com/office/officeart/2008/layout/CircleAccentTimeline"/>
    <dgm:cxn modelId="{162D1A4F-0336-419B-8FEA-DF4F6C11E9BE}" type="presParOf" srcId="{C666E99A-EA2A-4513-B163-536A725EC1D4}" destId="{FD839B45-080D-4052-B2FE-B139B18C1ED7}" srcOrd="10" destOrd="0" presId="urn:microsoft.com/office/officeart/2008/layout/CircleAccentTimeline"/>
    <dgm:cxn modelId="{5E7E60EF-3F65-40FE-8454-4151F9CED020}" type="presParOf" srcId="{C666E99A-EA2A-4513-B163-536A725EC1D4}" destId="{C15A6055-885F-4223-8889-DE40F9C71E47}" srcOrd="11" destOrd="0" presId="urn:microsoft.com/office/officeart/2008/layout/CircleAccentTimeline"/>
    <dgm:cxn modelId="{2F0B2796-6027-41D9-AB09-75619194C812}" type="presParOf" srcId="{C15A6055-885F-4223-8889-DE40F9C71E47}" destId="{9125244F-CAD2-40B8-B03E-EE53F57528C6}" srcOrd="0" destOrd="0" presId="urn:microsoft.com/office/officeart/2008/layout/CircleAccentTimeline"/>
    <dgm:cxn modelId="{B9A78D57-AC02-4019-A70F-F74194841E9F}" type="presParOf" srcId="{C15A6055-885F-4223-8889-DE40F9C71E47}" destId="{7D6BBD8D-95C7-4AC1-BA07-93F97F0B736B}" srcOrd="1" destOrd="0" presId="urn:microsoft.com/office/officeart/2008/layout/CircleAccentTimeline"/>
    <dgm:cxn modelId="{6B958643-CC03-43BE-B5AD-D70F18EF46A6}" type="presParOf" srcId="{C15A6055-885F-4223-8889-DE40F9C71E47}" destId="{5AE3A114-82A7-404F-9E4B-DAE75E8E67F0}" srcOrd="2" destOrd="0" presId="urn:microsoft.com/office/officeart/2008/layout/CircleAccentTimeline"/>
    <dgm:cxn modelId="{6FD7B579-2D6F-4E14-9AA9-A998584C569A}" type="presParOf" srcId="{C666E99A-EA2A-4513-B163-536A725EC1D4}" destId="{618FA1BC-D374-4EBB-922E-5A921DD9E5E1}" srcOrd="12" destOrd="0" presId="urn:microsoft.com/office/officeart/2008/layout/CircleAccentTimeline"/>
    <dgm:cxn modelId="{D0715D97-6762-4050-B0B8-30DD4F82F175}" type="presParOf" srcId="{C666E99A-EA2A-4513-B163-536A725EC1D4}" destId="{8ADF5B02-C638-4F58-9A6C-30C09AC73306}" srcOrd="13" destOrd="0" presId="urn:microsoft.com/office/officeart/2008/layout/CircleAccentTimeline"/>
    <dgm:cxn modelId="{D7233B37-5879-4C3C-B887-C53C4892CCA8}" type="presParOf" srcId="{C666E99A-EA2A-4513-B163-536A725EC1D4}" destId="{02FA4610-B442-40C7-9DF1-5F9F97BE02EF}" srcOrd="14" destOrd="0" presId="urn:microsoft.com/office/officeart/2008/layout/CircleAccentTimeline"/>
    <dgm:cxn modelId="{C85F168E-15C4-4982-9266-78407D2ABFF3}" type="presParOf" srcId="{C666E99A-EA2A-4513-B163-536A725EC1D4}" destId="{4FA3D958-E36A-4F8D-B2D9-8F7D4695CA93}" srcOrd="15" destOrd="0" presId="urn:microsoft.com/office/officeart/2008/layout/CircleAccentTimeline"/>
    <dgm:cxn modelId="{131F0D32-F16A-44D9-9071-EACD62E4AEED}" type="presParOf" srcId="{4FA3D958-E36A-4F8D-B2D9-8F7D4695CA93}" destId="{49AD36DC-D62B-4D81-B989-C0C6E821265F}" srcOrd="0" destOrd="0" presId="urn:microsoft.com/office/officeart/2008/layout/CircleAccentTimeline"/>
    <dgm:cxn modelId="{125DAAC1-4B2B-4D99-8015-21AFFF79A810}" type="presParOf" srcId="{4FA3D958-E36A-4F8D-B2D9-8F7D4695CA93}" destId="{BCF3A686-42B8-400D-ADAB-FFC1CE9C6893}" srcOrd="1" destOrd="0" presId="urn:microsoft.com/office/officeart/2008/layout/CircleAccentTimeline"/>
    <dgm:cxn modelId="{8E444A5F-7A3D-4E68-B1C1-D9E5D2FD2002}" type="presParOf" srcId="{4FA3D958-E36A-4F8D-B2D9-8F7D4695CA93}" destId="{C5E960F3-64F7-451A-9F71-5CC76AE5F505}" srcOrd="2" destOrd="0" presId="urn:microsoft.com/office/officeart/2008/layout/CircleAccentTimeline"/>
    <dgm:cxn modelId="{7BDC8AF3-8A8B-4973-A6A9-1B51F937E1C3}" type="presParOf" srcId="{C666E99A-EA2A-4513-B163-536A725EC1D4}" destId="{B3721555-6618-4C3A-BD1F-E92CFD9683AB}" srcOrd="16" destOrd="0" presId="urn:microsoft.com/office/officeart/2008/layout/CircleAccentTimeline"/>
    <dgm:cxn modelId="{57FBE147-01A0-4F93-B5B4-D87C5642BA03}" type="presParOf" srcId="{C666E99A-EA2A-4513-B163-536A725EC1D4}" destId="{5AE349D2-CEB4-4AC6-AE04-44A62924D7CF}" srcOrd="17" destOrd="0" presId="urn:microsoft.com/office/officeart/2008/layout/CircleAccentTimeline"/>
    <dgm:cxn modelId="{EE208C0B-FDE7-4E1B-A709-25A3A2CC9B2B}" type="presParOf" srcId="{C666E99A-EA2A-4513-B163-536A725EC1D4}" destId="{662DE582-49A7-4D5A-9FD0-7EBF16CE831B}" srcOrd="18" destOrd="0" presId="urn:microsoft.com/office/officeart/2008/layout/CircleAccentTimeline"/>
    <dgm:cxn modelId="{D83655C4-3EFC-4FB9-A7B9-8442275D0BA5}" type="presParOf" srcId="{C666E99A-EA2A-4513-B163-536A725EC1D4}" destId="{BA63BD16-FA35-4575-8D33-DCB4F84CECD3}" srcOrd="19" destOrd="0" presId="urn:microsoft.com/office/officeart/2008/layout/CircleAccentTimeline"/>
    <dgm:cxn modelId="{0C1194E0-8814-4A31-9188-EE0B3CD549FE}" type="presParOf" srcId="{BA63BD16-FA35-4575-8D33-DCB4F84CECD3}" destId="{103547BC-A1F0-4211-94BB-A5186CB0FC8D}" srcOrd="0" destOrd="0" presId="urn:microsoft.com/office/officeart/2008/layout/CircleAccentTimeline"/>
    <dgm:cxn modelId="{7DC62634-CAD3-428C-8790-EA18C7D3AE8D}" type="presParOf" srcId="{BA63BD16-FA35-4575-8D33-DCB4F84CECD3}" destId="{9011FBB3-4E9E-41C8-B6C2-C302CE10AF98}" srcOrd="1" destOrd="0" presId="urn:microsoft.com/office/officeart/2008/layout/CircleAccentTimeline"/>
    <dgm:cxn modelId="{BAD1F161-DE20-42D0-81E0-499F441452B1}" type="presParOf" srcId="{BA63BD16-FA35-4575-8D33-DCB4F84CECD3}" destId="{3D3E1AE1-87A7-42E8-BC1A-C7C0C885A4F9}" srcOrd="2" destOrd="0" presId="urn:microsoft.com/office/officeart/2008/layout/CircleAccentTimeline"/>
    <dgm:cxn modelId="{09BDA73F-03F9-41A8-8CCA-EC88BBE4725A}" type="presParOf" srcId="{C666E99A-EA2A-4513-B163-536A725EC1D4}" destId="{246E5E5C-46F8-4D57-91FB-1CC63D2328CF}" srcOrd="20" destOrd="0" presId="urn:microsoft.com/office/officeart/2008/layout/CircleAccentTimeline"/>
    <dgm:cxn modelId="{F1D040C8-0F3D-4815-800D-2593FCCEE48F}" type="presParOf" srcId="{C666E99A-EA2A-4513-B163-536A725EC1D4}" destId="{1B4BC80C-EE09-43AD-A705-C386327525BB}" srcOrd="21" destOrd="0" presId="urn:microsoft.com/office/officeart/2008/layout/CircleAccentTimeline"/>
    <dgm:cxn modelId="{A90A65CE-B690-4E3E-A09F-E3FAF7AE9156}" type="presParOf" srcId="{C666E99A-EA2A-4513-B163-536A725EC1D4}" destId="{98C1E74A-8C95-49B9-99D3-43E036DDBE09}" srcOrd="22" destOrd="0" presId="urn:microsoft.com/office/officeart/2008/layout/CircleAccentTimeline"/>
    <dgm:cxn modelId="{CF176CC5-5F58-4BF2-BCBD-3CA43DEBF721}" type="presParOf" srcId="{98C1E74A-8C95-49B9-99D3-43E036DDBE09}" destId="{625298DF-66F0-44EC-B355-04318A84B0F2}" srcOrd="0" destOrd="0" presId="urn:microsoft.com/office/officeart/2008/layout/CircleAccentTimeline"/>
    <dgm:cxn modelId="{F669BDA3-93ED-4B1C-B9BE-5AABAD77CF11}" type="presParOf" srcId="{98C1E74A-8C95-49B9-99D3-43E036DDBE09}" destId="{2B4BD85E-C901-45C5-8EB9-6B9FEE12A7BE}" srcOrd="1" destOrd="0" presId="urn:microsoft.com/office/officeart/2008/layout/CircleAccentTimeline"/>
    <dgm:cxn modelId="{5AC3ABE7-4B3A-4B37-BCF4-0C4600E4C258}" type="presParOf" srcId="{98C1E74A-8C95-49B9-99D3-43E036DDBE09}" destId="{761EFD8F-410E-414C-A480-BA932E71A143}" srcOrd="2" destOrd="0" presId="urn:microsoft.com/office/officeart/2008/layout/CircleAccentTimeline"/>
    <dgm:cxn modelId="{6AE88287-C0E8-4048-AC2B-B6315CA86612}" type="presParOf" srcId="{C666E99A-EA2A-4513-B163-536A725EC1D4}" destId="{B82C08B3-DB74-4E36-B2E9-76F2AEEFB24B}" srcOrd="23" destOrd="0" presId="urn:microsoft.com/office/officeart/2008/layout/CircleAccentTimeline"/>
    <dgm:cxn modelId="{CCADAD11-B601-480E-8927-6FE89F7EA486}" type="presParOf" srcId="{C666E99A-EA2A-4513-B163-536A725EC1D4}" destId="{E0DB4E77-87D5-45B6-AD70-2CE9930ABB87}" srcOrd="24" destOrd="0" presId="urn:microsoft.com/office/officeart/2008/layout/CircleAccentTimeline"/>
    <dgm:cxn modelId="{AED8654A-61B9-487B-B140-5B05B227F523}" type="presParOf" srcId="{C666E99A-EA2A-4513-B163-536A725EC1D4}" destId="{050B9D53-6469-4729-A9BE-E42DCEA4252C}" srcOrd="25" destOrd="0" presId="urn:microsoft.com/office/officeart/2008/layout/CircleAccentTimeline"/>
    <dgm:cxn modelId="{3B708182-0012-4306-A3C0-9C960FF62F52}" type="presParOf" srcId="{C666E99A-EA2A-4513-B163-536A725EC1D4}" destId="{A169135A-8620-4269-A500-0BFE5F166735}" srcOrd="26" destOrd="0" presId="urn:microsoft.com/office/officeart/2008/layout/CircleAccentTimeline"/>
    <dgm:cxn modelId="{8E136D5B-8A27-4F18-BB51-5AF8AE430F5C}" type="presParOf" srcId="{A169135A-8620-4269-A500-0BFE5F166735}" destId="{DF89BFF2-B2D4-4325-85A2-579AFC2E967F}" srcOrd="0" destOrd="0" presId="urn:microsoft.com/office/officeart/2008/layout/CircleAccentTimeline"/>
    <dgm:cxn modelId="{4A1F3093-F5E7-4B9D-9FB2-6728E5862D85}" type="presParOf" srcId="{A169135A-8620-4269-A500-0BFE5F166735}" destId="{DB665163-915F-40A6-83DE-D9E80507F79D}" srcOrd="1" destOrd="0" presId="urn:microsoft.com/office/officeart/2008/layout/CircleAccentTimeline"/>
    <dgm:cxn modelId="{97A2C6A4-C2BA-4AD9-9889-6C0BFA5257C5}" type="presParOf" srcId="{A169135A-8620-4269-A500-0BFE5F166735}" destId="{B929AC72-0696-4EEE-AFB6-7E192A81CD7E}" srcOrd="2" destOrd="0" presId="urn:microsoft.com/office/officeart/2008/layout/CircleAccentTimeline"/>
    <dgm:cxn modelId="{90A2D453-8355-4ABF-8D77-AC9B2F5A51A5}" type="presParOf" srcId="{C666E99A-EA2A-4513-B163-536A725EC1D4}" destId="{4C54F472-8EC0-43AD-AD8B-7B532BC9203C}" srcOrd="27" destOrd="0" presId="urn:microsoft.com/office/officeart/2008/layout/CircleAccentTimeline"/>
    <dgm:cxn modelId="{0E769701-95BC-4670-BBB3-9E807D52E5E8}" type="presParOf" srcId="{C666E99A-EA2A-4513-B163-536A725EC1D4}" destId="{A5C2DB3F-F2F5-4831-9AD1-C5C2EEE15AC9}" srcOrd="28" destOrd="0" presId="urn:microsoft.com/office/officeart/2008/layout/CircleAccentTimeline"/>
    <dgm:cxn modelId="{D6612880-C97C-41C9-B635-800EEF865953}" type="presParOf" srcId="{C666E99A-EA2A-4513-B163-536A725EC1D4}" destId="{B8B811F7-882B-401A-954A-0AD56A2EE973}" srcOrd="29" destOrd="0" presId="urn:microsoft.com/office/officeart/2008/layout/CircleAccentTimeline"/>
    <dgm:cxn modelId="{6E0AEAEC-EE6B-48F9-81A8-7C9AFD0752D5}" type="presParOf" srcId="{C666E99A-EA2A-4513-B163-536A725EC1D4}" destId="{CB96842E-0788-4F05-AA79-9548A70F8222}" srcOrd="30" destOrd="0" presId="urn:microsoft.com/office/officeart/2008/layout/CircleAccentTimeline"/>
    <dgm:cxn modelId="{C398105E-DEBE-4566-A208-95DB95A8410B}" type="presParOf" srcId="{CB96842E-0788-4F05-AA79-9548A70F8222}" destId="{F624D2FA-8824-4453-8B9E-084D7FB18D3E}" srcOrd="0" destOrd="0" presId="urn:microsoft.com/office/officeart/2008/layout/CircleAccentTimeline"/>
    <dgm:cxn modelId="{C7BF06C9-514F-433D-9D1E-152647F91005}" type="presParOf" srcId="{CB96842E-0788-4F05-AA79-9548A70F8222}" destId="{31799780-C26C-41A7-A8A3-0C5BAE591647}" srcOrd="1" destOrd="0" presId="urn:microsoft.com/office/officeart/2008/layout/CircleAccentTimeline"/>
    <dgm:cxn modelId="{01A402B5-FF37-4097-A548-B9F1BF18177F}" type="presParOf" srcId="{CB96842E-0788-4F05-AA79-9548A70F8222}" destId="{036BAE8B-0596-41F6-8DFC-775AE3DB2F75}" srcOrd="2" destOrd="0" presId="urn:microsoft.com/office/officeart/2008/layout/CircleAccentTimeline"/>
    <dgm:cxn modelId="{1827D5B2-0E92-47A2-AE1E-EFA6FEB02DC9}" type="presParOf" srcId="{C666E99A-EA2A-4513-B163-536A725EC1D4}" destId="{FB53BAAE-1CD1-48B9-A5BE-862EFED7558E}" srcOrd="31" destOrd="0" presId="urn:microsoft.com/office/officeart/2008/layout/CircleAccentTimeline"/>
    <dgm:cxn modelId="{F432C6E4-396C-4C77-8D3C-04ACE617AE33}" type="presParOf" srcId="{C666E99A-EA2A-4513-B163-536A725EC1D4}" destId="{B2162B41-715E-4E22-A94D-F9469031B90D}" srcOrd="32" destOrd="0" presId="urn:microsoft.com/office/officeart/2008/layout/CircleAccentTimeline"/>
    <dgm:cxn modelId="{0E2D9C45-F625-410D-976A-D98FC767C523}" type="presParOf" srcId="{C666E99A-EA2A-4513-B163-536A725EC1D4}" destId="{4EF7231C-C9F1-4F91-8D1C-C63638405F91}" srcOrd="33" destOrd="0" presId="urn:microsoft.com/office/officeart/2008/layout/CircleAccentTimeline"/>
    <dgm:cxn modelId="{ED828BF6-B845-4D06-AA09-88653016ABB1}" type="presParOf" srcId="{4EF7231C-C9F1-4F91-8D1C-C63638405F91}" destId="{4AF980F5-1CFE-4F1C-8701-2120CCF8F1AB}" srcOrd="0" destOrd="0" presId="urn:microsoft.com/office/officeart/2008/layout/CircleAccentTimeline"/>
    <dgm:cxn modelId="{BB042F8A-98B7-488A-B1AC-011CDE7C7A3A}" type="presParOf" srcId="{4EF7231C-C9F1-4F91-8D1C-C63638405F91}" destId="{C21B92A9-8E32-499C-902E-F133C5092D1A}" srcOrd="1" destOrd="0" presId="urn:microsoft.com/office/officeart/2008/layout/CircleAccentTimeline"/>
    <dgm:cxn modelId="{5767D511-FF18-4451-9928-B18FA2555F58}" type="presParOf" srcId="{4EF7231C-C9F1-4F91-8D1C-C63638405F91}" destId="{1092A734-3D43-4CCE-BAAB-D03B6FB8C520}" srcOrd="2" destOrd="0" presId="urn:microsoft.com/office/officeart/2008/layout/CircleAccentTimeline"/>
    <dgm:cxn modelId="{24ACEC1F-50E7-4EF4-B7EF-CB1F12A50B37}" type="presParOf" srcId="{C666E99A-EA2A-4513-B163-536A725EC1D4}" destId="{8D515D9C-EF43-47B9-AC9A-09A87EDF6F3D}" srcOrd="34" destOrd="0" presId="urn:microsoft.com/office/officeart/2008/layout/CircleAccentTimeline"/>
    <dgm:cxn modelId="{DEECF5B3-4894-49DA-87C3-06128E11EAF1}" type="presParOf" srcId="{C666E99A-EA2A-4513-B163-536A725EC1D4}" destId="{FAD7D391-55A1-4EEA-A99A-64E1406DFE67}" srcOrd="35" destOrd="0" presId="urn:microsoft.com/office/officeart/2008/layout/CircleAccentTimeline"/>
    <dgm:cxn modelId="{E74B28ED-AEFB-4880-8B20-D45F86565FF9}" type="presParOf" srcId="{C666E99A-EA2A-4513-B163-536A725EC1D4}" destId="{23F47B4E-FFFF-4391-85FA-0314EA33752A}" srcOrd="36" destOrd="0" presId="urn:microsoft.com/office/officeart/2008/layout/CircleAccentTimeline"/>
    <dgm:cxn modelId="{8968409B-C3FF-49A3-A3E2-6B1ADD4E4CC1}" type="presParOf" srcId="{C666E99A-EA2A-4513-B163-536A725EC1D4}" destId="{9EB7A895-1A43-4AC9-878F-2E072F217A11}" srcOrd="37" destOrd="0" presId="urn:microsoft.com/office/officeart/2008/layout/CircleAccentTimeline"/>
    <dgm:cxn modelId="{35E00547-34D4-4A56-B2D6-67B3DA074636}" type="presParOf" srcId="{9EB7A895-1A43-4AC9-878F-2E072F217A11}" destId="{8256C448-2422-49FB-8A1A-3944E003BDFE}" srcOrd="0" destOrd="0" presId="urn:microsoft.com/office/officeart/2008/layout/CircleAccentTimeline"/>
    <dgm:cxn modelId="{36EF722C-94B4-4985-993D-666ACDDDB8C1}" type="presParOf" srcId="{9EB7A895-1A43-4AC9-878F-2E072F217A11}" destId="{56710B5F-5133-4DCE-A6B6-89709A7A7F5F}" srcOrd="1" destOrd="0" presId="urn:microsoft.com/office/officeart/2008/layout/CircleAccentTimeline"/>
    <dgm:cxn modelId="{76162B77-84B1-4F0C-8DCE-F90389CB5D80}" type="presParOf" srcId="{9EB7A895-1A43-4AC9-878F-2E072F217A11}" destId="{06D5F9FD-82B3-4823-BBD9-523238935FAF}" srcOrd="2" destOrd="0" presId="urn:microsoft.com/office/officeart/2008/layout/CircleAccentTimeline"/>
    <dgm:cxn modelId="{F7C60BB9-80A5-4B74-8E9C-DC70A5B1B6FE}" type="presParOf" srcId="{C666E99A-EA2A-4513-B163-536A725EC1D4}" destId="{0D18DD83-BEDF-4E79-9D66-3AF047AFF784}" srcOrd="38" destOrd="0" presId="urn:microsoft.com/office/officeart/2008/layout/CircleAccentTimeline"/>
    <dgm:cxn modelId="{52276017-F653-4668-B3B9-F9E5ED594510}" type="presParOf" srcId="{C666E99A-EA2A-4513-B163-536A725EC1D4}" destId="{D4C95984-9074-4DB9-8F10-AA1190E05011}" srcOrd="39" destOrd="0" presId="urn:microsoft.com/office/officeart/2008/layout/CircleAccentTimeline"/>
    <dgm:cxn modelId="{ABED2641-7E19-4FF7-93AB-A43A25EEAF93}" type="presParOf" srcId="{C666E99A-EA2A-4513-B163-536A725EC1D4}" destId="{7B9C454F-D7E6-412C-89ED-4B27CEA6CD13}" srcOrd="40" destOrd="0" presId="urn:microsoft.com/office/officeart/2008/layout/CircleAccentTimeline"/>
    <dgm:cxn modelId="{322FA665-2674-474E-A9C5-FC5E302CA8C0}" type="presParOf" srcId="{C666E99A-EA2A-4513-B163-536A725EC1D4}" destId="{5B87F315-FE45-4547-A87C-0CA46D8C05B7}" srcOrd="41" destOrd="0" presId="urn:microsoft.com/office/officeart/2008/layout/CircleAccentTimeline"/>
    <dgm:cxn modelId="{8FAA6CC3-2232-44CB-A206-E31478B06A31}" type="presParOf" srcId="{5B87F315-FE45-4547-A87C-0CA46D8C05B7}" destId="{46FB682F-D5F5-4CF2-A18E-19F47026BAD2}" srcOrd="0" destOrd="0" presId="urn:microsoft.com/office/officeart/2008/layout/CircleAccentTimeline"/>
    <dgm:cxn modelId="{E9DD9133-C5A7-444A-A3AA-72965167F743}" type="presParOf" srcId="{5B87F315-FE45-4547-A87C-0CA46D8C05B7}" destId="{B650944A-F2DC-483C-BE33-BF29EE658EA6}" srcOrd="1" destOrd="0" presId="urn:microsoft.com/office/officeart/2008/layout/CircleAccentTimeline"/>
    <dgm:cxn modelId="{B5C2FCCB-42D2-4257-985E-B7C34807ACF6}" type="presParOf" srcId="{5B87F315-FE45-4547-A87C-0CA46D8C05B7}" destId="{BBE9B632-7057-4E56-B56B-4C6BCFD4736E}" srcOrd="2" destOrd="0" presId="urn:microsoft.com/office/officeart/2008/layout/CircleAccentTimeline"/>
    <dgm:cxn modelId="{F51BD634-86C4-4A9D-A215-20AE86A7C4B8}" type="presParOf" srcId="{C666E99A-EA2A-4513-B163-536A725EC1D4}" destId="{7959263A-A073-445B-9117-721C9C8ECFBF}" srcOrd="42" destOrd="0" presId="urn:microsoft.com/office/officeart/2008/layout/CircleAccentTimeline"/>
    <dgm:cxn modelId="{1A60BC01-05C3-4789-BEAA-4F3887C98A1E}" type="presParOf" srcId="{C666E99A-EA2A-4513-B163-536A725EC1D4}" destId="{D771F403-191A-408E-A410-AD84DB3F96BA}" srcOrd="43" destOrd="0" presId="urn:microsoft.com/office/officeart/2008/layout/CircleAccentTimeline"/>
    <dgm:cxn modelId="{6940C375-4937-46DD-B098-952BC17F5F06}" type="presParOf" srcId="{C666E99A-EA2A-4513-B163-536A725EC1D4}" destId="{4C7A9C18-66E8-47EF-A962-4ECCFA901B85}" srcOrd="44" destOrd="0" presId="urn:microsoft.com/office/officeart/2008/layout/CircleAccentTimeline"/>
    <dgm:cxn modelId="{44B35194-A5BF-4BAB-850B-39F60C923682}" type="presParOf" srcId="{4C7A9C18-66E8-47EF-A962-4ECCFA901B85}" destId="{231B6C91-07C7-4019-A2AD-CC4877A0CAD5}" srcOrd="0" destOrd="0" presId="urn:microsoft.com/office/officeart/2008/layout/CircleAccentTimeline"/>
    <dgm:cxn modelId="{7242C813-CF7E-493C-831B-3C238E8D01FD}" type="presParOf" srcId="{4C7A9C18-66E8-47EF-A962-4ECCFA901B85}" destId="{C114D78E-37EF-4E20-A358-451622E40F45}" srcOrd="1" destOrd="0" presId="urn:microsoft.com/office/officeart/2008/layout/CircleAccentTimeline"/>
    <dgm:cxn modelId="{379F599B-2FF2-4B62-A20F-6495B70CC8C0}" type="presParOf" srcId="{4C7A9C18-66E8-47EF-A962-4ECCFA901B85}" destId="{F71ACACE-B584-4679-9420-F9196FA9BFBB}" srcOrd="2" destOrd="0" presId="urn:microsoft.com/office/officeart/2008/layout/CircleAccentTimeline"/>
    <dgm:cxn modelId="{1AC06DD7-FAAA-4E8A-87DC-2AC9E799B6E7}" type="presParOf" srcId="{C666E99A-EA2A-4513-B163-536A725EC1D4}" destId="{C742785B-3665-4BD5-9B82-62AFF4B10BE5}" srcOrd="45" destOrd="0" presId="urn:microsoft.com/office/officeart/2008/layout/CircleAccentTimeline"/>
    <dgm:cxn modelId="{2BADA37A-130A-4046-B23F-7FAEC7F17458}" type="presParOf" srcId="{C666E99A-EA2A-4513-B163-536A725EC1D4}" destId="{6BA395EC-2C20-46B7-B4EC-6DBD7D51A984}" srcOrd="46" destOrd="0" presId="urn:microsoft.com/office/officeart/2008/layout/CircleAccentTimeline"/>
    <dgm:cxn modelId="{7AE685BB-CF8D-45D1-AA7E-9E1115A40345}" type="presParOf" srcId="{C666E99A-EA2A-4513-B163-536A725EC1D4}" destId="{56DDD952-6F6A-4029-9D17-840952762844}" srcOrd="47" destOrd="0" presId="urn:microsoft.com/office/officeart/2008/layout/CircleAccentTimeline"/>
    <dgm:cxn modelId="{E187B4D3-037C-480E-A07F-084085DA9B32}" type="presParOf" srcId="{C666E99A-EA2A-4513-B163-536A725EC1D4}" destId="{BCEAA212-1E21-473A-810B-7B4A20144AC7}" srcOrd="48" destOrd="0" presId="urn:microsoft.com/office/officeart/2008/layout/CircleAccentTimeline"/>
    <dgm:cxn modelId="{F1A44866-7D53-4109-8002-111947E20ADC}" type="presParOf" srcId="{BCEAA212-1E21-473A-810B-7B4A20144AC7}" destId="{E29272B0-1840-4ADB-9A86-4D800BA7660B}" srcOrd="0" destOrd="0" presId="urn:microsoft.com/office/officeart/2008/layout/CircleAccentTimeline"/>
    <dgm:cxn modelId="{F2985EF5-AF57-42CE-9179-DC297E86C13F}" type="presParOf" srcId="{BCEAA212-1E21-473A-810B-7B4A20144AC7}" destId="{C289158A-F0C2-472A-B26B-AE3903472886}" srcOrd="1" destOrd="0" presId="urn:microsoft.com/office/officeart/2008/layout/CircleAccentTimeline"/>
    <dgm:cxn modelId="{C4405D03-222D-4DD1-907A-033E95AF0AF3}" type="presParOf" srcId="{BCEAA212-1E21-473A-810B-7B4A20144AC7}" destId="{C83A00C4-4E87-475C-B373-0648A481D8EB}" srcOrd="2" destOrd="0" presId="urn:microsoft.com/office/officeart/2008/layout/CircleAccentTimeline"/>
    <dgm:cxn modelId="{4EA480E6-F183-4262-86BD-C3A0003BC035}" type="presParOf" srcId="{C666E99A-EA2A-4513-B163-536A725EC1D4}" destId="{A93CA49B-3551-4E15-9F16-87C9D8940AB2}" srcOrd="49" destOrd="0" presId="urn:microsoft.com/office/officeart/2008/layout/CircleAccentTimeline"/>
    <dgm:cxn modelId="{CC3D5F59-BDB0-4E57-B73F-FD6CF4F796EA}" type="presParOf" srcId="{C666E99A-EA2A-4513-B163-536A725EC1D4}" destId="{4BAB3AD8-192C-45AF-ABFF-EB2AC676A747}" srcOrd="50" destOrd="0" presId="urn:microsoft.com/office/officeart/2008/layout/CircleAccentTimeline"/>
    <dgm:cxn modelId="{ED481ABC-4033-4F67-A4AC-B3C3CC0116E6}" type="presParOf" srcId="{C666E99A-EA2A-4513-B163-536A725EC1D4}" destId="{BDD180BB-E7D6-424B-BB10-543442B20526}" srcOrd="51" destOrd="0" presId="urn:microsoft.com/office/officeart/2008/layout/CircleAccentTimeline"/>
    <dgm:cxn modelId="{20E31828-B9B9-45D6-9564-7AF6141BAFF1}" type="presParOf" srcId="{BDD180BB-E7D6-424B-BB10-543442B20526}" destId="{C91E5157-B099-45D6-9AF6-5D780FCC0741}" srcOrd="0" destOrd="0" presId="urn:microsoft.com/office/officeart/2008/layout/CircleAccentTimeline"/>
    <dgm:cxn modelId="{1D720328-BD59-47CA-A807-D11D13589287}" type="presParOf" srcId="{BDD180BB-E7D6-424B-BB10-543442B20526}" destId="{BD32F408-1A1D-4F3B-9E8F-4018961D8EE0}" srcOrd="1" destOrd="0" presId="urn:microsoft.com/office/officeart/2008/layout/CircleAccentTimeline"/>
    <dgm:cxn modelId="{16226E1A-3F70-47B2-A6FA-864CC27D948A}" type="presParOf" srcId="{BDD180BB-E7D6-424B-BB10-543442B20526}" destId="{AFA50EA1-01B9-4434-81F0-09F78468F491}" srcOrd="2" destOrd="0" presId="urn:microsoft.com/office/officeart/2008/layout/CircleAccentTimeline"/>
    <dgm:cxn modelId="{58A65D42-3332-4CFF-B3CE-ABB5E459217A}" type="presParOf" srcId="{C666E99A-EA2A-4513-B163-536A725EC1D4}" destId="{A8705CB7-3A00-47B5-9D67-6B49167A9F5F}" srcOrd="52" destOrd="0" presId="urn:microsoft.com/office/officeart/2008/layout/CircleAccentTimeline"/>
    <dgm:cxn modelId="{15753D17-5996-49B0-B2F3-91E3D2DDE5EC}" type="presParOf" srcId="{C666E99A-EA2A-4513-B163-536A725EC1D4}" destId="{5F85F400-DB07-4C0F-B47D-3E3A119A97E2}" srcOrd="53" destOrd="0" presId="urn:microsoft.com/office/officeart/2008/layout/CircleAccentTimeline"/>
    <dgm:cxn modelId="{0F568343-C7D8-4A6D-A05F-54CFE542344C}" type="presParOf" srcId="{C666E99A-EA2A-4513-B163-536A725EC1D4}" destId="{4CC69F9E-9C44-4FE7-A5D1-837B7F7500F9}" srcOrd="54" destOrd="0" presId="urn:microsoft.com/office/officeart/2008/layout/CircleAccentTimeline"/>
    <dgm:cxn modelId="{8C4A92AF-E74B-4AA8-9AE8-7BCAA485CA7F}" type="presParOf" srcId="{C666E99A-EA2A-4513-B163-536A725EC1D4}" destId="{DC1E3BC9-F45A-46BD-AE86-CB151878B25B}" srcOrd="55" destOrd="0" presId="urn:microsoft.com/office/officeart/2008/layout/CircleAccentTimeline"/>
    <dgm:cxn modelId="{B6811C61-33C5-4083-946F-E331CC1688C8}" type="presParOf" srcId="{DC1E3BC9-F45A-46BD-AE86-CB151878B25B}" destId="{FA37A83F-DCFE-4930-B762-BA4ACC7C2CF7}" srcOrd="0" destOrd="0" presId="urn:microsoft.com/office/officeart/2008/layout/CircleAccentTimeline"/>
    <dgm:cxn modelId="{0592DE33-6E3B-4A61-870E-73DED6DADBDE}" type="presParOf" srcId="{DC1E3BC9-F45A-46BD-AE86-CB151878B25B}" destId="{C74C4CD4-620A-4D12-877A-4F2671E6851F}" srcOrd="1" destOrd="0" presId="urn:microsoft.com/office/officeart/2008/layout/CircleAccentTimeline"/>
    <dgm:cxn modelId="{438B9DA6-D0F4-4BB6-A967-17447868E945}" type="presParOf" srcId="{DC1E3BC9-F45A-46BD-AE86-CB151878B25B}" destId="{FCF7FA09-DF88-4A61-9695-0DC36D268D20}" srcOrd="2" destOrd="0" presId="urn:microsoft.com/office/officeart/2008/layout/CircleAccentTimeline"/>
    <dgm:cxn modelId="{9FA38F49-119D-46B8-AE12-14243512A393}" type="presParOf" srcId="{C666E99A-EA2A-4513-B163-536A725EC1D4}" destId="{7F95D454-9277-4E23-8DA0-31E0BC467B99}" srcOrd="56" destOrd="0" presId="urn:microsoft.com/office/officeart/2008/layout/CircleAccentTimeline"/>
    <dgm:cxn modelId="{E0AF502E-DEB2-494A-9F22-EC19F88266C4}" type="presParOf" srcId="{C666E99A-EA2A-4513-B163-536A725EC1D4}" destId="{55B19629-49BD-483E-9F18-BA61677B354C}" srcOrd="5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7CDB-A29D-4E6F-AB4C-798EBE6DA64D}">
      <dsp:nvSpPr>
        <dsp:cNvPr id="0" name=""/>
        <dsp:cNvSpPr/>
      </dsp:nvSpPr>
      <dsp:spPr>
        <a:xfrm>
          <a:off x="2810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FE321E-6221-430D-95E7-19DBF56E205F}">
      <dsp:nvSpPr>
        <dsp:cNvPr id="0" name=""/>
        <dsp:cNvSpPr/>
      </dsp:nvSpPr>
      <dsp:spPr>
        <a:xfrm rot="17700000">
          <a:off x="285734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09/2017</a:t>
          </a:r>
          <a:endParaRPr lang="en-US" sz="1500" kern="1200"/>
        </a:p>
      </dsp:txBody>
      <dsp:txXfrm>
        <a:off x="285734" y="2099017"/>
        <a:ext cx="998156" cy="481034"/>
      </dsp:txXfrm>
    </dsp:sp>
    <dsp:sp modelId="{C628FEE5-4D31-4B0D-A6F7-C3EE023C9DB4}">
      <dsp:nvSpPr>
        <dsp:cNvPr id="0" name=""/>
        <dsp:cNvSpPr/>
      </dsp:nvSpPr>
      <dsp:spPr>
        <a:xfrm>
          <a:off x="866242" y="2946670"/>
          <a:ext cx="416782" cy="4167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7A6D1F-D361-45FA-B359-5D5D0A8B1592}">
      <dsp:nvSpPr>
        <dsp:cNvPr id="0" name=""/>
        <dsp:cNvSpPr/>
      </dsp:nvSpPr>
      <dsp:spPr>
        <a:xfrm rot="17700000">
          <a:off x="372620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App Design</a:t>
          </a:r>
        </a:p>
      </dsp:txBody>
      <dsp:txXfrm>
        <a:off x="372620" y="3526765"/>
        <a:ext cx="863452" cy="416324"/>
      </dsp:txXfrm>
    </dsp:sp>
    <dsp:sp modelId="{46640E43-992C-4ED9-AF3F-C0577B6F2603}">
      <dsp:nvSpPr>
        <dsp:cNvPr id="0" name=""/>
        <dsp:cNvSpPr/>
      </dsp:nvSpPr>
      <dsp:spPr>
        <a:xfrm rot="17700000">
          <a:off x="913193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C7287-EF10-4839-81C7-F1551743E8FE}">
      <dsp:nvSpPr>
        <dsp:cNvPr id="0" name=""/>
        <dsp:cNvSpPr/>
      </dsp:nvSpPr>
      <dsp:spPr>
        <a:xfrm>
          <a:off x="1343441" y="2946670"/>
          <a:ext cx="416782" cy="4167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29E7E0-9B5C-4B0E-AF08-39FE30DEC820}">
      <dsp:nvSpPr>
        <dsp:cNvPr id="0" name=""/>
        <dsp:cNvSpPr/>
      </dsp:nvSpPr>
      <dsp:spPr>
        <a:xfrm rot="17700000">
          <a:off x="849819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Git set up</a:t>
          </a:r>
        </a:p>
      </dsp:txBody>
      <dsp:txXfrm>
        <a:off x="849819" y="3526765"/>
        <a:ext cx="863452" cy="416324"/>
      </dsp:txXfrm>
    </dsp:sp>
    <dsp:sp modelId="{7E64CA61-BFBB-43DF-B078-D64534EEDC4E}">
      <dsp:nvSpPr>
        <dsp:cNvPr id="0" name=""/>
        <dsp:cNvSpPr/>
      </dsp:nvSpPr>
      <dsp:spPr>
        <a:xfrm rot="17700000">
          <a:off x="1390392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5244F-CAD2-40B8-B03E-EE53F57528C6}">
      <dsp:nvSpPr>
        <dsp:cNvPr id="0" name=""/>
        <dsp:cNvSpPr/>
      </dsp:nvSpPr>
      <dsp:spPr>
        <a:xfrm>
          <a:off x="1820704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6BBD8D-95C7-4AC1-BA07-93F97F0B736B}">
      <dsp:nvSpPr>
        <dsp:cNvPr id="0" name=""/>
        <dsp:cNvSpPr/>
      </dsp:nvSpPr>
      <dsp:spPr>
        <a:xfrm rot="17700000">
          <a:off x="2103628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23/10/2017</a:t>
          </a:r>
        </a:p>
      </dsp:txBody>
      <dsp:txXfrm>
        <a:off x="2103628" y="2099017"/>
        <a:ext cx="998156" cy="481034"/>
      </dsp:txXfrm>
    </dsp:sp>
    <dsp:sp modelId="{49AD36DC-D62B-4D81-B989-C0C6E821265F}">
      <dsp:nvSpPr>
        <dsp:cNvPr id="0" name=""/>
        <dsp:cNvSpPr/>
      </dsp:nvSpPr>
      <dsp:spPr>
        <a:xfrm>
          <a:off x="2684136" y="2946670"/>
          <a:ext cx="416782" cy="4167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3A686-42B8-400D-ADAB-FFC1CE9C6893}">
      <dsp:nvSpPr>
        <dsp:cNvPr id="0" name=""/>
        <dsp:cNvSpPr/>
      </dsp:nvSpPr>
      <dsp:spPr>
        <a:xfrm rot="17700000">
          <a:off x="2190514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Seminar Presentation</a:t>
          </a:r>
        </a:p>
      </dsp:txBody>
      <dsp:txXfrm>
        <a:off x="2190514" y="3526765"/>
        <a:ext cx="863452" cy="416324"/>
      </dsp:txXfrm>
    </dsp:sp>
    <dsp:sp modelId="{C5E960F3-64F7-451A-9F71-5CC76AE5F505}">
      <dsp:nvSpPr>
        <dsp:cNvPr id="0" name=""/>
        <dsp:cNvSpPr/>
      </dsp:nvSpPr>
      <dsp:spPr>
        <a:xfrm rot="17700000">
          <a:off x="2731087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547BC-A1F0-4211-94BB-A5186CB0FC8D}">
      <dsp:nvSpPr>
        <dsp:cNvPr id="0" name=""/>
        <dsp:cNvSpPr/>
      </dsp:nvSpPr>
      <dsp:spPr>
        <a:xfrm>
          <a:off x="3161335" y="2946670"/>
          <a:ext cx="416782" cy="4167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1FBB3-4E9E-41C8-B6C2-C302CE10AF98}">
      <dsp:nvSpPr>
        <dsp:cNvPr id="0" name=""/>
        <dsp:cNvSpPr/>
      </dsp:nvSpPr>
      <dsp:spPr>
        <a:xfrm rot="17700000">
          <a:off x="2667714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Functional framework</a:t>
          </a:r>
        </a:p>
      </dsp:txBody>
      <dsp:txXfrm>
        <a:off x="2667714" y="3526765"/>
        <a:ext cx="863452" cy="416324"/>
      </dsp:txXfrm>
    </dsp:sp>
    <dsp:sp modelId="{3D3E1AE1-87A7-42E8-BC1A-C7C0C885A4F9}">
      <dsp:nvSpPr>
        <dsp:cNvPr id="0" name=""/>
        <dsp:cNvSpPr/>
      </dsp:nvSpPr>
      <dsp:spPr>
        <a:xfrm rot="17700000">
          <a:off x="3208286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98DF-66F0-44EC-B355-04318A84B0F2}">
      <dsp:nvSpPr>
        <dsp:cNvPr id="0" name=""/>
        <dsp:cNvSpPr/>
      </dsp:nvSpPr>
      <dsp:spPr>
        <a:xfrm>
          <a:off x="3638598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4BD85E-C901-45C5-8EB9-6B9FEE12A7BE}">
      <dsp:nvSpPr>
        <dsp:cNvPr id="0" name=""/>
        <dsp:cNvSpPr/>
      </dsp:nvSpPr>
      <dsp:spPr>
        <a:xfrm rot="17700000">
          <a:off x="3921522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11/2017</a:t>
          </a:r>
        </a:p>
      </dsp:txBody>
      <dsp:txXfrm>
        <a:off x="3921522" y="2099017"/>
        <a:ext cx="998156" cy="481034"/>
      </dsp:txXfrm>
    </dsp:sp>
    <dsp:sp modelId="{DF89BFF2-B2D4-4325-85A2-579AFC2E967F}">
      <dsp:nvSpPr>
        <dsp:cNvPr id="0" name=""/>
        <dsp:cNvSpPr/>
      </dsp:nvSpPr>
      <dsp:spPr>
        <a:xfrm>
          <a:off x="4502030" y="2946670"/>
          <a:ext cx="416782" cy="41678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65163-915F-40A6-83DE-D9E80507F79D}">
      <dsp:nvSpPr>
        <dsp:cNvPr id="0" name=""/>
        <dsp:cNvSpPr/>
      </dsp:nvSpPr>
      <dsp:spPr>
        <a:xfrm rot="17700000">
          <a:off x="4008408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Read me</a:t>
          </a:r>
        </a:p>
      </dsp:txBody>
      <dsp:txXfrm>
        <a:off x="4008408" y="3526765"/>
        <a:ext cx="863452" cy="416324"/>
      </dsp:txXfrm>
    </dsp:sp>
    <dsp:sp modelId="{B929AC72-0696-4EEE-AFB6-7E192A81CD7E}">
      <dsp:nvSpPr>
        <dsp:cNvPr id="0" name=""/>
        <dsp:cNvSpPr/>
      </dsp:nvSpPr>
      <dsp:spPr>
        <a:xfrm rot="17700000">
          <a:off x="4548981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D2FA-8824-4453-8B9E-084D7FB18D3E}">
      <dsp:nvSpPr>
        <dsp:cNvPr id="0" name=""/>
        <dsp:cNvSpPr/>
      </dsp:nvSpPr>
      <dsp:spPr>
        <a:xfrm>
          <a:off x="4979229" y="2946670"/>
          <a:ext cx="416782" cy="4167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99780-C26C-41A7-A8A3-0C5BAE591647}">
      <dsp:nvSpPr>
        <dsp:cNvPr id="0" name=""/>
        <dsp:cNvSpPr/>
      </dsp:nvSpPr>
      <dsp:spPr>
        <a:xfrm rot="17700000">
          <a:off x="4485608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Hosting</a:t>
          </a:r>
        </a:p>
      </dsp:txBody>
      <dsp:txXfrm>
        <a:off x="4485608" y="3526765"/>
        <a:ext cx="863452" cy="416324"/>
      </dsp:txXfrm>
    </dsp:sp>
    <dsp:sp modelId="{036BAE8B-0596-41F6-8DFC-775AE3DB2F75}">
      <dsp:nvSpPr>
        <dsp:cNvPr id="0" name=""/>
        <dsp:cNvSpPr/>
      </dsp:nvSpPr>
      <dsp:spPr>
        <a:xfrm rot="17700000">
          <a:off x="5026180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980F5-1CFE-4F1C-8701-2120CCF8F1AB}">
      <dsp:nvSpPr>
        <dsp:cNvPr id="0" name=""/>
        <dsp:cNvSpPr/>
      </dsp:nvSpPr>
      <dsp:spPr>
        <a:xfrm>
          <a:off x="5456492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1B92A9-8E32-499C-902E-F133C5092D1A}">
      <dsp:nvSpPr>
        <dsp:cNvPr id="0" name=""/>
        <dsp:cNvSpPr/>
      </dsp:nvSpPr>
      <dsp:spPr>
        <a:xfrm rot="17700000">
          <a:off x="5739416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03/2018</a:t>
          </a:r>
        </a:p>
      </dsp:txBody>
      <dsp:txXfrm>
        <a:off x="5739416" y="2099017"/>
        <a:ext cx="998156" cy="481034"/>
      </dsp:txXfrm>
    </dsp:sp>
    <dsp:sp modelId="{8256C448-2422-49FB-8A1A-3944E003BDFE}">
      <dsp:nvSpPr>
        <dsp:cNvPr id="0" name=""/>
        <dsp:cNvSpPr/>
      </dsp:nvSpPr>
      <dsp:spPr>
        <a:xfrm>
          <a:off x="6319924" y="2946670"/>
          <a:ext cx="416782" cy="4167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710B5F-5133-4DCE-A6B6-89709A7A7F5F}">
      <dsp:nvSpPr>
        <dsp:cNvPr id="0" name=""/>
        <dsp:cNvSpPr/>
      </dsp:nvSpPr>
      <dsp:spPr>
        <a:xfrm rot="17700000">
          <a:off x="5826303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ga-IE" sz="1200" b="0" i="0" kern="1200"/>
            <a:t>Report / Dissertation </a:t>
          </a:r>
          <a:endParaRPr lang="en-US" sz="1200" kern="1200">
            <a:latin typeface="Calibri"/>
            <a:ea typeface="+mn-ea"/>
            <a:cs typeface="+mn-cs"/>
          </a:endParaRPr>
        </a:p>
      </dsp:txBody>
      <dsp:txXfrm>
        <a:off x="5826303" y="3526765"/>
        <a:ext cx="863452" cy="416324"/>
      </dsp:txXfrm>
    </dsp:sp>
    <dsp:sp modelId="{06D5F9FD-82B3-4823-BBD9-523238935FAF}">
      <dsp:nvSpPr>
        <dsp:cNvPr id="0" name=""/>
        <dsp:cNvSpPr/>
      </dsp:nvSpPr>
      <dsp:spPr>
        <a:xfrm rot="17700000">
          <a:off x="6366875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B682F-D5F5-4CF2-A18E-19F47026BAD2}">
      <dsp:nvSpPr>
        <dsp:cNvPr id="0" name=""/>
        <dsp:cNvSpPr/>
      </dsp:nvSpPr>
      <dsp:spPr>
        <a:xfrm>
          <a:off x="6797123" y="2946670"/>
          <a:ext cx="416782" cy="4167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50944A-F2DC-483C-BE33-BF29EE658EA6}">
      <dsp:nvSpPr>
        <dsp:cNvPr id="0" name=""/>
        <dsp:cNvSpPr/>
      </dsp:nvSpPr>
      <dsp:spPr>
        <a:xfrm rot="17700000">
          <a:off x="6303502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Testing</a:t>
          </a:r>
        </a:p>
      </dsp:txBody>
      <dsp:txXfrm>
        <a:off x="6303502" y="3526765"/>
        <a:ext cx="863452" cy="416324"/>
      </dsp:txXfrm>
    </dsp:sp>
    <dsp:sp modelId="{BBE9B632-7057-4E56-B56B-4C6BCFD4736E}">
      <dsp:nvSpPr>
        <dsp:cNvPr id="0" name=""/>
        <dsp:cNvSpPr/>
      </dsp:nvSpPr>
      <dsp:spPr>
        <a:xfrm rot="17700000">
          <a:off x="6844074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B6C91-07C7-4019-A2AD-CC4877A0CAD5}">
      <dsp:nvSpPr>
        <dsp:cNvPr id="0" name=""/>
        <dsp:cNvSpPr/>
      </dsp:nvSpPr>
      <dsp:spPr>
        <a:xfrm>
          <a:off x="7274386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14D78E-37EF-4E20-A358-451622E40F45}">
      <dsp:nvSpPr>
        <dsp:cNvPr id="0" name=""/>
        <dsp:cNvSpPr/>
      </dsp:nvSpPr>
      <dsp:spPr>
        <a:xfrm rot="17700000">
          <a:off x="7557310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16/04/2018</a:t>
          </a:r>
        </a:p>
      </dsp:txBody>
      <dsp:txXfrm>
        <a:off x="7557310" y="2099017"/>
        <a:ext cx="998156" cy="481034"/>
      </dsp:txXfrm>
    </dsp:sp>
    <dsp:sp modelId="{E29272B0-1840-4ADB-9A86-4D800BA7660B}">
      <dsp:nvSpPr>
        <dsp:cNvPr id="0" name=""/>
        <dsp:cNvSpPr/>
      </dsp:nvSpPr>
      <dsp:spPr>
        <a:xfrm>
          <a:off x="8137818" y="2946670"/>
          <a:ext cx="416782" cy="4167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9158A-F0C2-472A-B26B-AE3903472886}">
      <dsp:nvSpPr>
        <dsp:cNvPr id="0" name=""/>
        <dsp:cNvSpPr/>
      </dsp:nvSpPr>
      <dsp:spPr>
        <a:xfrm rot="17700000">
          <a:off x="7644197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b="0" i="0" kern="1200"/>
            <a:t>S</a:t>
          </a:r>
          <a:r>
            <a:rPr lang="ga-IE" sz="1200" b="0" i="0" kern="1200"/>
            <a:t>ubmission</a:t>
          </a:r>
          <a:endParaRPr lang="en-US" sz="1200" kern="1200">
            <a:latin typeface="Calibri"/>
            <a:ea typeface="+mn-ea"/>
            <a:cs typeface="+mn-cs"/>
          </a:endParaRPr>
        </a:p>
      </dsp:txBody>
      <dsp:txXfrm>
        <a:off x="7644197" y="3526765"/>
        <a:ext cx="863452" cy="416324"/>
      </dsp:txXfrm>
    </dsp:sp>
    <dsp:sp modelId="{C83A00C4-4E87-475C-B373-0648A481D8EB}">
      <dsp:nvSpPr>
        <dsp:cNvPr id="0" name=""/>
        <dsp:cNvSpPr/>
      </dsp:nvSpPr>
      <dsp:spPr>
        <a:xfrm rot="17700000">
          <a:off x="8184769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E5157-B099-45D6-9AF6-5D780FCC0741}">
      <dsp:nvSpPr>
        <dsp:cNvPr id="0" name=""/>
        <dsp:cNvSpPr/>
      </dsp:nvSpPr>
      <dsp:spPr>
        <a:xfrm>
          <a:off x="8615081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2F408-1A1D-4F3B-9E8F-4018961D8EE0}">
      <dsp:nvSpPr>
        <dsp:cNvPr id="0" name=""/>
        <dsp:cNvSpPr/>
      </dsp:nvSpPr>
      <dsp:spPr>
        <a:xfrm rot="17700000">
          <a:off x="8898005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04/2018</a:t>
          </a:r>
        </a:p>
      </dsp:txBody>
      <dsp:txXfrm>
        <a:off x="8898005" y="2099017"/>
        <a:ext cx="998156" cy="481034"/>
      </dsp:txXfrm>
    </dsp:sp>
    <dsp:sp modelId="{FA37A83F-DCFE-4930-B762-BA4ACC7C2CF7}">
      <dsp:nvSpPr>
        <dsp:cNvPr id="0" name=""/>
        <dsp:cNvSpPr/>
      </dsp:nvSpPr>
      <dsp:spPr>
        <a:xfrm>
          <a:off x="9478513" y="2946670"/>
          <a:ext cx="416782" cy="41678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C4CD4-620A-4D12-877A-4F2671E6851F}">
      <dsp:nvSpPr>
        <dsp:cNvPr id="0" name=""/>
        <dsp:cNvSpPr/>
      </dsp:nvSpPr>
      <dsp:spPr>
        <a:xfrm rot="17700000">
          <a:off x="8984892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Viva Voce Examination</a:t>
          </a:r>
        </a:p>
      </dsp:txBody>
      <dsp:txXfrm>
        <a:off x="8984892" y="3526765"/>
        <a:ext cx="863452" cy="416324"/>
      </dsp:txXfrm>
    </dsp:sp>
    <dsp:sp modelId="{FCF7FA09-DF88-4A61-9695-0DC36D268D20}">
      <dsp:nvSpPr>
        <dsp:cNvPr id="0" name=""/>
        <dsp:cNvSpPr/>
      </dsp:nvSpPr>
      <dsp:spPr>
        <a:xfrm rot="17700000">
          <a:off x="9525464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10/18/2017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10/18/2017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Cover Slide: title of project, names of student(s) and supervisor(2).</a:t>
            </a:r>
          </a:p>
          <a:p>
            <a:r>
              <a:rPr lang="en-US"/>
              <a:t> 2. Introduction: set the context for the project. </a:t>
            </a:r>
          </a:p>
          <a:p>
            <a:r>
              <a:rPr lang="en-US"/>
              <a:t>3. Objectives: list the set of planned outcomes.</a:t>
            </a:r>
            <a:endParaRPr/>
          </a:p>
          <a:p>
            <a:r>
              <a:rPr lang="en-US"/>
              <a:t> 4. Architecture/Technologies: planned technical solution. </a:t>
            </a:r>
            <a:endParaRPr/>
          </a:p>
          <a:p>
            <a:r>
              <a:rPr lang="en-US"/>
              <a:t>5. Project Plan: work units and deliverables to ensure completion of project for April deadline (software + documentation).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2. Introduction: set the context for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3. Objectives: list the set of planned outcomes.</a:t>
            </a:r>
          </a:p>
          <a:p>
            <a:endParaRPr lang="ga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ga-IE" smtClean="0"/>
              <a:t>3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401488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10/18/2017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10/18/2017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10/18/2017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329" y="-151342"/>
            <a:ext cx="4130675" cy="2325877"/>
          </a:xfrm>
        </p:spPr>
        <p:txBody>
          <a:bodyPr>
            <a:normAutofit/>
          </a:bodyPr>
          <a:lstStyle/>
          <a:p>
            <a:r>
              <a:rPr lang="en-US" sz="7200" dirty="0"/>
              <a:t>Digs</a:t>
            </a:r>
            <a:endParaRPr lang="en-US" sz="72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32" y="4448175"/>
            <a:ext cx="4493368" cy="18795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By: Patrick Moran</a:t>
            </a:r>
          </a:p>
          <a:p>
            <a:r>
              <a:t>        </a:t>
            </a:r>
            <a:r>
              <a:rPr lang="en-US"/>
              <a:t>Gerard Naughton</a:t>
            </a:r>
          </a:p>
          <a:p>
            <a:r>
              <a:rPr lang="en-US"/>
              <a:t>        Andrei Petruk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Supervisor: Daniel Cregg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4784" y="3743325"/>
            <a:ext cx="10971372" cy="1066800"/>
          </a:xfrm>
        </p:spPr>
        <p:txBody>
          <a:bodyPr>
            <a:normAutofit fontScale="90000"/>
          </a:bodyPr>
          <a:lstStyle/>
          <a:p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>
                <a:solidFill>
                  <a:srgbClr val="39527B"/>
                </a:solidFill>
                <a:latin typeface="Corbel"/>
                <a:cs typeface="+mj-ea"/>
              </a:rPr>
              <a:t>App designed to help students find suitable accommodation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>
                <a:solidFill>
                  <a:srgbClr val="39527B"/>
                </a:solidFill>
              </a:rPr>
              <a:t>Created by students for students</a:t>
            </a: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rgbClr val="39527B"/>
              </a:solidFill>
            </a:endParaRPr>
          </a:p>
        </p:txBody>
      </p:sp>
      <p:pic>
        <p:nvPicPr>
          <p:cNvPr id="1030" name="Picture 6" descr="Image result for funny house">
            <a:extLst>
              <a:ext uri="{FF2B5EF4-FFF2-40B4-BE49-F238E27FC236}">
                <a16:creationId xmlns:a16="http://schemas.microsoft.com/office/drawing/2014/main" id="{8BFD4B35-E4E5-4E12-B65D-83AC7EDB5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54" y="3603053"/>
            <a:ext cx="3022693" cy="24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9493" y="617621"/>
            <a:ext cx="10971372" cy="1066800"/>
          </a:xfrm>
        </p:spPr>
        <p:txBody>
          <a:bodyPr/>
          <a:lstStyle/>
          <a:p>
            <a:r>
              <a:rPr lang="en-US"/>
              <a:t>Objectives: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441" y="2370221"/>
            <a:ext cx="10287000" cy="4190999"/>
          </a:xfrm>
        </p:spPr>
        <p:txBody>
          <a:bodyPr/>
          <a:lstStyle/>
          <a:p>
            <a:r>
              <a:rPr lang="en-US"/>
              <a:t>Users can sign in to the app with a username and password or with their Facebook/Twitter</a:t>
            </a:r>
          </a:p>
          <a:p>
            <a:r>
              <a:rPr lang="en-US"/>
              <a:t>Upload information about available accommodations</a:t>
            </a:r>
          </a:p>
          <a:p>
            <a:r>
              <a:rPr lang="en-US"/>
              <a:t>Search for specified house or location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mongodb">
            <a:extLst>
              <a:ext uri="{FF2B5EF4-FFF2-40B4-BE49-F238E27FC236}">
                <a16:creationId xmlns:a16="http://schemas.microsoft.com/office/drawing/2014/main" id="{4842C08D-331C-4206-A29C-25529F52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9" y="4641590"/>
            <a:ext cx="4555550" cy="12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ircle arrows">
            <a:extLst>
              <a:ext uri="{FF2B5EF4-FFF2-40B4-BE49-F238E27FC236}">
                <a16:creationId xmlns:a16="http://schemas.microsoft.com/office/drawing/2014/main" id="{2FCA65EF-4319-4A59-9C2E-DD996FC0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45" y="1929625"/>
            <a:ext cx="2839860" cy="28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angular 4 logo">
            <a:extLst>
              <a:ext uri="{FF2B5EF4-FFF2-40B4-BE49-F238E27FC236}">
                <a16:creationId xmlns:a16="http://schemas.microsoft.com/office/drawing/2014/main" id="{03CC9257-F222-4203-BC6D-A51DA983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383" y="685504"/>
            <a:ext cx="2371893" cy="24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ionic 3 clear logo">
            <a:extLst>
              <a:ext uri="{FF2B5EF4-FFF2-40B4-BE49-F238E27FC236}">
                <a16:creationId xmlns:a16="http://schemas.microsoft.com/office/drawing/2014/main" id="{9C6140D9-3467-444D-9FED-296F338B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75" y="545431"/>
            <a:ext cx="2628314" cy="26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node js clear logo">
            <a:extLst>
              <a:ext uri="{FF2B5EF4-FFF2-40B4-BE49-F238E27FC236}">
                <a16:creationId xmlns:a16="http://schemas.microsoft.com/office/drawing/2014/main" id="{276BC7AE-9BD6-46DB-868D-C7322C7F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30" y="4229728"/>
            <a:ext cx="3819672" cy="190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6471" y="2552700"/>
            <a:ext cx="1954349" cy="719137"/>
          </a:xfrm>
        </p:spPr>
        <p:txBody>
          <a:bodyPr>
            <a:normAutofit fontScale="90000"/>
          </a:bodyPr>
          <a:lstStyle/>
          <a:p>
            <a:r>
              <a:rPr lang="en-US" sz="2000">
                <a:solidFill>
                  <a:srgbClr val="39527B"/>
                </a:solidFill>
              </a:rPr>
              <a:t>GitHub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000">
                <a:solidFill>
                  <a:srgbClr val="39527B"/>
                </a:solidFill>
              </a:rPr>
              <a:t> Agile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000">
                <a:solidFill>
                  <a:srgbClr val="39527B"/>
                </a:solidFill>
              </a:rPr>
              <a:t>Weekly meetings 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endParaRPr lang="en-US" sz="200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8700911"/>
              </p:ext>
            </p:extLst>
          </p:nvPr>
        </p:nvGraphicFramePr>
        <p:xfrm>
          <a:off x="1164596" y="1748590"/>
          <a:ext cx="10331116" cy="599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34DB408-C8E5-4242-BDD9-A354227FB67A}"/>
              </a:ext>
            </a:extLst>
          </p:cNvPr>
          <p:cNvSpPr txBox="1"/>
          <p:nvPr/>
        </p:nvSpPr>
        <p:spPr>
          <a:xfrm>
            <a:off x="4241800" y="495300"/>
            <a:ext cx="30448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39527B"/>
                </a:solidFill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2605782916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Custom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Marketing 16x9</vt:lpstr>
      <vt:lpstr>Digs</vt:lpstr>
      <vt:lpstr>  App designed to help students find suitable accommodation  Created by students for students     </vt:lpstr>
      <vt:lpstr>Objectives: </vt:lpstr>
      <vt:lpstr>PowerPoint Presentation</vt:lpstr>
      <vt:lpstr>GitHub   Agile   Weekly meetings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DigsRentApp</dc:title>
  <cp:lastModifiedBy>Andrei Petruk</cp:lastModifiedBy>
  <cp:revision>3</cp:revision>
  <dcterms:modified xsi:type="dcterms:W3CDTF">2017-10-18T14:31:31Z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