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70" r:id="rId4"/>
    <p:sldId id="258" r:id="rId5"/>
    <p:sldId id="289" r:id="rId6"/>
    <p:sldId id="257" r:id="rId7"/>
    <p:sldId id="259" r:id="rId8"/>
    <p:sldId id="260" r:id="rId9"/>
    <p:sldId id="261" r:id="rId10"/>
    <p:sldId id="264" r:id="rId11"/>
    <p:sldId id="287" r:id="rId12"/>
    <p:sldId id="262" r:id="rId13"/>
    <p:sldId id="269" r:id="rId14"/>
    <p:sldId id="266" r:id="rId15"/>
    <p:sldId id="273" r:id="rId16"/>
    <p:sldId id="278" r:id="rId17"/>
    <p:sldId id="279" r:id="rId18"/>
    <p:sldId id="290" r:id="rId19"/>
    <p:sldId id="284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5DA50-5B59-41AD-8C41-835A68421C6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64DC-B190-4A86-9159-7C729FD4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https://www.kdnuggets.com/2018/10/graphs-next-frontier-data-science.html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864DC-B190-4A86-9159-7C729FD4E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https://db-engines.com/en/ranking/graph+dbms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864DC-B190-4A86-9159-7C729FD4E6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8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5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0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DBB2-2EEE-40FE-8974-87D79303CCFD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0C05-5835-4AD0-9CB7-025F5F357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qlauthority.com/2016/06/17/sql-server-2016-import-new-sample-database-wideworldimporter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mmel/hetione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o4j.het.io/brows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Introduction to Neo4j Graph Database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Derrick </a:t>
            </a:r>
            <a:r>
              <a:rPr lang="en-US" sz="2400" dirty="0" err="1" smtClean="0"/>
              <a:t>Fei</a:t>
            </a:r>
            <a:r>
              <a:rPr lang="en-US" sz="2400" dirty="0" smtClean="0"/>
              <a:t> Wang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1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31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Graph database store data in:</a:t>
            </a:r>
          </a:p>
          <a:p>
            <a:r>
              <a:rPr lang="en-US" dirty="0"/>
              <a:t> </a:t>
            </a:r>
            <a:r>
              <a:rPr lang="en-US" dirty="0" smtClean="0"/>
              <a:t>   Nodes</a:t>
            </a:r>
          </a:p>
          <a:p>
            <a:r>
              <a:rPr lang="en-US" dirty="0"/>
              <a:t> </a:t>
            </a:r>
            <a:r>
              <a:rPr lang="en-US" dirty="0" smtClean="0"/>
              <a:t>   Edges</a:t>
            </a:r>
          </a:p>
          <a:p>
            <a:r>
              <a:rPr lang="en-US" dirty="0"/>
              <a:t> </a:t>
            </a:r>
            <a:r>
              <a:rPr lang="en-US" dirty="0" smtClean="0"/>
              <a:t>   Properties</a:t>
            </a:r>
          </a:p>
          <a:p>
            <a:r>
              <a:rPr lang="en-US" dirty="0"/>
              <a:t> </a:t>
            </a:r>
            <a:r>
              <a:rPr lang="en-US" dirty="0" smtClean="0"/>
              <a:t>  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8212708" cy="2528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838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Why use graph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Why use graph database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4"/>
          <a:stretch/>
        </p:blipFill>
        <p:spPr bwMode="auto">
          <a:xfrm>
            <a:off x="544818" y="1362075"/>
            <a:ext cx="4114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4659618" y="3886201"/>
            <a:ext cx="409385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4499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876800" cy="409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95275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brain process and memorizes picture better than 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picture is worth a thousand </a:t>
            </a:r>
            <a:r>
              <a:rPr lang="en-US" dirty="0" smtClean="0"/>
              <a:t>words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Provide new way of thinking and new solution for tasks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5322872" cy="36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Neo4j and Cypher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0150" y="990600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See basic cypher statements in the “Sample Cypher </a:t>
            </a:r>
            <a:r>
              <a:rPr lang="en-US" sz="1400" dirty="0" err="1" smtClean="0"/>
              <a:t>statements.cypher</a:t>
            </a:r>
            <a:r>
              <a:rPr lang="en-US" sz="1400" dirty="0" smtClean="0"/>
              <a:t>” file 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76400"/>
            <a:ext cx="7334250" cy="35909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35330" y="4791456"/>
            <a:ext cx="59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Use Case: Object Dependencies in a Relational Database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You need to use data from a unfamiliar database that has hundreds of objects (tables, views, proc, function,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shared database used by different developers/teams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flow review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Step 1: Query the database information schema, save object dependency information into a csv file.</a:t>
            </a:r>
          </a:p>
          <a:p>
            <a:r>
              <a:rPr lang="en-US" dirty="0"/>
              <a:t> </a:t>
            </a:r>
            <a:r>
              <a:rPr lang="en-US" dirty="0" smtClean="0"/>
              <a:t>   Step 2: Import the data from csv file into Neo4j, create a graph database.</a:t>
            </a:r>
          </a:p>
          <a:p>
            <a:r>
              <a:rPr lang="en-US" dirty="0"/>
              <a:t> </a:t>
            </a:r>
            <a:r>
              <a:rPr lang="en-US" dirty="0" smtClean="0"/>
              <a:t>   Step 3: Use Cypher to query Neo4j graph database to view the relationship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467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Sample SQL Server Database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sz="1400" dirty="0" smtClean="0"/>
              <a:t>This sample database is used for extracting its metadata for object dependencies analysis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Database:  </a:t>
            </a:r>
            <a:r>
              <a:rPr lang="en-US" dirty="0" err="1" smtClean="0"/>
              <a:t>WideWorldImporter</a:t>
            </a:r>
            <a:r>
              <a:rPr lang="en-US" dirty="0" smtClean="0"/>
              <a:t> (WWI)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 </a:t>
            </a:r>
            <a:r>
              <a:rPr lang="en-US" altLang="zh-CN" dirty="0" smtClean="0"/>
              <a:t>sample SQL Server database provided by Microsoft</a:t>
            </a:r>
          </a:p>
          <a:p>
            <a:endParaRPr lang="en-US" dirty="0"/>
          </a:p>
          <a:p>
            <a:r>
              <a:rPr lang="en-US" dirty="0" smtClean="0"/>
              <a:t>Download and Install:</a:t>
            </a:r>
          </a:p>
          <a:p>
            <a:r>
              <a:rPr lang="en-US" dirty="0" smtClean="0">
                <a:hlinkClick r:id="rId2"/>
              </a:rPr>
              <a:t>https://blog.sqlauthority.com/2016/06/17/sql-server-2016-import-new-sample-database-wideworldimporters/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/>
              <a:t>SQL Server </a:t>
            </a:r>
            <a:r>
              <a:rPr lang="en-US" sz="1600" dirty="0" err="1" smtClean="0"/>
              <a:t>sys.sql_expression_dependencies</a:t>
            </a:r>
            <a:r>
              <a:rPr lang="en-US" sz="1600" dirty="0" smtClean="0"/>
              <a:t> view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Can’t capture the relationship in statements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08418"/>
            <a:ext cx="1562100" cy="49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276600"/>
            <a:ext cx="5867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sys.sql_modules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038600"/>
            <a:ext cx="5562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508" y="1174560"/>
            <a:ext cx="59128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Graph Algorithm</a:t>
            </a:r>
          </a:p>
          <a:p>
            <a:endParaRPr lang="en-US" altLang="zh-CN" sz="1350" dirty="0" smtClean="0"/>
          </a:p>
          <a:p>
            <a:r>
              <a:rPr lang="en-US" altLang="zh-CN" sz="1350" dirty="0"/>
              <a:t> </a:t>
            </a:r>
            <a:r>
              <a:rPr lang="en-US" altLang="zh-CN" sz="1350" dirty="0" smtClean="0"/>
              <a:t>   Social network analysis:</a:t>
            </a:r>
          </a:p>
          <a:p>
            <a:r>
              <a:rPr lang="en-US" altLang="zh-CN" sz="1350" dirty="0"/>
              <a:t> </a:t>
            </a:r>
            <a:r>
              <a:rPr lang="en-US" altLang="zh-CN" sz="1350" dirty="0" smtClean="0"/>
              <a:t>       Community Analysis</a:t>
            </a:r>
          </a:p>
          <a:p>
            <a:r>
              <a:rPr lang="en-US" altLang="zh-CN" sz="1350" dirty="0"/>
              <a:t> </a:t>
            </a:r>
            <a:r>
              <a:rPr lang="en-US" altLang="zh-CN" sz="1350" dirty="0" smtClean="0"/>
              <a:t>       </a:t>
            </a:r>
            <a:r>
              <a:rPr lang="en-US" altLang="zh-CN" sz="1350" dirty="0" err="1" smtClean="0"/>
              <a:t>Betweenness</a:t>
            </a:r>
            <a:r>
              <a:rPr lang="en-US" altLang="zh-CN" sz="1350" dirty="0" smtClean="0"/>
              <a:t> Centrality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Page Rank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078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66800"/>
            <a:ext cx="88201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60035"/>
            <a:ext cx="5105400" cy="2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8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4291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559117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Himmelstein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3"/>
              </a:rPr>
              <a:t>https://github.com/dhimmel/hetionet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https://neo4j.het.io/browser/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27079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350" y="634948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70C0"/>
                </a:solidFill>
              </a:rPr>
              <a:t>https://db-engines.com/en/ranking/graph+dbms</a:t>
            </a:r>
            <a:endParaRPr lang="en-US" b="1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3763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Graph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Why use Graph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Brief introduction about Neo4j and Cypher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case: Data flow and object dependency analysis</a:t>
            </a:r>
          </a:p>
          <a:p>
            <a:pPr lvl="1"/>
            <a:r>
              <a:rPr lang="en-US" sz="2000" dirty="0" smtClean="0"/>
              <a:t>How to Create a graph database in Neo4j</a:t>
            </a:r>
          </a:p>
          <a:p>
            <a:pPr lvl="1"/>
            <a:r>
              <a:rPr lang="en-US" sz="2000" dirty="0" smtClean="0"/>
              <a:t>How to query Neo4j database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762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Agenda: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5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788"/>
            <a:ext cx="2511680" cy="1971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667000" y="457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0"/>
            <a:ext cx="3873152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74413"/>
            <a:ext cx="3200400" cy="1243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ultiply 7"/>
          <p:cNvSpPr/>
          <p:nvPr/>
        </p:nvSpPr>
        <p:spPr>
          <a:xfrm>
            <a:off x="3276600" y="1512268"/>
            <a:ext cx="400050" cy="3546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505200" y="3733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9249782">
            <a:off x="8180718" y="1644752"/>
            <a:ext cx="494821" cy="211708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81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What is Graph Database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14478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05000" y="155421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“Bob”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33416" y="148463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“Jane”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3505200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Made: Ford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Year: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17907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49980" y="1981200"/>
            <a:ext cx="1310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25908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15542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3960876" y="19324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4018" y="236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Live With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95600" y="2852142"/>
            <a:ext cx="838200" cy="88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823116">
            <a:off x="2991833" y="3054147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Drives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9022" y="2858096"/>
            <a:ext cx="640842" cy="875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227815">
            <a:off x="5006973" y="307455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Owns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5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7176" y="9906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4478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155421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33416" y="148463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505200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0668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86600" y="3200400"/>
            <a:ext cx="2072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4478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155421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33416" y="148463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3505200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17907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49980" y="1981200"/>
            <a:ext cx="1310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25908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15542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3960876" y="19324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4018" y="236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Live With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5600" y="2852142"/>
            <a:ext cx="838200" cy="88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823116">
            <a:off x="2991833" y="3054147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Drives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29022" y="2858096"/>
            <a:ext cx="640842" cy="875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227815">
            <a:off x="5006973" y="307455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Owns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990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Edges: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996697"/>
            <a:ext cx="449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447800"/>
            <a:ext cx="426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155421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“Bob”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33416" y="1484638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“Jane”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505200"/>
            <a:ext cx="1524000" cy="1297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Made: Ford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Year: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17907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49980" y="1981200"/>
            <a:ext cx="1310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25908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5542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3960876" y="19324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Loves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4018" y="236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Live With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95600" y="2852142"/>
            <a:ext cx="838200" cy="88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823116">
            <a:off x="2991833" y="3054147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29022" y="2858096"/>
            <a:ext cx="640842" cy="875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227815">
            <a:off x="5006973" y="307455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Owns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990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9800" y="1981200"/>
            <a:ext cx="914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26024" y="1905000"/>
            <a:ext cx="914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3925562"/>
            <a:ext cx="914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38039</TotalTime>
  <Words>404</Words>
  <Application>Microsoft Office PowerPoint</Application>
  <PresentationFormat>On-screen Show (4:3)</PresentationFormat>
  <Paragraphs>115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Wingdings</vt:lpstr>
      <vt:lpstr>Office Theme</vt:lpstr>
      <vt:lpstr>Introduction to Neo4j Graph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Neo4j Graph database to analyze data flow and object dependencies</dc:title>
  <dc:creator>Derrick Wang</dc:creator>
  <cp:lastModifiedBy>Derrick Wang</cp:lastModifiedBy>
  <cp:revision>88</cp:revision>
  <dcterms:created xsi:type="dcterms:W3CDTF">2018-10-20T19:54:51Z</dcterms:created>
  <dcterms:modified xsi:type="dcterms:W3CDTF">2018-11-16T21:00:17Z</dcterms:modified>
</cp:coreProperties>
</file>