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/>
    <p:restoredTop sz="94672"/>
  </p:normalViewPr>
  <p:slideViewPr>
    <p:cSldViewPr snapToGrid="0" snapToObjects="1">
      <p:cViewPr varScale="1">
        <p:scale>
          <a:sx n="163" d="100"/>
          <a:sy n="163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postman/fhbjgbiflinjbdggehcddcbncdddomop?hl=en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onplaceholder.typicod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tutorial/datastructures.html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Derrick Gold (@</a:t>
            </a:r>
            <a:r>
              <a:rPr lang="en-US" dirty="0" err="1" smtClean="0"/>
              <a:t>TheDerrickGold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derrickgold.com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209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xhttp.onreadystatechange</a:t>
            </a:r>
            <a:r>
              <a:rPr lang="en-US" dirty="0"/>
              <a:t> = function() {</a:t>
            </a:r>
            <a:br>
              <a:rPr lang="en-US" dirty="0"/>
            </a:br>
            <a:r>
              <a:rPr lang="en-US" dirty="0"/>
              <a:t>    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 // Typical action to be performed when the document is ready:</a:t>
            </a:r>
            <a:br>
              <a:rPr lang="en-US" dirty="0"/>
            </a:br>
            <a:r>
              <a:rPr lang="en-US" dirty="0"/>
              <a:t>   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xhttp.responseText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xhttp.open</a:t>
            </a:r>
            <a:r>
              <a:rPr lang="en-US" dirty="0"/>
              <a:t>("GET", "</a:t>
            </a:r>
            <a:r>
              <a:rPr lang="en-US" i="1" dirty="0"/>
              <a:t>filename</a:t>
            </a:r>
            <a:r>
              <a:rPr lang="en-US" dirty="0"/>
              <a:t>", true);</a:t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972660"/>
            <a:ext cx="5373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https://www.w3schools.com/xml/</a:t>
            </a:r>
            <a:r>
              <a:rPr lang="en-US" dirty="0" err="1" smtClean="0"/>
              <a:t>xml_http.asp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around with a Test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https://jsonplaceholder.typicode.com/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https://chrome.google.com/webstore/detail/postman/fhbjgbiflinjbdggehcddcbncdddomop?hl=en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stands for Application Programming Interface</a:t>
            </a:r>
          </a:p>
          <a:p>
            <a:r>
              <a:rPr lang="en-US" dirty="0" smtClean="0"/>
              <a:t>This defines how you as the programmer interact with a given set of code</a:t>
            </a:r>
          </a:p>
          <a:p>
            <a:endParaRPr lang="en-US" dirty="0"/>
          </a:p>
          <a:p>
            <a:r>
              <a:rPr lang="en-US" dirty="0" smtClean="0"/>
              <a:t>Or as the designer of a set of code, creating an API allows you to define what is and isn’t possible for other developers to do with your implementation.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 there exists a data structure called a List. Common interactions with lists include the ability to add, remove, and sort items in the list—these actions can be done through the list API.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sampleList</a:t>
            </a:r>
            <a:r>
              <a:rPr lang="en-US" dirty="0" smtClean="0"/>
              <a:t> = [“First”, “Second”, “Third”]</a:t>
            </a:r>
          </a:p>
          <a:p>
            <a:pPr marL="457200" lvl="1" indent="0">
              <a:buNone/>
            </a:pPr>
            <a:r>
              <a:rPr lang="en-US" dirty="0" err="1" smtClean="0"/>
              <a:t>sampleList.add</a:t>
            </a:r>
            <a:r>
              <a:rPr lang="en-US" dirty="0" smtClean="0"/>
              <a:t>(“Fourth”)</a:t>
            </a:r>
          </a:p>
          <a:p>
            <a:pPr marL="457200" lvl="1" indent="0">
              <a:buNone/>
            </a:pPr>
            <a:r>
              <a:rPr lang="en-US" dirty="0" err="1" smtClean="0"/>
              <a:t>sampleList.remove</a:t>
            </a:r>
            <a:r>
              <a:rPr lang="en-US" dirty="0" smtClean="0"/>
              <a:t>(“First”)</a:t>
            </a:r>
          </a:p>
          <a:p>
            <a:pPr marL="457200" lvl="1" indent="0">
              <a:buNone/>
            </a:pPr>
            <a:r>
              <a:rPr lang="en-US" dirty="0" err="1" smtClean="0"/>
              <a:t>sampleList.sort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Full Python list API: </a:t>
            </a:r>
            <a:r>
              <a:rPr lang="en-US" sz="2000" dirty="0" smtClean="0">
                <a:hlinkClick r:id="rId2"/>
              </a:rPr>
              <a:t>https://docs.python.org/2/tutorial/datastructures.html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as a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an API, you are creating a magic black box for the end user (developer).</a:t>
            </a:r>
          </a:p>
          <a:p>
            <a:r>
              <a:rPr lang="en-US" dirty="0" smtClean="0"/>
              <a:t>The end-user developer does not need (and should not) need to know how the API action is implemented in order to use it.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can assume the logic is optimized for the </a:t>
            </a:r>
            <a:r>
              <a:rPr lang="en-US" dirty="0" err="1" smtClean="0"/>
              <a:t>usecase</a:t>
            </a:r>
            <a:r>
              <a:rPr lang="en-US" dirty="0"/>
              <a:t> </a:t>
            </a:r>
            <a:r>
              <a:rPr lang="en-US" dirty="0" smtClean="0"/>
              <a:t>it is defined for.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as a </a:t>
            </a:r>
            <a:r>
              <a:rPr lang="en-US" dirty="0" err="1" smtClean="0"/>
              <a:t>BlackBox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API maintainer:</a:t>
            </a:r>
          </a:p>
          <a:p>
            <a:pPr lvl="1"/>
            <a:r>
              <a:rPr lang="en-US" dirty="0" smtClean="0"/>
              <a:t>You should be able to swap out the implementation logic without breaking dependencies—the API is the one </a:t>
            </a:r>
            <a:r>
              <a:rPr lang="en-US" dirty="0" err="1" smtClean="0"/>
              <a:t>consistant</a:t>
            </a:r>
            <a:r>
              <a:rPr lang="en-US" dirty="0" smtClean="0"/>
              <a:t> part of your design. </a:t>
            </a:r>
            <a:endParaRPr lang="en-US" dirty="0"/>
          </a:p>
          <a:p>
            <a:pPr lvl="1"/>
            <a:r>
              <a:rPr lang="en-US" dirty="0" smtClean="0"/>
              <a:t>Any changes to the API itself will break dependencies that consume it! This change would likely mean you need to create a new version of the API.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three parts: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-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 URL to a backend action</a:t>
            </a:r>
            <a:endParaRPr lang="en-US" dirty="0"/>
          </a:p>
          <a:p>
            <a:r>
              <a:rPr lang="en-US" dirty="0" smtClean="0"/>
              <a:t>Perform CRUD actions on these routes from the frontend using </a:t>
            </a:r>
            <a:r>
              <a:rPr lang="en-US" dirty="0" err="1" smtClean="0"/>
              <a:t>Javascript</a:t>
            </a:r>
            <a:r>
              <a:rPr lang="en-US" dirty="0" smtClean="0"/>
              <a:t>. CRUD maps to the following HTTP methods that one would use in an AJAX call: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-&gt; Put/Post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-&gt; 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-&gt; Put/Post/Patch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Delete -&gt; Delete</a:t>
            </a:r>
          </a:p>
          <a:p>
            <a:r>
              <a:rPr lang="en-US" dirty="0" smtClean="0"/>
              <a:t>Generally follows how your data is encapsulated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- Routes for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a web service that people can use to create personal lists:</a:t>
            </a:r>
          </a:p>
          <a:p>
            <a:pPr lvl="1"/>
            <a:r>
              <a:rPr lang="en-US" dirty="0" smtClean="0"/>
              <a:t>Get all/Create a lists for a user: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</a:t>
            </a:r>
            <a:endParaRPr lang="en-US" dirty="0" smtClean="0"/>
          </a:p>
          <a:p>
            <a:pPr lvl="1"/>
            <a:r>
              <a:rPr lang="en-US" dirty="0" smtClean="0"/>
              <a:t>Get/Update a specific list for a user: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endParaRPr lang="en-US" dirty="0" smtClean="0"/>
          </a:p>
          <a:p>
            <a:pPr lvl="1"/>
            <a:r>
              <a:rPr lang="en-US" dirty="0" smtClean="0"/>
              <a:t>Get all/Add items from a list from a user: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items</a:t>
            </a:r>
          </a:p>
          <a:p>
            <a:pPr lvl="1"/>
            <a:r>
              <a:rPr lang="en-US" dirty="0" smtClean="0"/>
              <a:t>Get/Delete/Update a specific item from a list from a user: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items/1</a:t>
            </a:r>
            <a:endParaRPr lang="en-US" dirty="0"/>
          </a:p>
          <a:p>
            <a:r>
              <a:rPr lang="en-US" dirty="0" smtClean="0"/>
              <a:t>What route could we use to get a list of all users? One specific user?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typically handled in JSON (</a:t>
            </a:r>
            <a:r>
              <a:rPr lang="en-US" dirty="0" err="1" smtClean="0"/>
              <a:t>Javascript</a:t>
            </a:r>
            <a:r>
              <a:rPr lang="en-US" dirty="0" smtClean="0"/>
              <a:t> Object Notation)</a:t>
            </a:r>
          </a:p>
          <a:p>
            <a:r>
              <a:rPr lang="en-US" dirty="0" smtClean="0"/>
              <a:t>Must be documented and </a:t>
            </a:r>
            <a:r>
              <a:rPr lang="en-US" dirty="0" err="1" smtClean="0"/>
              <a:t>consistant</a:t>
            </a:r>
            <a:endParaRPr lang="en-US" dirty="0" smtClean="0"/>
          </a:p>
          <a:p>
            <a:r>
              <a:rPr lang="en-US" dirty="0" smtClean="0"/>
              <a:t>Input parameters can be passed via the URL or sent as formatted JSON</a:t>
            </a:r>
            <a:br>
              <a:rPr lang="en-US" dirty="0" smtClean="0"/>
            </a:br>
            <a:r>
              <a:rPr lang="en-US" dirty="0" smtClean="0"/>
              <a:t>https://somesite/api/v1/someaction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param1=first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param2=second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both are secure ways of </a:t>
            </a:r>
            <a:r>
              <a:rPr lang="en-US" dirty="0" err="1" smtClean="0"/>
              <a:t>transfering</a:t>
            </a:r>
            <a:r>
              <a:rPr lang="en-US" dirty="0" smtClean="0"/>
              <a:t> data assuming your connection is SSL encrypted. Without SSL, this data is sent as clear text that can be sniffed.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26015"/>
            <a:ext cx="1476375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424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Introduction to APIs</vt:lpstr>
      <vt:lpstr>What is an API?</vt:lpstr>
      <vt:lpstr>Sample API</vt:lpstr>
      <vt:lpstr>API as a Black Box</vt:lpstr>
      <vt:lpstr>API as a BlackBox pt. 2</vt:lpstr>
      <vt:lpstr>Web APIs</vt:lpstr>
      <vt:lpstr>Web APIs - Route</vt:lpstr>
      <vt:lpstr>Web API - Routes for Lists</vt:lpstr>
      <vt:lpstr>Web API – Input/Output</vt:lpstr>
      <vt:lpstr>Web API – XMLHttpRequest</vt:lpstr>
      <vt:lpstr>Playing around with a Test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APIs</dc:title>
  <dc:creator>Derrick Gold</dc:creator>
  <cp:lastModifiedBy>Derrick Gold</cp:lastModifiedBy>
  <cp:revision>20</cp:revision>
  <dcterms:created xsi:type="dcterms:W3CDTF">2017-07-05T04:41:34Z</dcterms:created>
  <dcterms:modified xsi:type="dcterms:W3CDTF">2017-07-09T22:37:34Z</dcterms:modified>
</cp:coreProperties>
</file>