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4672"/>
  </p:normalViewPr>
  <p:slideViewPr>
    <p:cSldViewPr snapToGrid="0" snapToObjects="1">
      <p:cViewPr varScale="1">
        <p:scale>
          <a:sx n="79" d="100"/>
          <a:sy n="79" d="100"/>
        </p:scale>
        <p:origin x="232" y="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9E0-011B-554D-90FC-86339A3D346F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24F1-F58E-AC45-8B5A-8E4BE9A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Derrick Gold (@</a:t>
            </a:r>
            <a:r>
              <a:rPr lang="en-US" dirty="0" err="1" smtClean="0"/>
              <a:t>TheDerrickGold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derrickgold.com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mr-IN" dirty="0" smtClean="0"/>
              <a:t>–</a:t>
            </a:r>
            <a:r>
              <a:rPr lang="en-US" dirty="0" smtClean="0"/>
              <a:t> Routes the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xhttp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xhttp.onreadystatechange</a:t>
            </a:r>
            <a:r>
              <a:rPr lang="en-US" dirty="0"/>
              <a:t> = function() {</a:t>
            </a:r>
            <a:br>
              <a:rPr lang="en-US" dirty="0"/>
            </a:br>
            <a:r>
              <a:rPr lang="en-US" dirty="0"/>
              <a:t>    if (</a:t>
            </a:r>
            <a:r>
              <a:rPr lang="en-US" dirty="0" err="1"/>
              <a:t>this.readyState</a:t>
            </a:r>
            <a:r>
              <a:rPr lang="en-US" dirty="0"/>
              <a:t> == 4 &amp;&amp; </a:t>
            </a:r>
            <a:r>
              <a:rPr lang="en-US" dirty="0" err="1"/>
              <a:t>this.status</a:t>
            </a:r>
            <a:r>
              <a:rPr lang="en-US" dirty="0"/>
              <a:t> == 200) {</a:t>
            </a:r>
            <a:br>
              <a:rPr lang="en-US" dirty="0"/>
            </a:br>
            <a:r>
              <a:rPr lang="en-US" dirty="0"/>
              <a:t>       // Typical action to be performed when the document is ready:</a:t>
            </a:r>
            <a:br>
              <a:rPr lang="en-US" dirty="0"/>
            </a:br>
            <a:r>
              <a:rPr lang="en-US" dirty="0"/>
              <a:t>     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xhttp.responseText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 err="1"/>
              <a:t>xhttp.open</a:t>
            </a:r>
            <a:r>
              <a:rPr lang="en-US" dirty="0"/>
              <a:t>("GET", "</a:t>
            </a:r>
            <a:r>
              <a:rPr lang="en-US" i="1" dirty="0"/>
              <a:t>filename</a:t>
            </a:r>
            <a:r>
              <a:rPr lang="en-US" dirty="0"/>
              <a:t>", true);</a:t>
            </a:r>
            <a:br>
              <a:rPr lang="en-US" dirty="0"/>
            </a:br>
            <a:r>
              <a:rPr lang="en-US" dirty="0" err="1"/>
              <a:t>xhttp.send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151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stands for Application Programming Interface</a:t>
            </a:r>
          </a:p>
          <a:p>
            <a:r>
              <a:rPr lang="en-US" dirty="0" smtClean="0"/>
              <a:t>This defines how you as the programmer interact with a given set of code</a:t>
            </a:r>
          </a:p>
          <a:p>
            <a:endParaRPr lang="en-US" dirty="0"/>
          </a:p>
          <a:p>
            <a:r>
              <a:rPr lang="en-US" dirty="0" smtClean="0"/>
              <a:t>Or as the designer of a set of code, creating an API allows you to define what is and isn’t possible for other developers to do with your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5596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Python there exists a data structure called a List. Common interactions with lists include the ability to add, remove, and sort items in the list—these actions can be done through the list API.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sampleList</a:t>
            </a:r>
            <a:r>
              <a:rPr lang="en-US" dirty="0" smtClean="0"/>
              <a:t> = [“First”, “Second”, “Third”]</a:t>
            </a:r>
          </a:p>
          <a:p>
            <a:pPr marL="457200" lvl="1" indent="0">
              <a:buNone/>
            </a:pPr>
            <a:r>
              <a:rPr lang="en-US" dirty="0" err="1" smtClean="0"/>
              <a:t>sampleList.add</a:t>
            </a:r>
            <a:r>
              <a:rPr lang="en-US" dirty="0" smtClean="0"/>
              <a:t>(“Fourth”)</a:t>
            </a:r>
          </a:p>
          <a:p>
            <a:pPr marL="457200" lvl="1" indent="0">
              <a:buNone/>
            </a:pPr>
            <a:r>
              <a:rPr lang="en-US" dirty="0" err="1" smtClean="0"/>
              <a:t>sampleList.remove</a:t>
            </a:r>
            <a:r>
              <a:rPr lang="en-US" dirty="0" smtClean="0"/>
              <a:t>(“First”)</a:t>
            </a:r>
          </a:p>
          <a:p>
            <a:pPr marL="457200" lvl="1" indent="0">
              <a:buNone/>
            </a:pPr>
            <a:r>
              <a:rPr lang="en-US" dirty="0" err="1" smtClean="0"/>
              <a:t>sampleList.sort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 Python list API: https://</a:t>
            </a:r>
            <a:r>
              <a:rPr lang="en-US" dirty="0" err="1" smtClean="0"/>
              <a:t>docs.python.org</a:t>
            </a:r>
            <a:r>
              <a:rPr lang="en-US" dirty="0" smtClean="0"/>
              <a:t>/2/tutorial/</a:t>
            </a:r>
            <a:r>
              <a:rPr lang="en-US" dirty="0" err="1" smtClean="0"/>
              <a:t>datastructures.html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563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as a Black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creating an API, you are creating a magic black box for the end user (developer).</a:t>
            </a:r>
          </a:p>
          <a:p>
            <a:r>
              <a:rPr lang="en-US" dirty="0" smtClean="0"/>
              <a:t>With your API inputs and output well defined, the end-user developer does not need (and should not) need to know how the API action is implemented in order to use it. </a:t>
            </a:r>
          </a:p>
          <a:p>
            <a:r>
              <a:rPr lang="en-US" dirty="0" smtClean="0"/>
              <a:t>They can hopefully assume the logic is optimized for the </a:t>
            </a:r>
            <a:r>
              <a:rPr lang="en-US" dirty="0" err="1" smtClean="0"/>
              <a:t>usecase</a:t>
            </a:r>
            <a:r>
              <a:rPr lang="en-US" dirty="0"/>
              <a:t> </a:t>
            </a:r>
            <a:r>
              <a:rPr lang="en-US" dirty="0" smtClean="0"/>
              <a:t>it is defined for.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as a </a:t>
            </a:r>
            <a:r>
              <a:rPr lang="en-US" dirty="0" err="1" smtClean="0"/>
              <a:t>BlackBox</a:t>
            </a:r>
            <a:r>
              <a:rPr lang="en-US" dirty="0" smtClean="0"/>
              <a:t>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your API well defined, the maintainer should be able to swap out the implementation logic without the end-users knowing a change has occurred (apart from optimizations). The input parameters, the output, and the </a:t>
            </a:r>
            <a:r>
              <a:rPr lang="en-US" dirty="0" err="1" smtClean="0"/>
              <a:t>behaviour</a:t>
            </a:r>
            <a:r>
              <a:rPr lang="en-US" dirty="0" smtClean="0"/>
              <a:t> should remain the same.</a:t>
            </a:r>
          </a:p>
          <a:p>
            <a:r>
              <a:rPr lang="en-US" dirty="0" smtClean="0"/>
              <a:t>If you change your API, you will break the code of the developers that consume it! This change would likely mean a new version of the API that developers would need to onboard.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9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 of three parts: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Route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9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 -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a URL to a backend action</a:t>
            </a:r>
            <a:endParaRPr lang="en-US" dirty="0"/>
          </a:p>
          <a:p>
            <a:r>
              <a:rPr lang="en-US" dirty="0" smtClean="0"/>
              <a:t>Perform CRUD actions on these routes from the frontend using </a:t>
            </a:r>
            <a:r>
              <a:rPr lang="en-US" dirty="0" err="1" smtClean="0"/>
              <a:t>Javascript</a:t>
            </a:r>
            <a:r>
              <a:rPr lang="en-US" dirty="0" smtClean="0"/>
              <a:t>. CRUD maps to the following HTTP  that one would use in an AJAX call: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Create: Put/Post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Read: 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Update: Put/Post/Patch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Delete: Delete</a:t>
            </a:r>
          </a:p>
          <a:p>
            <a:r>
              <a:rPr lang="en-US" dirty="0" smtClean="0"/>
              <a:t>Generally follow a path of general to specific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7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- Routes for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a web service that people can use to create personal lists:</a:t>
            </a:r>
          </a:p>
          <a:p>
            <a:pPr lvl="1"/>
            <a:r>
              <a:rPr lang="en-US" dirty="0" smtClean="0"/>
              <a:t>Get all/Create a lists for a user: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</a:t>
            </a:r>
            <a:endParaRPr lang="en-US" dirty="0" smtClean="0"/>
          </a:p>
          <a:p>
            <a:pPr lvl="1"/>
            <a:r>
              <a:rPr lang="en-US" dirty="0" smtClean="0"/>
              <a:t>Get/Update a specific list for a user: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lists/1</a:t>
            </a:r>
            <a:endParaRPr lang="en-US" dirty="0" smtClean="0"/>
          </a:p>
          <a:p>
            <a:pPr lvl="1"/>
            <a:r>
              <a:rPr lang="en-US" dirty="0" smtClean="0"/>
              <a:t>Get all/Add items from a list from a user: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lists/1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2"/>
                </a:solidFill>
              </a:rPr>
              <a:t>items</a:t>
            </a:r>
          </a:p>
          <a:p>
            <a:pPr lvl="1"/>
            <a:r>
              <a:rPr lang="en-US" dirty="0" smtClean="0"/>
              <a:t>Get/Delete/Update a specific item from a list from a user: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mylists.com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/v1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users/derrick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50"/>
                </a:solidFill>
              </a:rPr>
              <a:t>lists/1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2"/>
                </a:solidFill>
              </a:rPr>
              <a:t>items/1</a:t>
            </a:r>
            <a:endParaRPr lang="en-US" dirty="0"/>
          </a:p>
          <a:p>
            <a:r>
              <a:rPr lang="en-US" dirty="0" smtClean="0"/>
              <a:t>What route could we use to get a list of all users? One specific user?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414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Introduction to APIs</vt:lpstr>
      <vt:lpstr>What is an API?</vt:lpstr>
      <vt:lpstr>Sample API</vt:lpstr>
      <vt:lpstr>API as a Black Box</vt:lpstr>
      <vt:lpstr>API as a BlackBox pt. 2</vt:lpstr>
      <vt:lpstr>Web APIs</vt:lpstr>
      <vt:lpstr>Web APIs - Route</vt:lpstr>
      <vt:lpstr>Web API - Routes for Lists</vt:lpstr>
      <vt:lpstr>Web API – Input/Output</vt:lpstr>
      <vt:lpstr>Web API – Routes the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APIs</dc:title>
  <dc:creator>Derrick Gold</dc:creator>
  <cp:lastModifiedBy>Derrick Gold</cp:lastModifiedBy>
  <cp:revision>12</cp:revision>
  <dcterms:created xsi:type="dcterms:W3CDTF">2017-07-05T04:41:34Z</dcterms:created>
  <dcterms:modified xsi:type="dcterms:W3CDTF">2017-07-05T05:42:15Z</dcterms:modified>
</cp:coreProperties>
</file>