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65" r:id="rId5"/>
    <p:sldId id="257" r:id="rId6"/>
    <p:sldId id="289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968A5-99DD-4AA5-B530-3B55DA90F5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D1D08-CE55-4192-9EFE-95F9CC188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Patterns in project planning and make future forecasts on projects completions.</a:t>
          </a:r>
        </a:p>
      </dgm:t>
    </dgm:pt>
    <dgm:pt modelId="{410D487B-6852-4092-B589-BDF6114E4DDB}" type="parTrans" cxnId="{2529541F-EEDB-4797-A9F3-888BF35588F0}">
      <dgm:prSet/>
      <dgm:spPr/>
      <dgm:t>
        <a:bodyPr/>
        <a:lstStyle/>
        <a:p>
          <a:endParaRPr lang="en-US"/>
        </a:p>
      </dgm:t>
    </dgm:pt>
    <dgm:pt modelId="{03EF7DF1-49E0-41E7-84F8-DEEE019BE4B6}" type="sibTrans" cxnId="{2529541F-EEDB-4797-A9F3-888BF35588F0}">
      <dgm:prSet/>
      <dgm:spPr/>
      <dgm:t>
        <a:bodyPr/>
        <a:lstStyle/>
        <a:p>
          <a:endParaRPr lang="en-US"/>
        </a:p>
      </dgm:t>
    </dgm:pt>
    <dgm:pt modelId="{AADA48D0-40BE-46BF-829E-D8E31F66B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Accounting for all projects from start to their completion.</a:t>
          </a:r>
        </a:p>
      </dgm:t>
    </dgm:pt>
    <dgm:pt modelId="{7D9B647B-CA35-4895-9A97-7C6445D43690}" type="parTrans" cxnId="{8ACDE353-FF01-41C1-996E-BA7D5CC85A01}">
      <dgm:prSet/>
      <dgm:spPr/>
      <dgm:t>
        <a:bodyPr/>
        <a:lstStyle/>
        <a:p>
          <a:endParaRPr lang="en-US"/>
        </a:p>
      </dgm:t>
    </dgm:pt>
    <dgm:pt modelId="{7D334A47-3412-4124-A2CE-9D7B48E36560}" type="sibTrans" cxnId="{8ACDE353-FF01-41C1-996E-BA7D5CC85A01}">
      <dgm:prSet/>
      <dgm:spPr/>
      <dgm:t>
        <a:bodyPr/>
        <a:lstStyle/>
        <a:p>
          <a:endParaRPr lang="en-US"/>
        </a:p>
      </dgm:t>
    </dgm:pt>
    <dgm:pt modelId="{C2DF1B05-8CD1-43DE-B964-6110712CA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Observe Anomalies and Outliers and account for them.</a:t>
          </a:r>
        </a:p>
      </dgm:t>
    </dgm:pt>
    <dgm:pt modelId="{CB43AE28-9A6C-4785-B632-EE4D2C6CFEF9}" type="parTrans" cxnId="{02357196-4CC1-4CF3-ADD6-4B2D58B84940}">
      <dgm:prSet/>
      <dgm:spPr/>
      <dgm:t>
        <a:bodyPr/>
        <a:lstStyle/>
        <a:p>
          <a:endParaRPr lang="en-US"/>
        </a:p>
      </dgm:t>
    </dgm:pt>
    <dgm:pt modelId="{CEBC1999-63D1-4FDC-B246-D7B5B53489BF}" type="sibTrans" cxnId="{02357196-4CC1-4CF3-ADD6-4B2D58B84940}">
      <dgm:prSet/>
      <dgm:spPr/>
      <dgm:t>
        <a:bodyPr/>
        <a:lstStyle/>
        <a:p>
          <a:endParaRPr lang="en-US"/>
        </a:p>
      </dgm:t>
    </dgm:pt>
    <dgm:pt modelId="{4C114C1C-EFB5-4B31-8676-BBF52B195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an organized reporting and increase project performance and hence save time and increase revenue. </a:t>
          </a:r>
        </a:p>
      </dgm:t>
    </dgm:pt>
    <dgm:pt modelId="{FE9FEA2C-615B-415B-9A94-FA8AADBCD81D}" type="parTrans" cxnId="{F519EA02-1056-4D67-BF2E-C28F18C62910}">
      <dgm:prSet/>
      <dgm:spPr/>
      <dgm:t>
        <a:bodyPr/>
        <a:lstStyle/>
        <a:p>
          <a:endParaRPr lang="en-US"/>
        </a:p>
      </dgm:t>
    </dgm:pt>
    <dgm:pt modelId="{7346462A-01C8-438E-8F10-8208334BA863}" type="sibTrans" cxnId="{F519EA02-1056-4D67-BF2E-C28F18C62910}">
      <dgm:prSet/>
      <dgm:spPr/>
      <dgm:t>
        <a:bodyPr/>
        <a:lstStyle/>
        <a:p>
          <a:endParaRPr lang="en-US"/>
        </a:p>
      </dgm:t>
    </dgm:pt>
    <dgm:pt modelId="{35B3B50D-5688-4E24-A8D8-EC49F68D85E9}" type="pres">
      <dgm:prSet presAssocID="{67B968A5-99DD-4AA5-B530-3B55DA90F584}" presName="root" presStyleCnt="0">
        <dgm:presLayoutVars>
          <dgm:dir/>
          <dgm:resizeHandles val="exact"/>
        </dgm:presLayoutVars>
      </dgm:prSet>
      <dgm:spPr/>
    </dgm:pt>
    <dgm:pt modelId="{121404D9-73F0-48B1-91F2-CBD48F9E28BA}" type="pres">
      <dgm:prSet presAssocID="{5AED1D08-CE55-4192-9EFE-95F9CC188B8C}" presName="compNode" presStyleCnt="0"/>
      <dgm:spPr/>
    </dgm:pt>
    <dgm:pt modelId="{9D61707A-3FC8-4ED2-837A-43D2CA09DD43}" type="pres">
      <dgm:prSet presAssocID="{5AED1D08-CE55-4192-9EFE-95F9CC188B8C}" presName="bgRect" presStyleLbl="bgShp" presStyleIdx="0" presStyleCnt="4"/>
      <dgm:spPr/>
    </dgm:pt>
    <dgm:pt modelId="{60864F8E-B5B4-4C7B-A22E-2CA73AA01976}" type="pres">
      <dgm:prSet presAssocID="{5AED1D08-CE55-4192-9EFE-95F9CC188B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E3B60E2-B1BC-4275-BD3E-18F02DBAEB02}" type="pres">
      <dgm:prSet presAssocID="{5AED1D08-CE55-4192-9EFE-95F9CC188B8C}" presName="spaceRect" presStyleCnt="0"/>
      <dgm:spPr/>
    </dgm:pt>
    <dgm:pt modelId="{3B9311D0-64B0-46F7-80E8-880B4203B464}" type="pres">
      <dgm:prSet presAssocID="{5AED1D08-CE55-4192-9EFE-95F9CC188B8C}" presName="parTx" presStyleLbl="revTx" presStyleIdx="0" presStyleCnt="4">
        <dgm:presLayoutVars>
          <dgm:chMax val="0"/>
          <dgm:chPref val="0"/>
        </dgm:presLayoutVars>
      </dgm:prSet>
      <dgm:spPr/>
    </dgm:pt>
    <dgm:pt modelId="{33C4CDF4-8C07-4103-9BF8-E71219A33EC0}" type="pres">
      <dgm:prSet presAssocID="{03EF7DF1-49E0-41E7-84F8-DEEE019BE4B6}" presName="sibTrans" presStyleCnt="0"/>
      <dgm:spPr/>
    </dgm:pt>
    <dgm:pt modelId="{F01C39FF-5075-4E0E-8C5A-9B5F9FDC4660}" type="pres">
      <dgm:prSet presAssocID="{AADA48D0-40BE-46BF-829E-D8E31F66BC33}" presName="compNode" presStyleCnt="0"/>
      <dgm:spPr/>
    </dgm:pt>
    <dgm:pt modelId="{A2E9ACF3-5CF1-4ACA-B468-5B42CC981758}" type="pres">
      <dgm:prSet presAssocID="{AADA48D0-40BE-46BF-829E-D8E31F66BC33}" presName="bgRect" presStyleLbl="bgShp" presStyleIdx="1" presStyleCnt="4"/>
      <dgm:spPr/>
    </dgm:pt>
    <dgm:pt modelId="{753009AA-6106-4967-A36E-B7E59771A531}" type="pres">
      <dgm:prSet presAssocID="{AADA48D0-40BE-46BF-829E-D8E31F66BC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0745DB4-8C43-47A2-B3AD-2F9E01DD5A4D}" type="pres">
      <dgm:prSet presAssocID="{AADA48D0-40BE-46BF-829E-D8E31F66BC33}" presName="spaceRect" presStyleCnt="0"/>
      <dgm:spPr/>
    </dgm:pt>
    <dgm:pt modelId="{5016D62C-7189-480A-A68B-CBE03159D20D}" type="pres">
      <dgm:prSet presAssocID="{AADA48D0-40BE-46BF-829E-D8E31F66BC33}" presName="parTx" presStyleLbl="revTx" presStyleIdx="1" presStyleCnt="4">
        <dgm:presLayoutVars>
          <dgm:chMax val="0"/>
          <dgm:chPref val="0"/>
        </dgm:presLayoutVars>
      </dgm:prSet>
      <dgm:spPr/>
    </dgm:pt>
    <dgm:pt modelId="{E96CA643-BC4C-4B66-9B65-6CD527C68D40}" type="pres">
      <dgm:prSet presAssocID="{7D334A47-3412-4124-A2CE-9D7B48E36560}" presName="sibTrans" presStyleCnt="0"/>
      <dgm:spPr/>
    </dgm:pt>
    <dgm:pt modelId="{9BE25E87-77A2-4B57-BD27-DB6CE790AF80}" type="pres">
      <dgm:prSet presAssocID="{C2DF1B05-8CD1-43DE-B964-6110712CA84D}" presName="compNode" presStyleCnt="0"/>
      <dgm:spPr/>
    </dgm:pt>
    <dgm:pt modelId="{CE632A80-9738-4BDA-B417-5665276B97BA}" type="pres">
      <dgm:prSet presAssocID="{C2DF1B05-8CD1-43DE-B964-6110712CA84D}" presName="bgRect" presStyleLbl="bgShp" presStyleIdx="2" presStyleCnt="4"/>
      <dgm:spPr/>
    </dgm:pt>
    <dgm:pt modelId="{26ED198D-928B-4A6F-9EEF-03DD1E2FB0D5}" type="pres">
      <dgm:prSet presAssocID="{C2DF1B05-8CD1-43DE-B964-6110712CA8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9657A1-0131-47AC-A2C6-A6E84C74C332}" type="pres">
      <dgm:prSet presAssocID="{C2DF1B05-8CD1-43DE-B964-6110712CA84D}" presName="spaceRect" presStyleCnt="0"/>
      <dgm:spPr/>
    </dgm:pt>
    <dgm:pt modelId="{6293244B-CC2A-493E-ABBA-AA80F1C16554}" type="pres">
      <dgm:prSet presAssocID="{C2DF1B05-8CD1-43DE-B964-6110712CA84D}" presName="parTx" presStyleLbl="revTx" presStyleIdx="2" presStyleCnt="4">
        <dgm:presLayoutVars>
          <dgm:chMax val="0"/>
          <dgm:chPref val="0"/>
        </dgm:presLayoutVars>
      </dgm:prSet>
      <dgm:spPr/>
    </dgm:pt>
    <dgm:pt modelId="{4BA69C1A-F4AF-4242-999C-8CD455DEF9B7}" type="pres">
      <dgm:prSet presAssocID="{CEBC1999-63D1-4FDC-B246-D7B5B53489BF}" presName="sibTrans" presStyleCnt="0"/>
      <dgm:spPr/>
    </dgm:pt>
    <dgm:pt modelId="{0D1AC649-7620-43A7-ACA1-3CC3F2B82EC1}" type="pres">
      <dgm:prSet presAssocID="{4C114C1C-EFB5-4B31-8676-BBF52B195CFF}" presName="compNode" presStyleCnt="0"/>
      <dgm:spPr/>
    </dgm:pt>
    <dgm:pt modelId="{6EB73560-B737-4AD8-A646-B960B3AC6162}" type="pres">
      <dgm:prSet presAssocID="{4C114C1C-EFB5-4B31-8676-BBF52B195CFF}" presName="bgRect" presStyleLbl="bgShp" presStyleIdx="3" presStyleCnt="4"/>
      <dgm:spPr/>
    </dgm:pt>
    <dgm:pt modelId="{910D4799-F519-4A92-8E12-8014DE36A8DD}" type="pres">
      <dgm:prSet presAssocID="{4C114C1C-EFB5-4B31-8676-BBF52B195C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D7FC6B-271E-45BB-995A-92A4896361CD}" type="pres">
      <dgm:prSet presAssocID="{4C114C1C-EFB5-4B31-8676-BBF52B195CFF}" presName="spaceRect" presStyleCnt="0"/>
      <dgm:spPr/>
    </dgm:pt>
    <dgm:pt modelId="{46CC7AFF-C597-4260-A2E3-D8E6B7C65701}" type="pres">
      <dgm:prSet presAssocID="{4C114C1C-EFB5-4B31-8676-BBF52B195CF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19EA02-1056-4D67-BF2E-C28F18C62910}" srcId="{67B968A5-99DD-4AA5-B530-3B55DA90F584}" destId="{4C114C1C-EFB5-4B31-8676-BBF52B195CFF}" srcOrd="3" destOrd="0" parTransId="{FE9FEA2C-615B-415B-9A94-FA8AADBCD81D}" sibTransId="{7346462A-01C8-438E-8F10-8208334BA863}"/>
    <dgm:cxn modelId="{2529541F-EEDB-4797-A9F3-888BF35588F0}" srcId="{67B968A5-99DD-4AA5-B530-3B55DA90F584}" destId="{5AED1D08-CE55-4192-9EFE-95F9CC188B8C}" srcOrd="0" destOrd="0" parTransId="{410D487B-6852-4092-B589-BDF6114E4DDB}" sibTransId="{03EF7DF1-49E0-41E7-84F8-DEEE019BE4B6}"/>
    <dgm:cxn modelId="{E72A8F60-C929-4DB3-AE91-16C5B3D6A2C8}" type="presOf" srcId="{AADA48D0-40BE-46BF-829E-D8E31F66BC33}" destId="{5016D62C-7189-480A-A68B-CBE03159D20D}" srcOrd="0" destOrd="0" presId="urn:microsoft.com/office/officeart/2018/2/layout/IconVerticalSolidList"/>
    <dgm:cxn modelId="{8ACDE353-FF01-41C1-996E-BA7D5CC85A01}" srcId="{67B968A5-99DD-4AA5-B530-3B55DA90F584}" destId="{AADA48D0-40BE-46BF-829E-D8E31F66BC33}" srcOrd="1" destOrd="0" parTransId="{7D9B647B-CA35-4895-9A97-7C6445D43690}" sibTransId="{7D334A47-3412-4124-A2CE-9D7B48E36560}"/>
    <dgm:cxn modelId="{371B8257-B531-4507-9DA1-02952FF0A94B}" type="presOf" srcId="{5AED1D08-CE55-4192-9EFE-95F9CC188B8C}" destId="{3B9311D0-64B0-46F7-80E8-880B4203B464}" srcOrd="0" destOrd="0" presId="urn:microsoft.com/office/officeart/2018/2/layout/IconVerticalSolidList"/>
    <dgm:cxn modelId="{02357196-4CC1-4CF3-ADD6-4B2D58B84940}" srcId="{67B968A5-99DD-4AA5-B530-3B55DA90F584}" destId="{C2DF1B05-8CD1-43DE-B964-6110712CA84D}" srcOrd="2" destOrd="0" parTransId="{CB43AE28-9A6C-4785-B632-EE4D2C6CFEF9}" sibTransId="{CEBC1999-63D1-4FDC-B246-D7B5B53489BF}"/>
    <dgm:cxn modelId="{156C51BB-BC08-49AA-ADB3-4859AB2E0EBC}" type="presOf" srcId="{67B968A5-99DD-4AA5-B530-3B55DA90F584}" destId="{35B3B50D-5688-4E24-A8D8-EC49F68D85E9}" srcOrd="0" destOrd="0" presId="urn:microsoft.com/office/officeart/2018/2/layout/IconVerticalSolidList"/>
    <dgm:cxn modelId="{617EF7CD-0E6B-4AEB-AAC9-95CFAFAA98A3}" type="presOf" srcId="{4C114C1C-EFB5-4B31-8676-BBF52B195CFF}" destId="{46CC7AFF-C597-4260-A2E3-D8E6B7C65701}" srcOrd="0" destOrd="0" presId="urn:microsoft.com/office/officeart/2018/2/layout/IconVerticalSolidList"/>
    <dgm:cxn modelId="{B55854F1-8302-4C03-97CA-73D2E611FA75}" type="presOf" srcId="{C2DF1B05-8CD1-43DE-B964-6110712CA84D}" destId="{6293244B-CC2A-493E-ABBA-AA80F1C16554}" srcOrd="0" destOrd="0" presId="urn:microsoft.com/office/officeart/2018/2/layout/IconVerticalSolidList"/>
    <dgm:cxn modelId="{1F6B4CED-06DB-4C4D-A664-17491F896CAB}" type="presParOf" srcId="{35B3B50D-5688-4E24-A8D8-EC49F68D85E9}" destId="{121404D9-73F0-48B1-91F2-CBD48F9E28BA}" srcOrd="0" destOrd="0" presId="urn:microsoft.com/office/officeart/2018/2/layout/IconVerticalSolidList"/>
    <dgm:cxn modelId="{258ABC12-D1CA-4526-B4C0-2280F08F3ADA}" type="presParOf" srcId="{121404D9-73F0-48B1-91F2-CBD48F9E28BA}" destId="{9D61707A-3FC8-4ED2-837A-43D2CA09DD43}" srcOrd="0" destOrd="0" presId="urn:microsoft.com/office/officeart/2018/2/layout/IconVerticalSolidList"/>
    <dgm:cxn modelId="{CEC3E602-C8DD-4B90-B81F-590A4DC3FCF4}" type="presParOf" srcId="{121404D9-73F0-48B1-91F2-CBD48F9E28BA}" destId="{60864F8E-B5B4-4C7B-A22E-2CA73AA01976}" srcOrd="1" destOrd="0" presId="urn:microsoft.com/office/officeart/2018/2/layout/IconVerticalSolidList"/>
    <dgm:cxn modelId="{DF971600-AD07-40FF-B823-41E9E1F35A19}" type="presParOf" srcId="{121404D9-73F0-48B1-91F2-CBD48F9E28BA}" destId="{EE3B60E2-B1BC-4275-BD3E-18F02DBAEB02}" srcOrd="2" destOrd="0" presId="urn:microsoft.com/office/officeart/2018/2/layout/IconVerticalSolidList"/>
    <dgm:cxn modelId="{28D4ABAF-69AE-47F4-A624-E3A14987E06F}" type="presParOf" srcId="{121404D9-73F0-48B1-91F2-CBD48F9E28BA}" destId="{3B9311D0-64B0-46F7-80E8-880B4203B464}" srcOrd="3" destOrd="0" presId="urn:microsoft.com/office/officeart/2018/2/layout/IconVerticalSolidList"/>
    <dgm:cxn modelId="{B3B45C70-335D-4708-B150-C5710458E29E}" type="presParOf" srcId="{35B3B50D-5688-4E24-A8D8-EC49F68D85E9}" destId="{33C4CDF4-8C07-4103-9BF8-E71219A33EC0}" srcOrd="1" destOrd="0" presId="urn:microsoft.com/office/officeart/2018/2/layout/IconVerticalSolidList"/>
    <dgm:cxn modelId="{1CBB6DF0-F81B-4EE4-9336-2D6C06C67560}" type="presParOf" srcId="{35B3B50D-5688-4E24-A8D8-EC49F68D85E9}" destId="{F01C39FF-5075-4E0E-8C5A-9B5F9FDC4660}" srcOrd="2" destOrd="0" presId="urn:microsoft.com/office/officeart/2018/2/layout/IconVerticalSolidList"/>
    <dgm:cxn modelId="{D4A3AC7E-B219-4307-88D8-A0D7ABA9E88A}" type="presParOf" srcId="{F01C39FF-5075-4E0E-8C5A-9B5F9FDC4660}" destId="{A2E9ACF3-5CF1-4ACA-B468-5B42CC981758}" srcOrd="0" destOrd="0" presId="urn:microsoft.com/office/officeart/2018/2/layout/IconVerticalSolidList"/>
    <dgm:cxn modelId="{713FAB32-1F0D-4B6B-9068-08D75557F2C9}" type="presParOf" srcId="{F01C39FF-5075-4E0E-8C5A-9B5F9FDC4660}" destId="{753009AA-6106-4967-A36E-B7E59771A531}" srcOrd="1" destOrd="0" presId="urn:microsoft.com/office/officeart/2018/2/layout/IconVerticalSolidList"/>
    <dgm:cxn modelId="{E8AD6B78-AE6C-4476-AC2B-EAFFDA02FE4C}" type="presParOf" srcId="{F01C39FF-5075-4E0E-8C5A-9B5F9FDC4660}" destId="{30745DB4-8C43-47A2-B3AD-2F9E01DD5A4D}" srcOrd="2" destOrd="0" presId="urn:microsoft.com/office/officeart/2018/2/layout/IconVerticalSolidList"/>
    <dgm:cxn modelId="{90F51790-AEBF-43C6-9A31-26123D90B8AE}" type="presParOf" srcId="{F01C39FF-5075-4E0E-8C5A-9B5F9FDC4660}" destId="{5016D62C-7189-480A-A68B-CBE03159D20D}" srcOrd="3" destOrd="0" presId="urn:microsoft.com/office/officeart/2018/2/layout/IconVerticalSolidList"/>
    <dgm:cxn modelId="{D9C13345-8C57-4D7B-A0D4-A7BDCE6DB165}" type="presParOf" srcId="{35B3B50D-5688-4E24-A8D8-EC49F68D85E9}" destId="{E96CA643-BC4C-4B66-9B65-6CD527C68D40}" srcOrd="3" destOrd="0" presId="urn:microsoft.com/office/officeart/2018/2/layout/IconVerticalSolidList"/>
    <dgm:cxn modelId="{26A615FF-6A13-4FC7-A3CC-C18BBB6F60FE}" type="presParOf" srcId="{35B3B50D-5688-4E24-A8D8-EC49F68D85E9}" destId="{9BE25E87-77A2-4B57-BD27-DB6CE790AF80}" srcOrd="4" destOrd="0" presId="urn:microsoft.com/office/officeart/2018/2/layout/IconVerticalSolidList"/>
    <dgm:cxn modelId="{42F0B9BA-7B6E-458E-B745-AE3286445C17}" type="presParOf" srcId="{9BE25E87-77A2-4B57-BD27-DB6CE790AF80}" destId="{CE632A80-9738-4BDA-B417-5665276B97BA}" srcOrd="0" destOrd="0" presId="urn:microsoft.com/office/officeart/2018/2/layout/IconVerticalSolidList"/>
    <dgm:cxn modelId="{14523644-B16C-4822-BC57-11BC497FB0C0}" type="presParOf" srcId="{9BE25E87-77A2-4B57-BD27-DB6CE790AF80}" destId="{26ED198D-928B-4A6F-9EEF-03DD1E2FB0D5}" srcOrd="1" destOrd="0" presId="urn:microsoft.com/office/officeart/2018/2/layout/IconVerticalSolidList"/>
    <dgm:cxn modelId="{D6482781-0FCB-4FA1-AE46-124DEC1F10D5}" type="presParOf" srcId="{9BE25E87-77A2-4B57-BD27-DB6CE790AF80}" destId="{8B9657A1-0131-47AC-A2C6-A6E84C74C332}" srcOrd="2" destOrd="0" presId="urn:microsoft.com/office/officeart/2018/2/layout/IconVerticalSolidList"/>
    <dgm:cxn modelId="{CDF97767-59EE-44E9-84A6-5EA31C6B8C34}" type="presParOf" srcId="{9BE25E87-77A2-4B57-BD27-DB6CE790AF80}" destId="{6293244B-CC2A-493E-ABBA-AA80F1C16554}" srcOrd="3" destOrd="0" presId="urn:microsoft.com/office/officeart/2018/2/layout/IconVerticalSolidList"/>
    <dgm:cxn modelId="{987BA14E-657D-4B93-928B-01CBDF41B2D4}" type="presParOf" srcId="{35B3B50D-5688-4E24-A8D8-EC49F68D85E9}" destId="{4BA69C1A-F4AF-4242-999C-8CD455DEF9B7}" srcOrd="5" destOrd="0" presId="urn:microsoft.com/office/officeart/2018/2/layout/IconVerticalSolidList"/>
    <dgm:cxn modelId="{BE48F402-B72E-4671-A52D-865794754FA5}" type="presParOf" srcId="{35B3B50D-5688-4E24-A8D8-EC49F68D85E9}" destId="{0D1AC649-7620-43A7-ACA1-3CC3F2B82EC1}" srcOrd="6" destOrd="0" presId="urn:microsoft.com/office/officeart/2018/2/layout/IconVerticalSolidList"/>
    <dgm:cxn modelId="{404BA414-2A4F-42FB-8809-749C3C10CE40}" type="presParOf" srcId="{0D1AC649-7620-43A7-ACA1-3CC3F2B82EC1}" destId="{6EB73560-B737-4AD8-A646-B960B3AC6162}" srcOrd="0" destOrd="0" presId="urn:microsoft.com/office/officeart/2018/2/layout/IconVerticalSolidList"/>
    <dgm:cxn modelId="{D9B33CF7-3E7B-43C5-91AA-ED4C1EAC7203}" type="presParOf" srcId="{0D1AC649-7620-43A7-ACA1-3CC3F2B82EC1}" destId="{910D4799-F519-4A92-8E12-8014DE36A8DD}" srcOrd="1" destOrd="0" presId="urn:microsoft.com/office/officeart/2018/2/layout/IconVerticalSolidList"/>
    <dgm:cxn modelId="{121922F0-62B1-4D39-BF10-A03C6A37BCA6}" type="presParOf" srcId="{0D1AC649-7620-43A7-ACA1-3CC3F2B82EC1}" destId="{9CD7FC6B-271E-45BB-995A-92A4896361CD}" srcOrd="2" destOrd="0" presId="urn:microsoft.com/office/officeart/2018/2/layout/IconVerticalSolidList"/>
    <dgm:cxn modelId="{047FBBF7-45D9-4494-80F7-E338DA9E804E}" type="presParOf" srcId="{0D1AC649-7620-43A7-ACA1-3CC3F2B82EC1}" destId="{46CC7AFF-C597-4260-A2E3-D8E6B7C657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707A-3FC8-4ED2-837A-43D2CA09DD43}">
      <dsp:nvSpPr>
        <dsp:cNvPr id="0" name=""/>
        <dsp:cNvSpPr/>
      </dsp:nvSpPr>
      <dsp:spPr>
        <a:xfrm>
          <a:off x="0" y="2197"/>
          <a:ext cx="5928344" cy="1113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64F8E-B5B4-4C7B-A22E-2CA73AA01976}">
      <dsp:nvSpPr>
        <dsp:cNvPr id="0" name=""/>
        <dsp:cNvSpPr/>
      </dsp:nvSpPr>
      <dsp:spPr>
        <a:xfrm>
          <a:off x="336912" y="252793"/>
          <a:ext cx="612568" cy="612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311D0-64B0-46F7-80E8-880B4203B464}">
      <dsp:nvSpPr>
        <dsp:cNvPr id="0" name=""/>
        <dsp:cNvSpPr/>
      </dsp:nvSpPr>
      <dsp:spPr>
        <a:xfrm>
          <a:off x="1286393" y="2197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Patterns in project planning and make future forecasts on projects completions.</a:t>
          </a:r>
        </a:p>
      </dsp:txBody>
      <dsp:txXfrm>
        <a:off x="1286393" y="2197"/>
        <a:ext cx="4641950" cy="1113760"/>
      </dsp:txXfrm>
    </dsp:sp>
    <dsp:sp modelId="{A2E9ACF3-5CF1-4ACA-B468-5B42CC981758}">
      <dsp:nvSpPr>
        <dsp:cNvPr id="0" name=""/>
        <dsp:cNvSpPr/>
      </dsp:nvSpPr>
      <dsp:spPr>
        <a:xfrm>
          <a:off x="0" y="1394398"/>
          <a:ext cx="5928344" cy="1113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009AA-6106-4967-A36E-B7E59771A531}">
      <dsp:nvSpPr>
        <dsp:cNvPr id="0" name=""/>
        <dsp:cNvSpPr/>
      </dsp:nvSpPr>
      <dsp:spPr>
        <a:xfrm>
          <a:off x="336912" y="1644994"/>
          <a:ext cx="612568" cy="612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6D62C-7189-480A-A68B-CBE03159D20D}">
      <dsp:nvSpPr>
        <dsp:cNvPr id="0" name=""/>
        <dsp:cNvSpPr/>
      </dsp:nvSpPr>
      <dsp:spPr>
        <a:xfrm>
          <a:off x="1286393" y="13943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Accounting for all projects from start to their completion.</a:t>
          </a:r>
        </a:p>
      </dsp:txBody>
      <dsp:txXfrm>
        <a:off x="1286393" y="1394398"/>
        <a:ext cx="4641950" cy="1113760"/>
      </dsp:txXfrm>
    </dsp:sp>
    <dsp:sp modelId="{CE632A80-9738-4BDA-B417-5665276B97BA}">
      <dsp:nvSpPr>
        <dsp:cNvPr id="0" name=""/>
        <dsp:cNvSpPr/>
      </dsp:nvSpPr>
      <dsp:spPr>
        <a:xfrm>
          <a:off x="0" y="2786598"/>
          <a:ext cx="5928344" cy="1113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D198D-928B-4A6F-9EEF-03DD1E2FB0D5}">
      <dsp:nvSpPr>
        <dsp:cNvPr id="0" name=""/>
        <dsp:cNvSpPr/>
      </dsp:nvSpPr>
      <dsp:spPr>
        <a:xfrm>
          <a:off x="336912" y="3037194"/>
          <a:ext cx="612568" cy="612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3244B-CC2A-493E-ABBA-AA80F1C16554}">
      <dsp:nvSpPr>
        <dsp:cNvPr id="0" name=""/>
        <dsp:cNvSpPr/>
      </dsp:nvSpPr>
      <dsp:spPr>
        <a:xfrm>
          <a:off x="1286393" y="27865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Observe Anomalies and Outliers and account for them.</a:t>
          </a:r>
        </a:p>
      </dsp:txBody>
      <dsp:txXfrm>
        <a:off x="1286393" y="2786598"/>
        <a:ext cx="4641950" cy="1113760"/>
      </dsp:txXfrm>
    </dsp:sp>
    <dsp:sp modelId="{6EB73560-B737-4AD8-A646-B960B3AC6162}">
      <dsp:nvSpPr>
        <dsp:cNvPr id="0" name=""/>
        <dsp:cNvSpPr/>
      </dsp:nvSpPr>
      <dsp:spPr>
        <a:xfrm>
          <a:off x="0" y="4178799"/>
          <a:ext cx="5928344" cy="1113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D4799-F519-4A92-8E12-8014DE36A8DD}">
      <dsp:nvSpPr>
        <dsp:cNvPr id="0" name=""/>
        <dsp:cNvSpPr/>
      </dsp:nvSpPr>
      <dsp:spPr>
        <a:xfrm>
          <a:off x="336912" y="4429395"/>
          <a:ext cx="612568" cy="612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C7AFF-C597-4260-A2E3-D8E6B7C65701}">
      <dsp:nvSpPr>
        <dsp:cNvPr id="0" name=""/>
        <dsp:cNvSpPr/>
      </dsp:nvSpPr>
      <dsp:spPr>
        <a:xfrm>
          <a:off x="1286393" y="4178799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 an organized reporting and increase project performance and hence save time and increase revenue. </a:t>
          </a:r>
        </a:p>
      </dsp:txBody>
      <dsp:txXfrm>
        <a:off x="1286393" y="4178799"/>
        <a:ext cx="4641950" cy="111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urved pattern design">
            <a:extLst>
              <a:ext uri="{FF2B5EF4-FFF2-40B4-BE49-F238E27FC236}">
                <a16:creationId xmlns:a16="http://schemas.microsoft.com/office/drawing/2014/main" id="{40F40D8E-2F7C-42B2-B540-6D4843A23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6" b="14855"/>
          <a:stretch/>
        </p:blipFill>
        <p:spPr>
          <a:xfrm>
            <a:off x="15" y="-187955"/>
            <a:ext cx="12191985" cy="7233910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77243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3838575"/>
            <a:ext cx="11744325" cy="189547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TASK OVERSIGHT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662" y="5720335"/>
            <a:ext cx="7396675" cy="6740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DERRICK KURIA MUIRU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B3F0BA-01F7-7D95-346E-44D6CB08F0E3}"/>
              </a:ext>
            </a:extLst>
          </p:cNvPr>
          <p:cNvCxnSpPr>
            <a:cxnSpLocks/>
          </p:cNvCxnSpPr>
          <p:nvPr/>
        </p:nvCxnSpPr>
        <p:spPr>
          <a:xfrm flipH="1">
            <a:off x="1190625" y="4498925"/>
            <a:ext cx="42371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text, indoor, person">
            <a:extLst>
              <a:ext uri="{FF2B5EF4-FFF2-40B4-BE49-F238E27FC236}">
                <a16:creationId xmlns:a16="http://schemas.microsoft.com/office/drawing/2014/main" id="{C8D33629-5956-5CB6-3F59-15EC12FAC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74" y="166262"/>
            <a:ext cx="5353325" cy="42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DB92-67C6-4FA7-B8E5-5309EE57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996062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TODAYS DISCUSSION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615DAB-237F-DA64-CB65-B29D5996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1724025"/>
            <a:ext cx="6253353" cy="4383531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kern="1200" dirty="0">
                <a:latin typeface="+mn-lt"/>
                <a:ea typeface="+mn-ea"/>
                <a:cs typeface="+mn-cs"/>
              </a:rPr>
              <a:t>What is Task oversight Analysis.</a:t>
            </a: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dirty="0"/>
              <a:t>Importance of Task analysis in Project Management.</a:t>
            </a:r>
            <a:endParaRPr lang="en-US" kern="1200" dirty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kern="1200" dirty="0">
                <a:latin typeface="+mn-lt"/>
                <a:ea typeface="+mn-ea"/>
                <a:cs typeface="+mn-cs"/>
              </a:rPr>
              <a:t>Our task at Hand</a:t>
            </a: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kern="1200" dirty="0">
                <a:latin typeface="+mn-lt"/>
                <a:ea typeface="+mn-ea"/>
                <a:cs typeface="+mn-cs"/>
              </a:rPr>
              <a:t>Demo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F5585-1F23-41A8-B4E2-09F3D3F09E7C}"/>
              </a:ext>
            </a:extLst>
          </p:cNvPr>
          <p:cNvSpPr txBox="1"/>
          <p:nvPr/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26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DB92-67C6-4FA7-B8E5-5309EE57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2343150"/>
            <a:ext cx="3517567" cy="18096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What is task Oversight Analysis?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BA0367-DE0F-4990-0C12-58D1DE67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a data-driven platform that displays metrics, stats, and insights that are specific to a particular project or strategy by presenting a tailored mix of KPIs in one central location in order to benefit the project's performance.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DB92-67C6-4FA7-B8E5-5309EE57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95" y="2029556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spc="-50" baseline="0" dirty="0"/>
              <a:t>Importance of  tasks Analysis in Project Management?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22CD68F8-0427-D667-B39B-7F9F89BE9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05678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0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">
            <a:extLst>
              <a:ext uri="{FF2B5EF4-FFF2-40B4-BE49-F238E27FC236}">
                <a16:creationId xmlns:a16="http://schemas.microsoft.com/office/drawing/2014/main" id="{05DE22A9-9644-10C3-4E0D-2CFC0DDB6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95" y="1910993"/>
            <a:ext cx="7026210" cy="3958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49071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5F91C1D0B0645A29022DB6BF665F2" ma:contentTypeVersion="13" ma:contentTypeDescription="Create a new document." ma:contentTypeScope="" ma:versionID="7649d56a6e459f60f619c318baee2b7f">
  <xsd:schema xmlns:xsd="http://www.w3.org/2001/XMLSchema" xmlns:xs="http://www.w3.org/2001/XMLSchema" xmlns:p="http://schemas.microsoft.com/office/2006/metadata/properties" xmlns:ns3="548d01a6-732c-4bf2-b934-b0bf7ec0c694" xmlns:ns4="01d60f8d-dd28-4066-9892-c8aa436def55" targetNamespace="http://schemas.microsoft.com/office/2006/metadata/properties" ma:root="true" ma:fieldsID="3fddcf3e7fd9c6e5feeb7d63c4985d00" ns3:_="" ns4:_="">
    <xsd:import namespace="548d01a6-732c-4bf2-b934-b0bf7ec0c694"/>
    <xsd:import namespace="01d60f8d-dd28-4066-9892-c8aa436def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d01a6-732c-4bf2-b934-b0bf7ec0c6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d60f8d-dd28-4066-9892-c8aa436de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D6158C-BF24-4F5A-B3F1-30CFD0CDB8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11F8D0-73F0-454E-897F-8A3B40DD3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8d01a6-732c-4bf2-b934-b0bf7ec0c694"/>
    <ds:schemaRef ds:uri="01d60f8d-dd28-4066-9892-c8aa436def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339CA8-825F-4198-B009-44FB7536FDF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548d01a6-732c-4bf2-b934-b0bf7ec0c694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01d60f8d-dd28-4066-9892-c8aa436def5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129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PowerPoint Presentation</vt:lpstr>
      <vt:lpstr>TASK OVERSIGHT ANALYSIS</vt:lpstr>
      <vt:lpstr>TODAYS DISCUSSION</vt:lpstr>
      <vt:lpstr>What is task Oversight Analysis?</vt:lpstr>
      <vt:lpstr>Importance of  tasks Analysis in Project Management?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Muiru (MEA)</dc:creator>
  <cp:lastModifiedBy>Derrick Muiru</cp:lastModifiedBy>
  <cp:revision>5</cp:revision>
  <dcterms:created xsi:type="dcterms:W3CDTF">2021-09-10T09:24:48Z</dcterms:created>
  <dcterms:modified xsi:type="dcterms:W3CDTF">2022-12-19T05:36:51Z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637e5cc-ed1f-4ad6-a881-35c0f1c6f3d8_Enabled">
    <vt:lpwstr>true</vt:lpwstr>
  </property>
  <property fmtid="{D5CDD505-2E9C-101B-9397-08002B2CF9AE}" pid="3" name="MSIP_Label_4637e5cc-ed1f-4ad6-a881-35c0f1c6f3d8_SetDate">
    <vt:lpwstr>2022-10-24T08:33:57Z</vt:lpwstr>
  </property>
  <property fmtid="{D5CDD505-2E9C-101B-9397-08002B2CF9AE}" pid="4" name="MSIP_Label_4637e5cc-ed1f-4ad6-a881-35c0f1c6f3d8_Method">
    <vt:lpwstr>Standard</vt:lpwstr>
  </property>
  <property fmtid="{D5CDD505-2E9C-101B-9397-08002B2CF9AE}" pid="5" name="MSIP_Label_4637e5cc-ed1f-4ad6-a881-35c0f1c6f3d8_Name">
    <vt:lpwstr>General</vt:lpwstr>
  </property>
  <property fmtid="{D5CDD505-2E9C-101B-9397-08002B2CF9AE}" pid="6" name="MSIP_Label_4637e5cc-ed1f-4ad6-a881-35c0f1c6f3d8_SiteId">
    <vt:lpwstr>e3cf3c98-a978-465f-8254-9d541eeea73c</vt:lpwstr>
  </property>
  <property fmtid="{D5CDD505-2E9C-101B-9397-08002B2CF9AE}" pid="7" name="MSIP_Label_4637e5cc-ed1f-4ad6-a881-35c0f1c6f3d8_ActionId">
    <vt:lpwstr>c15d07d8-2b0f-49f3-ab71-ea6dbc589de8</vt:lpwstr>
  </property>
  <property fmtid="{D5CDD505-2E9C-101B-9397-08002B2CF9AE}" pid="8" name="MSIP_Label_4637e5cc-ed1f-4ad6-a881-35c0f1c6f3d8_ContentBits">
    <vt:lpwstr>0</vt:lpwstr>
  </property>
</Properties>
</file>