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257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373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3813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519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6235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9769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3153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60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03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3000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4207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25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19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034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727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97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31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C3B66-257D-422C-8CFB-CA449C84C73B}" type="datetimeFigureOut">
              <a:rPr lang="en-KE" smtClean="0"/>
              <a:t>03/05/2022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97D97D-CA3D-4EF6-9A33-721E36E5E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263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7DC-5146-4290-A11F-6D8E0534F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480" y="548640"/>
            <a:ext cx="5861637" cy="533399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DEEP DIVE TO POWER BI SERVICE AND DESKTOP</a:t>
            </a:r>
            <a:endParaRPr lang="en-K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D1BA4-0E36-49CC-A5A8-545561AA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4" y="643467"/>
            <a:ext cx="3692149" cy="545253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Derrick Kuria</a:t>
            </a:r>
            <a:endParaRPr lang="en-K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DD4B-0B5B-4560-9520-EA25FD3B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990600"/>
          </a:xfrm>
        </p:spPr>
        <p:txBody>
          <a:bodyPr/>
          <a:lstStyle/>
          <a:p>
            <a:r>
              <a:rPr lang="en-US" dirty="0"/>
              <a:t>TODAYS FOCUS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C54D-DADD-4E51-B168-964C1E09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560" y="1866899"/>
            <a:ext cx="10018713" cy="312420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Power BI</a:t>
            </a:r>
          </a:p>
          <a:p>
            <a:r>
              <a:rPr lang="en-US" dirty="0"/>
              <a:t>What is Power Platform</a:t>
            </a:r>
          </a:p>
          <a:p>
            <a:r>
              <a:rPr lang="en-US" dirty="0"/>
              <a:t>The Fundamental Steps in Power BI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426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D15-6683-4E0C-9BEA-621AA759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9" y="1630680"/>
            <a:ext cx="3549121" cy="13716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7A53-EE37-4928-ADFB-EABA3758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1950720"/>
            <a:ext cx="6829423" cy="3840480"/>
          </a:xfrm>
        </p:spPr>
        <p:txBody>
          <a:bodyPr/>
          <a:lstStyle/>
          <a:p>
            <a:r>
              <a:rPr lang="en-US" dirty="0"/>
              <a:t>IT Application Developer at Dimension Data</a:t>
            </a:r>
          </a:p>
          <a:p>
            <a:r>
              <a:rPr lang="en-US" dirty="0"/>
              <a:t>TWO Years Experience with Power BI and Power Platform</a:t>
            </a:r>
          </a:p>
          <a:p>
            <a:r>
              <a:rPr lang="en-US" dirty="0"/>
              <a:t>From Ngong, Kajiado County</a:t>
            </a:r>
          </a:p>
          <a:p>
            <a:r>
              <a:rPr lang="en-US" dirty="0"/>
              <a:t>Write Poetry, Watch Football</a:t>
            </a:r>
          </a:p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D6B6-FACC-4150-B76A-2587F49E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2033" y="-25400"/>
            <a:ext cx="5690447" cy="18288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70C0"/>
                </a:solidFill>
              </a:rPr>
              <a:t>DERRICK KURIA MUIRU</a:t>
            </a:r>
            <a:endParaRPr lang="en-KE" sz="3600" u="sng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9B543-CE2B-4D5E-BCF0-6BFA454A3AB6}"/>
              </a:ext>
            </a:extLst>
          </p:cNvPr>
          <p:cNvSpPr txBox="1"/>
          <p:nvPr/>
        </p:nvSpPr>
        <p:spPr>
          <a:xfrm>
            <a:off x="2543439" y="5791200"/>
            <a:ext cx="244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-</a:t>
            </a:r>
            <a:r>
              <a:rPr lang="en-US" dirty="0" err="1"/>
              <a:t>Kuria_Muiru</a:t>
            </a:r>
            <a:r>
              <a:rPr lang="en-US" dirty="0"/>
              <a:t> </a:t>
            </a:r>
            <a:endParaRPr lang="en-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A1D72-8247-40F3-922F-54263FE9B8C3}"/>
              </a:ext>
            </a:extLst>
          </p:cNvPr>
          <p:cNvSpPr txBox="1"/>
          <p:nvPr/>
        </p:nvSpPr>
        <p:spPr>
          <a:xfrm>
            <a:off x="8063600" y="5618480"/>
            <a:ext cx="322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derrickkuria44@gmail.com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823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2EEE-4CA1-42BB-B1A2-2C3C7CD9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32" y="2372360"/>
            <a:ext cx="3549121" cy="1371600"/>
          </a:xfrm>
        </p:spPr>
        <p:txBody>
          <a:bodyPr/>
          <a:lstStyle/>
          <a:p>
            <a:r>
              <a:rPr lang="en-US" dirty="0"/>
              <a:t>WHAT IS POWER BI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5470-F370-4E3F-B73C-1EAACF44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Power BI is an interactive data visualization software product developed by Microsoft with primary focus on business intelligence.</a:t>
            </a:r>
            <a:endParaRPr lang="en-K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212F05-E0BB-4453-AB2B-36D587BB9BCC}"/>
              </a:ext>
            </a:extLst>
          </p:cNvPr>
          <p:cNvCxnSpPr/>
          <p:nvPr/>
        </p:nvCxnSpPr>
        <p:spPr>
          <a:xfrm>
            <a:off x="4836160" y="985520"/>
            <a:ext cx="0" cy="488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4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2EEE-4CA1-42BB-B1A2-2C3C7CD9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32" y="2372360"/>
            <a:ext cx="3549121" cy="1371600"/>
          </a:xfrm>
        </p:spPr>
        <p:txBody>
          <a:bodyPr/>
          <a:lstStyle/>
          <a:p>
            <a:r>
              <a:rPr lang="en-US" dirty="0"/>
              <a:t>WHAT IS THE POWER</a:t>
            </a:r>
            <a:br>
              <a:rPr lang="en-US" dirty="0"/>
            </a:br>
            <a:r>
              <a:rPr lang="en-US" dirty="0"/>
              <a:t>PLATFORM?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5470-F370-4E3F-B73C-1EAACF44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Theinhardt"/>
              </a:rPr>
              <a:t>The Microsoft Power Platform is a powerful set of applications that allow you to automate processes, build solutions, analyze data, and create virtual agents. </a:t>
            </a:r>
          </a:p>
          <a:p>
            <a:r>
              <a:rPr lang="en-US" dirty="0">
                <a:solidFill>
                  <a:srgbClr val="454545"/>
                </a:solidFill>
                <a:latin typeface="Theinhardt"/>
              </a:rPr>
              <a:t>The tools in Power platform are: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>
                <a:solidFill>
                  <a:srgbClr val="454545"/>
                </a:solidFill>
                <a:latin typeface="Theinhardt"/>
              </a:rPr>
              <a:t>Power BI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>
                <a:solidFill>
                  <a:srgbClr val="454545"/>
                </a:solidFill>
                <a:latin typeface="Theinhardt"/>
              </a:rPr>
              <a:t>Power Automate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>
                <a:solidFill>
                  <a:srgbClr val="454545"/>
                </a:solidFill>
                <a:latin typeface="Theinhardt"/>
              </a:rPr>
              <a:t>Power Apps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>
                <a:solidFill>
                  <a:srgbClr val="454545"/>
                </a:solidFill>
                <a:latin typeface="Theinhardt"/>
              </a:rPr>
              <a:t>Power Virtual Agents</a:t>
            </a:r>
            <a:endParaRPr lang="en-KE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212F05-E0BB-4453-AB2B-36D587BB9BCC}"/>
              </a:ext>
            </a:extLst>
          </p:cNvPr>
          <p:cNvCxnSpPr/>
          <p:nvPr/>
        </p:nvCxnSpPr>
        <p:spPr>
          <a:xfrm>
            <a:off x="4836160" y="985520"/>
            <a:ext cx="0" cy="488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43FE-6D31-4C45-8217-1C32035A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50" y="78740"/>
            <a:ext cx="8990649" cy="57404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IN BI IN POWER BI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9302-0AB1-490B-968B-984E9C63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950" y="868679"/>
            <a:ext cx="10128570" cy="5806441"/>
          </a:xfrm>
        </p:spPr>
        <p:txBody>
          <a:bodyPr/>
          <a:lstStyle/>
          <a:p>
            <a:r>
              <a:rPr lang="en-US" dirty="0"/>
              <a:t>Extract - Get information for the dataset</a:t>
            </a:r>
          </a:p>
          <a:p>
            <a:r>
              <a:rPr lang="en-US" dirty="0"/>
              <a:t>Transform – Clean data in Power Query using M Language</a:t>
            </a:r>
          </a:p>
          <a:p>
            <a:r>
              <a:rPr lang="en-US" dirty="0"/>
              <a:t>Modelling -  Create  relationships for the different tables</a:t>
            </a:r>
          </a:p>
          <a:p>
            <a:r>
              <a:rPr lang="en-US" dirty="0"/>
              <a:t>Calculation – Creating of Measures using DAX language</a:t>
            </a:r>
          </a:p>
          <a:p>
            <a:r>
              <a:rPr lang="en-US" dirty="0"/>
              <a:t>Visuals – Using different visualizations for storytelling. </a:t>
            </a:r>
          </a:p>
          <a:p>
            <a:r>
              <a:rPr lang="en-US" dirty="0"/>
              <a:t>Distribution – How to share the report with the stakeholders </a:t>
            </a:r>
          </a:p>
          <a:p>
            <a:r>
              <a:rPr lang="en-US" dirty="0"/>
              <a:t>Automation- Dataset Updating to ensure refreshing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2605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CDB8-00A2-45E2-B85A-A42F76FE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560" y="2590799"/>
            <a:ext cx="8509053" cy="754021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4784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683A-F0D1-4075-B7F5-D45E60DF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753" y="2550159"/>
            <a:ext cx="6822493" cy="6788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3690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350</TotalTime>
  <Words>206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Corbel</vt:lpstr>
      <vt:lpstr>Theinhardt</vt:lpstr>
      <vt:lpstr>Parallax</vt:lpstr>
      <vt:lpstr>DEEP DIVE TO POWER BI SERVICE AND DESKTOP</vt:lpstr>
      <vt:lpstr>TODAYS FOCUS</vt:lpstr>
      <vt:lpstr>INTRODUCTION</vt:lpstr>
      <vt:lpstr>WHAT IS POWER BI</vt:lpstr>
      <vt:lpstr>WHAT IS THE POWER PLATFORM? </vt:lpstr>
      <vt:lpstr>STEPS IN BI IN POWER BI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TO POWER BI SERVICE AND DESKTOP</dc:title>
  <dc:creator>Derrick Muiru (MEA)</dc:creator>
  <cp:lastModifiedBy>Derrick Muiru (MEA)</cp:lastModifiedBy>
  <cp:revision>2</cp:revision>
  <dcterms:created xsi:type="dcterms:W3CDTF">2022-05-03T10:33:03Z</dcterms:created>
  <dcterms:modified xsi:type="dcterms:W3CDTF">2022-05-03T16:23:29Z</dcterms:modified>
</cp:coreProperties>
</file>