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1CED8-278D-4466-A9AF-17CD06EEC2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0E6DCC-D2D3-4623-927E-7512B9423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7498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31A6EB0-0CB1-4D89-B63C-F91D6D2C341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7A09EC1-FE2E-4AC4-B1DC-403EBA60372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6360" y="95652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URW Gothic"/>
              </a:rPr>
              <a:t>Super Global Variables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" name=""/>
          <p:cNvGraphicFramePr/>
          <p:nvPr/>
        </p:nvGraphicFramePr>
        <p:xfrm>
          <a:off x="3902040" y="3047400"/>
          <a:ext cx="5266080" cy="2711520"/>
        </p:xfrm>
        <a:graphic>
          <a:graphicData uri="http://schemas.openxmlformats.org/drawingml/2006/table">
            <a:tbl>
              <a:tblPr/>
              <a:tblGrid>
                <a:gridCol w="2842200"/>
                <a:gridCol w="2423880"/>
              </a:tblGrid>
              <a:tr h="423360">
                <a:tc gridSpan="2"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 Group 7</a:t>
                      </a:r>
                      <a:endParaRPr b="1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36000" rIns="36000" tIns="36000" bIns="36000" anchor="t">
                      <a:noAutofit/>
                    </a:bodyPr>
                    <a:p>
                      <a:endParaRPr b="1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1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Registration Number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1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Ahaabwe Derrick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22/U/5665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1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Nankya Elsa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22/U/21893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1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Ssenyonjo Alvin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22/U/6952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1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Ampaire Stacey Nuwagaba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22/U/2947/PS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1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Nasazi Takia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22/U/6674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Modifying and deleting a cookie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417"/>
              </a:spcAft>
              <a:buNone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Modifying: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 re-assigning the setcookie() with new values except we maintain the cookie’s name.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Deleting: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We use the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setcookie()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 function with an expiration date in the past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0" name=""/>
          <p:cNvGraphicFramePr/>
          <p:nvPr/>
        </p:nvGraphicFramePr>
        <p:xfrm>
          <a:off x="711000" y="2359800"/>
          <a:ext cx="8686440" cy="177120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&lt;?php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 = "user";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$cookie_value = "Donantia";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1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setcookie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$cookie_name, $cookie_value, time() + (86400 * 30*2), "/"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);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"/>
          <p:cNvGraphicFramePr/>
          <p:nvPr/>
        </p:nvGraphicFramePr>
        <p:xfrm>
          <a:off x="628560" y="4917240"/>
          <a:ext cx="8686440" cy="177120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&lt;?php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 = "user";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$cookie_value = "Donantia";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1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setcookie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0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$cookie_name, $cookie_value, time() - (3600), "/"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);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FA2B89-075D-4A98-B8A8-F49A2723DEA5}" type="slidenum">
              <a:t>10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Check if Cookies are Enabled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do this, we use the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count() function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count the $_COOKIE array variable: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" name=""/>
          <p:cNvGraphicFramePr/>
          <p:nvPr/>
        </p:nvGraphicFramePr>
        <p:xfrm>
          <a:off x="696960" y="2845080"/>
          <a:ext cx="8686440" cy="177120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&lt;?php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 = "user";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$cookie_value = "Donantia";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1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setcookie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($cookie_name, $cookie_value, time() + (86400 * 30*2), "/");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if(count($_COOKIE) &gt; 0) {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echo "Cookies are enabled.";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} else {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echo "Cookies are disabled.";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}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01208E-2D0C-451C-A5FE-0F123F980A49}" type="slidenum">
              <a:t>11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$_REQUEST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associative array that by default contains the contents of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$_GET, $_POST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$_COOKIE.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contents are accessed with the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$_REQUEST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keyword followed by the name of the form field, or cookie, like this: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works for both $_POST and $_GET form methods the same 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"/>
          <p:cNvGraphicFramePr/>
          <p:nvPr/>
        </p:nvGraphicFramePr>
        <p:xfrm>
          <a:off x="802440" y="3494520"/>
          <a:ext cx="8686080" cy="39168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412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$_REQUEST['firstname']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63AFCD-7383-4DD4-AD68-567FAE341C3D}" type="slidenum">
              <a:t>12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$_SESSION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session is a way to store information (in variables) to be used across multiple pages.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Unlike a cookie, the information is not stored on the users computer but rather managed by the server.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4B78E7-9CC3-4485-B438-B8B043C7AEC0}" type="slidenum">
              <a:t>13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Starting, accessing and modifying sessions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Starting: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We use the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session_start()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function and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variables are set using and stored in the 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$_SESSION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global variable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session_start()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must be the very first before even the html tags in 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page.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Accessing: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We use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$_SESSION[“key”]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session variables are not passed individually to each new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page, instead they are retrieved from the session we open at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beginning of each page. Therefore to access session variables in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another script, we need to have a session started first in that script.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print_r(SESSION)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prints all session variables.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Modifying: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We just need to overwrite a session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1134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2" name=""/>
          <p:cNvGraphicFramePr/>
          <p:nvPr/>
        </p:nvGraphicFramePr>
        <p:xfrm>
          <a:off x="889200" y="6509160"/>
          <a:ext cx="8686080" cy="39168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238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$_SESSION["favcolor"] = "yellow";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70D59D-6078-4230-8864-DF94303DD1FC}" type="slidenum">
              <a:t>14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Destroying Sessions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184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session_destroy() 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Destroys all sessions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Does not need any arguments.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1134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unset():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Destroys a specific session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1134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5" name=""/>
          <p:cNvGraphicFramePr/>
          <p:nvPr/>
        </p:nvGraphicFramePr>
        <p:xfrm>
          <a:off x="631080" y="2842920"/>
          <a:ext cx="8686080" cy="39168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412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session_destroy(</a:t>
                      </a:r>
                      <a:r>
                        <a:rPr b="1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);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"/>
          <p:cNvGraphicFramePr/>
          <p:nvPr/>
        </p:nvGraphicFramePr>
        <p:xfrm>
          <a:off x="619200" y="4065480"/>
          <a:ext cx="8686080" cy="391680"/>
        </p:xfrm>
        <a:graphic>
          <a:graphicData uri="http://schemas.openxmlformats.org/drawingml/2006/table">
            <a:tbl>
              <a:tblPr/>
              <a:tblGrid>
                <a:gridCol w="8686440"/>
              </a:tblGrid>
              <a:tr h="412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unset($_SESSION['</a:t>
                      </a:r>
                      <a:r>
                        <a:rPr b="1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favcolor']);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2656E5-E214-41A0-9571-C2758F77047F}" type="slidenum">
              <a:t>15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$_ENV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1610280"/>
            <a:ext cx="8875440" cy="50191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0021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ENV- Environmental Variables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associative array of variables passed to the current script via the environment method.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Stores environment variables available to current script.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environmental variables can be made available in our file using other php methods, i.e.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getenv()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: retutns all environmental variable within the system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be specific by using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getenv(“PATH”)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putenv():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create environmental variables that will only exist during the current request.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putenv(“PHP_TEMPUSER=GUEST”)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getenv(“PHP_TEMPUSER”) –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outputs GUEST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4783B-DC07-4667-8C4E-BBA2923912E6}" type="slidenum">
              <a:t>16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Setting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Accessin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 $_ENV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variable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Setting: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$_ENV[“USER”] = “root”;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Accessing: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eho $_ENV[“USER”]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D9A4C0-3FEC-46B7-8354-2000787897C7}" type="slidenum">
              <a:t>17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$_SERV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7343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$_SERVER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 an array containing information such as headers, paths, and script locations.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entries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in this array are created by the web server(apache).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Therefore there is no guarantee that every web server will provide any of these; servers may omit some, or provide others not listed here.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of these entries or elements are created by PHP with values from request headers.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These entries will be named HTTP_ followed by the header name, capitalized and with underscores instead of hyphens. For example, the Accept-Language header would be available as $_SERVER['HTTP_ACCEPT_LANGUAGE'].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92B3A2-AA83-4975-975C-B1127F747883}" type="slidenum">
              <a:t>18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Some of the $_SERVER Entries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78480" y="1200960"/>
          <a:ext cx="9600480" cy="5347440"/>
        </p:xfrm>
        <a:graphic>
          <a:graphicData uri="http://schemas.openxmlformats.org/drawingml/2006/table">
            <a:tbl>
              <a:tblPr/>
              <a:tblGrid>
                <a:gridCol w="3754800"/>
                <a:gridCol w="5845680"/>
              </a:tblGrid>
              <a:tr h="3830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Description(What it returns)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$_SERVER['PHP_SELF']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filename of the currently executing script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$_SERVER['SCRIPT_URI']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URI of the current page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$_SERVER['SCRIPT_NAME']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path of the current script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$_SERVER['SERVER_PORT']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port on the server machine being used by the web server for communication (such as 80)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$_SERVER['SCRIPT_FILENAME']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absolute pathname of the currently executing script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$_SERVER['HTTPS']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Is the script queried through a secure HTTP protocol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_SERVER['SERVER_NAME']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name of the host server (such as www.w3schools.com)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$_SERVER['SERVER_ADDR']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address of the host server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$_SERVER['HTTP_ACCEPT']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Accept header from the current 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$_SERVER['REMOTE_HOST']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Host name from where the user is viewing the current page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$_SERVER['SCRIPT_FILENAME']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Returns the absolute pathname of the currently executing script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22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$_SERVER['PATH_TRANSLATED']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 system based path to the current script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22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'REQUEST_METHOD'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 method was used to access the page; e.g. 'GET', 'HEAD', 'POST',put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FE5E86-2515-4F39-8848-F5741F617CFB}" type="slidenum">
              <a:t>19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Definition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2003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56244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are built-in variables that are always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available in all scopes throughout a script.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no need to do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global $variable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;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access them within functions or methods. They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Include;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$GLOBALS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$_SERVER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$_GET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$_POST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$_COOKIE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$_SESSION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$_REQUEST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$_ENV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4550400" y="2971800"/>
            <a:ext cx="4593600" cy="3200400"/>
          </a:xfrm>
          <a:prstGeom prst="verticalScroll">
            <a:avLst>
              <a:gd name="adj" fmla="val 12500"/>
            </a:avLst>
          </a:prstGeom>
          <a:solidFill>
            <a:srgbClr val="b4c7dc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Note: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We can not use global variables as Parameters to a function.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function foo($_GET) {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// whatever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}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they are always accessible, regardless of scope - and you can 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access them from any function, class or file 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without having to do anything special.</a:t>
            </a:r>
            <a:endParaRPr b="1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639FBC-E457-4682-A315-287458887132}" type="slidenum">
              <a:t>2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Other $_SERVER  entries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'DOCUMENT_ROOT'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'REDIRECT_REMOTE_USER'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'PATH_INFO'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'AUTH_TYPE'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'PHP_AUTH_USER'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'PHP_AUTH_DIGEST' etc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03114E-6548-482B-82FB-96B80A24FED9}" type="slidenum">
              <a:t>20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$_FILES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$_FILES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super global variable in php is used to collect and handle file upload data that is sent from an HTML form with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enctype = "multipart/form-data"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attribute.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When a user submits a form that includes file input fields, PHP processes the uploaded files and stores information about them in the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$_FILES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array.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NB:</a:t>
            </a: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 </a:t>
            </a:r>
            <a:r>
              <a:rPr b="0" lang="en-US" sz="2600" spc="-1" strike="noStrike">
                <a:solidFill>
                  <a:schemeClr val="lt1"/>
                </a:solidFill>
                <a:latin typeface="Arial"/>
              </a:rPr>
              <a:t>The name  attribute of the file input field becomes the key in the</a:t>
            </a:r>
            <a:r>
              <a:rPr b="1" lang="en-US" sz="2600" spc="-1" strike="noStrike">
                <a:solidFill>
                  <a:schemeClr val="lt1"/>
                </a:solidFill>
                <a:latin typeface="Arial"/>
              </a:rPr>
              <a:t> $_FILE</a:t>
            </a:r>
            <a:r>
              <a:rPr b="0" lang="en-US" sz="2600" spc="-1" strike="noStrike">
                <a:solidFill>
                  <a:schemeClr val="lt1"/>
                </a:solidFill>
                <a:latin typeface="Arial"/>
              </a:rPr>
              <a:t>S array.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1DFA33-50CC-4E5E-8AF1-285F4346AC2D}" type="slidenum">
              <a:t>21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400" spc="97" strike="noStrike">
                <a:solidFill>
                  <a:schemeClr val="lt1"/>
                </a:solidFill>
                <a:latin typeface="Franklin Gothic Demi"/>
              </a:rPr>
              <a:t>Properties of each file 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6177"/>
          </a:bodyPr>
          <a:p>
            <a:pPr marL="432000" indent="-3240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Name: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original name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of the file on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 client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machine.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Type: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 The MIM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E type of the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file.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Temp_name: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 temporary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file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name/location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of the file on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 server.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Error: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 error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code associate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d with this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file upload. If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 upload was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successful, this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value will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be 'UPLOAD_ER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R_OK', If an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error occurred,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this value will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be one of the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'UPLOAD_ERR_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X' constants.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chemeClr val="lt1"/>
                </a:solidFill>
                <a:latin typeface="Franklin Gothic Book"/>
              </a:rPr>
              <a:t>Size: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 size,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in bytes, of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the uploaded </a:t>
            </a:r>
            <a:r>
              <a:rPr b="0" lang="en-US" sz="2600" spc="-1" strike="noStrike">
                <a:solidFill>
                  <a:schemeClr val="lt1"/>
                </a:solidFill>
                <a:latin typeface="Franklin Gothic Book"/>
              </a:rPr>
              <a:t>file.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9EC89D-4971-485E-9A9F-AED9BBE9DCE0}" type="slidenum">
              <a:t>22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>
            <a:lum bright="-14000"/>
          </a:blip>
          <a:stretch/>
        </p:blipFill>
        <p:spPr>
          <a:xfrm rot="996600">
            <a:off x="4633200" y="2662920"/>
            <a:ext cx="4710960" cy="3232800"/>
          </a:xfrm>
          <a:prstGeom prst="rect">
            <a:avLst/>
          </a:prstGeom>
          <a:ln w="0">
            <a:noFill/>
          </a:ln>
          <a:effectLst>
            <a:glow rad="469800">
              <a:srgbClr val="dddddd"/>
            </a:glow>
            <a:outerShdw dist="101823" dir="2700000" blurRad="533520" rotWithShape="0">
              <a:srgbClr val="eeeeee">
                <a:alpha val="0"/>
              </a:srgbClr>
            </a:outerShdw>
            <a:softEdge rad="139680"/>
          </a:effectLst>
        </p:spPr>
      </p:pic>
      <p:sp>
        <p:nvSpPr>
          <p:cNvPr id="73" name=""/>
          <p:cNvSpPr txBox="1"/>
          <p:nvPr/>
        </p:nvSpPr>
        <p:spPr>
          <a:xfrm>
            <a:off x="1828800" y="1143000"/>
            <a:ext cx="7086600" cy="285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200" spc="-1" strike="noStrike">
                <a:solidFill>
                  <a:srgbClr val="000000"/>
                </a:solidFill>
                <a:latin typeface="Arial"/>
              </a:rPr>
              <a:t>Any Questions for US !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72ED98-EEA9-47BF-9008-F24B6A29E8C8}" type="slidenum">
              <a:t>23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Thank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You</a:t>
            </a:r>
            <a:endParaRPr b="1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D8B6E8-6A9F-4EBD-842D-C10D76DCE3E0}" type="slidenum">
              <a:t>24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$GLOBA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Global variables are variables that can be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accessed from any scope.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$GLOBALS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 an associative array containing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references that contains all global variables.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Variables of the outer most scope are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automatically global variables.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ways to use global function;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them as global with the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global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keyword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Refer to them by using the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$GLOBALS syntax.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05A92F-7967-4B71-A9B4-F7188C139976}" type="slidenum">
              <a:t>3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$GLOBA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LS cont’d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" name=""/>
          <p:cNvGraphicFramePr/>
          <p:nvPr/>
        </p:nvGraphicFramePr>
        <p:xfrm>
          <a:off x="1143000" y="2286000"/>
          <a:ext cx="7314840" cy="4337640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4338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$x = 75;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// by default it is a global scope variable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echo $GLOBALS["x"]; //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even if without this line, the echo prints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echo $x;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function myfunction() 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//echo $x;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throws an error  when referring to a global variable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echo $GLOBALS['x'];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global $x;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echo $x;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$y = 100; //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this is a local scope variable, local to the function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$GLOBALS["y"] = 100; //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creates y as a global variable within a 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myfunction()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4DE8B3-F508-4CE0-A576-3E73D9C09E73}" type="slidenum">
              <a:t>4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417"/>
              </a:spcAft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$_POST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71600"/>
            <a:ext cx="9071640" cy="52524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is a 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HTTP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POST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variables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automatically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that captures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form data upon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being specified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in the method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attribute of the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form.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method=”POST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”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encodes the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form data and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hides it away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from the URL,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and then sends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the information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to the specified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script handler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defined in the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action attribute,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i.e.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action=”post_h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andle.php”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In the action file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we can use the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$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_POST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variable to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collect the value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of the input field.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1134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" name=""/>
          <p:cNvGraphicFramePr/>
          <p:nvPr/>
        </p:nvGraphicFramePr>
        <p:xfrm>
          <a:off x="1848240" y="5105880"/>
          <a:ext cx="3786120" cy="1414080"/>
        </p:xfrm>
        <a:graphic>
          <a:graphicData uri="http://schemas.openxmlformats.org/drawingml/2006/table">
            <a:tbl>
              <a:tblPr/>
              <a:tblGrid>
                <a:gridCol w="3786480"/>
              </a:tblGrid>
              <a:tr h="141444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$name = $_POST['fname'];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echo $name;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868799-0971-4975-BC27-1EB58913E259}" type="slidenum">
              <a:t>5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417"/>
              </a:spcAft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$_GET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associative array of variables passed to the current script via the URL parameters (aka. query string).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 is similar to the $_POST with a distinguishing difference that it appends its variable values within the URL of a web page.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access the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$_GET array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values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we pass the array key(as name field) to the $_GET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" name=""/>
          <p:cNvGraphicFramePr/>
          <p:nvPr/>
        </p:nvGraphicFramePr>
        <p:xfrm>
          <a:off x="773280" y="5984640"/>
          <a:ext cx="7684920" cy="416160"/>
        </p:xfrm>
        <a:graphic>
          <a:graphicData uri="http://schemas.openxmlformats.org/drawingml/2006/table">
            <a:tbl>
              <a:tblPr/>
              <a:tblGrid>
                <a:gridCol w="7684920"/>
              </a:tblGrid>
              <a:tr h="416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3465a4"/>
                          </a:solidFill>
                          <a:highlight>
                            <a:srgbClr val="ffffff"/>
                          </a:highlight>
                          <a:latin typeface="Arial"/>
                        </a:rPr>
                        <a:t> </a:t>
                      </a:r>
                      <a:r>
                        <a:rPr b="0" lang="en-US" sz="2200" spc="-1" strike="noStrike">
                          <a:solidFill>
                            <a:srgbClr val="3465a4"/>
                          </a:solidFill>
                          <a:highlight>
                            <a:srgbClr val="ffffff"/>
                          </a:highlight>
                          <a:latin typeface="Arial"/>
                        </a:rPr>
                        <a:t>echo $_GET[“name”]</a:t>
                      </a:r>
                      <a:endParaRPr b="0" lang="en-US" sz="2200" spc="-1" strike="noStrike">
                        <a:solidFill>
                          <a:srgbClr val="3465a4"/>
                        </a:solidFill>
                        <a:highlight>
                          <a:srgbClr val="ffffff"/>
                        </a:highlight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1B6C11-8536-426C-A7EF-2468A970516A}" type="slidenum">
              <a:t>6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cookie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small file that the server embeds on the user's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computer.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time the same computer requests a page with a browser,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will send the cookie too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use the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setcookie()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create a cookie and must  appear at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top before any html tag.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the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parameter is required. All other parameters are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optional.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$_COOKIE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" name=""/>
          <p:cNvGraphicFramePr/>
          <p:nvPr/>
        </p:nvGraphicFramePr>
        <p:xfrm>
          <a:off x="806400" y="4485240"/>
          <a:ext cx="8457480" cy="638280"/>
        </p:xfrm>
        <a:graphic>
          <a:graphicData uri="http://schemas.openxmlformats.org/drawingml/2006/table">
            <a:tbl>
              <a:tblPr/>
              <a:tblGrid>
                <a:gridCol w="8457840"/>
              </a:tblGrid>
              <a:tr h="638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setcookie(</a:t>
                      </a: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name, value, expire, path, domain,secure,httponly</a:t>
                      </a: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);</a:t>
                      </a:r>
                      <a:endParaRPr b="0" lang="en-US" sz="2400" spc="-1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55E70B-308F-47FF-AA99-6AD256C05055}" type="slidenum">
              <a:t>7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54978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Session Management: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cookie is often set to remember their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authentication status. This allows the user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navigate through different pages of the website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without having to log in again on each page.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Personalization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Websites can store user preferences or settings in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cookies, such as language preferences or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customized layouts.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Tracking and Analytics: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Websites can use cookies to track which pages a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user visits, how long they spend on each page, and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actions they take. This information can then be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used to analy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Advertising: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 networks use cookies to collect data about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users' interests and behavior, allowing them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deliver ads that are more relevant to individual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Security: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By storing authentication tokens or session IDs in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cookies, websites can verify the identity of users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control access to sensitive resources.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Uses of cookies in websites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886F57-4A58-457F-8C5B-B1392D993A6B}" type="slidenum">
              <a:t>8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Creating and Retrieving a cookie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" name=""/>
          <p:cNvGraphicFramePr/>
          <p:nvPr/>
        </p:nvGraphicFramePr>
        <p:xfrm>
          <a:off x="228600" y="1769040"/>
          <a:ext cx="9371880" cy="3810240"/>
        </p:xfrm>
        <a:graphic>
          <a:graphicData uri="http://schemas.openxmlformats.org/drawingml/2006/table">
            <a:tbl>
              <a:tblPr/>
              <a:tblGrid>
                <a:gridCol w="937224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&lt;?php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 = "user";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$cookie_value = "John Doe";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1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setcookie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22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$cookie_name, $cookie_value, time() + (86400 * 30), "/"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);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1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//Checking first if a cookie exists using isset()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if(!isset($_COOKIE[$cookie_name])) {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echo "Cookie named '" . $cookie_name . "' is not set!";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} else {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echo "Cookie '" . $cookie_name . "' is set!&lt;br&gt;";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echo "Value is: " . $_COOKIE[$cookie_name];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4b2204"/>
                          </a:solidFill>
                          <a:latin typeface="Arial"/>
                        </a:rPr>
                        <a:t>}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2B880A-5E0D-46D8-B924-108C5B9493F8}" type="slidenum">
              <a:t>9</a:t>
            </a:fld>
          </a:p>
        </p:txBody>
      </p:sp>
    </p:spTree>
  </p:cSld>
  <mc:AlternateContent>
    <mc:Choice Requires="p14">
      <p:transition spd="slow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2024-03-19T10:46:10Z</dcterms:created>
  <dc:creator/>
  <dc:description/>
  <dc:language>en-US</dc:language>
  <cp:lastModifiedBy/>
  <dcterms:modified xsi:type="dcterms:W3CDTF">2024-03-20T01:28:56Z</dcterms:modified>
  <cp:revision>19</cp:revision>
  <dc:subject/>
  <dc:title>Nature Illustration</dc:title>
</cp:coreProperties>
</file>