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January 25,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January 25,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 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Language Modeling</a:t>
            </a:r>
          </a:p>
          <a:p>
            <a:r>
              <a:rPr lang="en-US" dirty="0" smtClean="0"/>
              <a:t>Spelling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known_edits2(word)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In[</a:t>
            </a:r>
            <a:r>
              <a:rPr lang="en-US" b="1" dirty="0" smtClean="0"/>
              <a:t>21</a:t>
            </a:r>
            <a:r>
              <a:rPr lang="en-US" dirty="0" smtClean="0"/>
              <a:t>]:		known_edits2</a:t>
            </a:r>
            <a:r>
              <a:rPr lang="en-US" dirty="0"/>
              <a:t>('</a:t>
            </a:r>
            <a:r>
              <a:rPr lang="en-US" dirty="0" err="1"/>
              <a:t>whisjer</a:t>
            </a:r>
            <a:r>
              <a:rPr lang="en-US" dirty="0"/>
              <a:t>'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Out</a:t>
            </a:r>
            <a:r>
              <a:rPr lang="en-US" dirty="0"/>
              <a:t>[</a:t>
            </a:r>
            <a:r>
              <a:rPr lang="en-US" b="1" dirty="0"/>
              <a:t>21</a:t>
            </a:r>
            <a:r>
              <a:rPr lang="en-US" dirty="0"/>
              <a:t>]: </a:t>
            </a:r>
            <a:r>
              <a:rPr lang="en-US" dirty="0" smtClean="0"/>
              <a:t>	{</a:t>
            </a:r>
            <a:r>
              <a:rPr lang="en-US" dirty="0"/>
              <a:t>'whiskers', 'whiskey', 'whisper', 'whispers', </a:t>
            </a:r>
            <a:r>
              <a:rPr lang="en-US" dirty="0" smtClean="0"/>
              <a:t>		'</a:t>
            </a:r>
            <a:r>
              <a:rPr lang="en-US" dirty="0"/>
              <a:t>whiter', 'whither', 'wiser'}</a:t>
            </a:r>
          </a:p>
        </p:txBody>
      </p:sp>
    </p:spTree>
    <p:extLst>
      <p:ext uri="{BB962C8B-B14F-4D97-AF65-F5344CB8AC3E}">
        <p14:creationId xmlns:p14="http://schemas.microsoft.com/office/powerpoint/2010/main" val="199554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correct(word)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single best guess correction for a word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eturns </a:t>
            </a:r>
            <a:r>
              <a:rPr lang="en-US" dirty="0" smtClean="0"/>
              <a:t>the first of these sets with a valid result:</a:t>
            </a:r>
          </a:p>
          <a:p>
            <a:pPr lvl="1"/>
            <a:r>
              <a:rPr lang="en-US" dirty="0" smtClean="0"/>
              <a:t>the word itself (if known)</a:t>
            </a:r>
          </a:p>
          <a:p>
            <a:pPr lvl="1"/>
            <a:r>
              <a:rPr lang="en-US" dirty="0" smtClean="0"/>
              <a:t>a known word of edit distance 1 from the input</a:t>
            </a:r>
          </a:p>
          <a:p>
            <a:pPr lvl="2"/>
            <a:r>
              <a:rPr lang="en-US" dirty="0" smtClean="0"/>
              <a:t>if more than one, returns that with the highest count in the training text</a:t>
            </a:r>
          </a:p>
          <a:p>
            <a:pPr lvl="1"/>
            <a:r>
              <a:rPr lang="en-US" dirty="0" smtClean="0"/>
              <a:t>a known word of edit distance 2 from the input</a:t>
            </a:r>
          </a:p>
          <a:p>
            <a:pPr lvl="2"/>
            <a:r>
              <a:rPr lang="en-US" dirty="0" smtClean="0"/>
              <a:t>if more than one, returns that with the highest count in the training text</a:t>
            </a:r>
          </a:p>
          <a:p>
            <a:pPr lvl="1"/>
            <a:r>
              <a:rPr lang="en-US" dirty="0" smtClean="0"/>
              <a:t>the word itself, even if not known</a:t>
            </a:r>
          </a:p>
          <a:p>
            <a:r>
              <a:rPr lang="en-US" dirty="0" smtClean="0"/>
              <a:t> This algorithm is party probabilistic, partly heuristic</a:t>
            </a:r>
          </a:p>
          <a:p>
            <a:pPr lvl="1"/>
            <a:endParaRPr lang="en-US" dirty="0"/>
          </a:p>
        </p:txBody>
      </p:sp>
      <p:pic>
        <p:nvPicPr>
          <p:cNvPr id="4" name="Picture 3" descr="correct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199"/>
            <a:ext cx="8014673" cy="13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7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correct(word)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In[</a:t>
            </a:r>
            <a:r>
              <a:rPr lang="en-US" b="1" dirty="0" smtClean="0"/>
              <a:t>23</a:t>
            </a:r>
            <a:r>
              <a:rPr lang="en-US" dirty="0" smtClean="0"/>
              <a:t>]:		correct</a:t>
            </a:r>
            <a:r>
              <a:rPr lang="en-US" dirty="0"/>
              <a:t>('</a:t>
            </a:r>
            <a:r>
              <a:rPr lang="en-US" dirty="0" err="1"/>
              <a:t>teh</a:t>
            </a:r>
            <a:r>
              <a:rPr lang="en-US" dirty="0"/>
              <a:t>'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</a:t>
            </a:r>
            <a:r>
              <a:rPr lang="en-US" dirty="0"/>
              <a:t>[</a:t>
            </a:r>
            <a:r>
              <a:rPr lang="en-US" b="1" dirty="0"/>
              <a:t>23</a:t>
            </a:r>
            <a:r>
              <a:rPr lang="en-US" dirty="0"/>
              <a:t>]: </a:t>
            </a:r>
            <a:r>
              <a:rPr lang="en-US" dirty="0" smtClean="0"/>
              <a:t>	'the’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In[</a:t>
            </a:r>
            <a:r>
              <a:rPr lang="en-US" b="1" dirty="0" smtClean="0"/>
              <a:t>24</a:t>
            </a:r>
            <a:r>
              <a:rPr lang="en-US" dirty="0" smtClean="0"/>
              <a:t>]:		correct</a:t>
            </a:r>
            <a:r>
              <a:rPr lang="en-US" dirty="0"/>
              <a:t>('</a:t>
            </a:r>
            <a:r>
              <a:rPr lang="en-US" dirty="0" err="1"/>
              <a:t>whisjer</a:t>
            </a:r>
            <a:r>
              <a:rPr lang="en-US" dirty="0"/>
              <a:t>'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Out[</a:t>
            </a:r>
            <a:r>
              <a:rPr lang="en-US" b="1" dirty="0" smtClean="0"/>
              <a:t>24</a:t>
            </a:r>
            <a:r>
              <a:rPr lang="en-US" dirty="0" smtClean="0"/>
              <a:t>]</a:t>
            </a:r>
            <a:r>
              <a:rPr lang="en-US" dirty="0"/>
              <a:t>: </a:t>
            </a:r>
            <a:r>
              <a:rPr lang="en-US" dirty="0" smtClean="0"/>
              <a:t>	'whisper’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In[</a:t>
            </a:r>
            <a:r>
              <a:rPr lang="en-US" b="1" dirty="0" smtClean="0"/>
              <a:t>25</a:t>
            </a:r>
            <a:r>
              <a:rPr lang="en-US" dirty="0" smtClean="0"/>
              <a:t>]</a:t>
            </a:r>
            <a:r>
              <a:rPr lang="en-US" dirty="0"/>
              <a:t>:		</a:t>
            </a:r>
            <a:r>
              <a:rPr lang="en-US" dirty="0" smtClean="0"/>
              <a:t>correct</a:t>
            </a:r>
            <a:r>
              <a:rPr lang="en-US" dirty="0"/>
              <a:t>('</a:t>
            </a:r>
            <a:r>
              <a:rPr lang="en-US" dirty="0" err="1"/>
              <a:t>tej</a:t>
            </a:r>
            <a:r>
              <a:rPr lang="en-US" dirty="0"/>
              <a:t>'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Out[</a:t>
            </a:r>
            <a:r>
              <a:rPr lang="en-US" b="1" dirty="0" smtClean="0"/>
              <a:t>25</a:t>
            </a:r>
            <a:r>
              <a:rPr lang="en-US" dirty="0" smtClean="0"/>
              <a:t>]:	'ten’</a:t>
            </a:r>
          </a:p>
          <a:p>
            <a:pPr>
              <a:buFont typeface="Arial"/>
              <a:buChar char="•"/>
            </a:pPr>
            <a:r>
              <a:rPr lang="en-US" dirty="0" smtClean="0"/>
              <a:t>‘ten’ at 1 edit distance chosen over more frequent ‘the’ at 2 edit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2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this code doesn’t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known words used incorrectly</a:t>
            </a:r>
          </a:p>
          <a:p>
            <a:r>
              <a:rPr lang="en-US" dirty="0" smtClean="0"/>
              <a:t>Account for proximity of keys on a keyboard</a:t>
            </a:r>
          </a:p>
          <a:p>
            <a:r>
              <a:rPr lang="en-US" dirty="0" smtClean="0"/>
              <a:t>Account for sentence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Use word or letter pronunciation in the </a:t>
            </a:r>
            <a:r>
              <a:rPr lang="en-US" smtClean="0"/>
              <a:t>error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5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Bigram Context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135361"/>
            <a:ext cx="8229600" cy="6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P(word | </a:t>
            </a:r>
            <a:r>
              <a:rPr lang="en-US" dirty="0" err="1" smtClean="0"/>
              <a:t>prevWord</a:t>
            </a:r>
            <a:r>
              <a:rPr lang="en-US" dirty="0" smtClean="0"/>
              <a:t>) = P(word &amp; </a:t>
            </a:r>
            <a:r>
              <a:rPr lang="en-US" dirty="0" err="1" smtClean="0"/>
              <a:t>prevWord</a:t>
            </a:r>
            <a:r>
              <a:rPr lang="en-US" dirty="0" smtClean="0"/>
              <a:t>) / P(</a:t>
            </a:r>
            <a:r>
              <a:rPr lang="en-US" dirty="0" err="1" smtClean="0"/>
              <a:t>prevWord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6" name="Picture 5" descr="bigram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911"/>
            <a:ext cx="8229600" cy="32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Bigram Context</a:t>
            </a:r>
            <a:endParaRPr lang="en-US" dirty="0"/>
          </a:p>
        </p:txBody>
      </p:sp>
      <p:pic>
        <p:nvPicPr>
          <p:cNvPr id="7" name="Picture 6" descr="bigram_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0" y="2310214"/>
            <a:ext cx="8321057" cy="19683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64664" y="4637970"/>
            <a:ext cx="313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conditional bigram frequency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3032612" y="4168084"/>
            <a:ext cx="321971" cy="469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8398" y="1973149"/>
            <a:ext cx="12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 change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6619213" y="2342481"/>
            <a:ext cx="430616" cy="601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34281" y="5159702"/>
            <a:ext cx="312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creates a new one-argument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function for the max key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V="1">
            <a:off x="7195804" y="3893218"/>
            <a:ext cx="6429" cy="1266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9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bigramCorrect</a:t>
            </a:r>
            <a:r>
              <a:rPr lang="en-US" dirty="0" smtClean="0"/>
              <a:t>()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In[144]:	</a:t>
            </a:r>
            <a:r>
              <a:rPr lang="en-US" b="1" dirty="0" err="1" smtClean="0"/>
              <a:t>bigramCorrect</a:t>
            </a:r>
            <a:r>
              <a:rPr lang="en-US" b="1" dirty="0"/>
              <a:t>('as', '</a:t>
            </a:r>
            <a:r>
              <a:rPr lang="en-US" b="1" dirty="0" err="1"/>
              <a:t>ij</a:t>
            </a:r>
            <a:r>
              <a:rPr lang="en-US" b="1" dirty="0"/>
              <a:t>'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[144]: </a:t>
            </a:r>
            <a:r>
              <a:rPr lang="en-US" b="1" dirty="0" smtClean="0"/>
              <a:t>	'if’</a:t>
            </a:r>
          </a:p>
          <a:p>
            <a:pPr marL="0" indent="0">
              <a:buNone/>
            </a:pPr>
            <a:r>
              <a:rPr lang="en-US" b="1" dirty="0" smtClean="0"/>
              <a:t>In[145]:	</a:t>
            </a:r>
            <a:r>
              <a:rPr lang="en-US" b="1" dirty="0" err="1" smtClean="0"/>
              <a:t>bigramCorrect</a:t>
            </a:r>
            <a:r>
              <a:rPr lang="en-US" b="1" dirty="0"/>
              <a:t>('then', '</a:t>
            </a:r>
            <a:r>
              <a:rPr lang="en-US" b="1" dirty="0" err="1"/>
              <a:t>ij</a:t>
            </a:r>
            <a:r>
              <a:rPr lang="en-US" b="1" dirty="0"/>
              <a:t>'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[145]: </a:t>
            </a:r>
            <a:r>
              <a:rPr lang="en-US" b="1" dirty="0" smtClean="0"/>
              <a:t>	'</a:t>
            </a:r>
            <a:r>
              <a:rPr lang="en-US" b="1" dirty="0" err="1" smtClean="0"/>
              <a:t>i</a:t>
            </a:r>
            <a:r>
              <a:rPr lang="en-US" b="1" dirty="0" smtClean="0"/>
              <a:t>’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In[146]:	</a:t>
            </a:r>
            <a:r>
              <a:rPr lang="en-US" b="1" dirty="0" err="1" smtClean="0"/>
              <a:t>bigramCorrect</a:t>
            </a:r>
            <a:r>
              <a:rPr lang="en-US" b="1" dirty="0"/>
              <a:t>('</a:t>
            </a:r>
            <a:r>
              <a:rPr lang="en-US" b="1" dirty="0" err="1"/>
              <a:t>asdfasdf</a:t>
            </a:r>
            <a:r>
              <a:rPr lang="en-US" b="1" dirty="0"/>
              <a:t>', '</a:t>
            </a:r>
            <a:r>
              <a:rPr lang="en-US" b="1" dirty="0" err="1"/>
              <a:t>elephatn</a:t>
            </a:r>
            <a:r>
              <a:rPr lang="en-US" b="1" dirty="0"/>
              <a:t>'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[146]: </a:t>
            </a:r>
            <a:r>
              <a:rPr lang="en-US" b="1" dirty="0" smtClean="0"/>
              <a:t>	'elephant’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In[147]:	</a:t>
            </a:r>
            <a:r>
              <a:rPr lang="en-US" b="1" dirty="0" err="1" smtClean="0"/>
              <a:t>bigramCorrect</a:t>
            </a:r>
            <a:r>
              <a:rPr lang="en-US" b="1" dirty="0"/>
              <a:t>('then', '</a:t>
            </a:r>
            <a:r>
              <a:rPr lang="en-US" b="1" dirty="0" err="1"/>
              <a:t>asdfasdf</a:t>
            </a:r>
            <a:r>
              <a:rPr lang="en-US" b="1" dirty="0"/>
              <a:t>'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</a:t>
            </a:r>
            <a:r>
              <a:rPr lang="en-US" b="1" dirty="0" smtClean="0"/>
              <a:t>147]</a:t>
            </a:r>
            <a:r>
              <a:rPr lang="en-US" b="1" dirty="0"/>
              <a:t>: </a:t>
            </a:r>
            <a:r>
              <a:rPr lang="en-US" b="1" dirty="0" smtClean="0"/>
              <a:t>	'</a:t>
            </a:r>
            <a:r>
              <a:rPr lang="en-US" b="1" dirty="0" err="1"/>
              <a:t>asdfasdf</a:t>
            </a:r>
            <a:r>
              <a:rPr lang="en-US" b="1" dirty="0"/>
              <a:t>'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036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“Noisy Channel” model</a:t>
            </a:r>
          </a:p>
          <a:p>
            <a:pPr lvl="1"/>
            <a:r>
              <a:rPr lang="en-US" dirty="0"/>
              <a:t>relies on the observed error word itself</a:t>
            </a:r>
            <a:endParaRPr lang="en-US" dirty="0" smtClean="0"/>
          </a:p>
          <a:p>
            <a:pPr lvl="1"/>
            <a:r>
              <a:rPr lang="en-US" dirty="0" smtClean="0"/>
              <a:t>Bayesian model</a:t>
            </a:r>
          </a:p>
          <a:p>
            <a:pPr lvl="1"/>
            <a:r>
              <a:rPr lang="en-US" dirty="0" smtClean="0"/>
              <a:t>P(actual | observed) ~ P(observed | actual) * P(actual)</a:t>
            </a:r>
          </a:p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calculates probability of actual word given other words in sentence</a:t>
            </a:r>
          </a:p>
          <a:p>
            <a:pPr lvl="1"/>
            <a:r>
              <a:rPr lang="en-US" dirty="0" smtClean="0"/>
              <a:t>uses n-grams, other context clues</a:t>
            </a:r>
          </a:p>
          <a:p>
            <a:r>
              <a:rPr lang="en-US" dirty="0" smtClean="0"/>
              <a:t>Real spellcheckers use a combination </a:t>
            </a:r>
            <a:r>
              <a:rPr lang="en-US" smtClean="0"/>
              <a:t>of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1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25-Line Autocorrect by Peter </a:t>
            </a:r>
            <a:r>
              <a:rPr lang="en-US" dirty="0" err="1" smtClean="0"/>
              <a:t>Norvig</a:t>
            </a:r>
            <a:endParaRPr lang="en-US" dirty="0"/>
          </a:p>
        </p:txBody>
      </p:sp>
      <p:pic>
        <p:nvPicPr>
          <p:cNvPr id="6" name="Content Placeholder 5" descr="Full P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93" r="-133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915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pic>
        <p:nvPicPr>
          <p:cNvPr id="4" name="Content Placeholder 3" descr="First b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52" b="-2185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604776" y="1415534"/>
            <a:ext cx="308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tokenizer</a:t>
            </a:r>
            <a:r>
              <a:rPr lang="en-US" dirty="0" smtClean="0">
                <a:solidFill>
                  <a:schemeClr val="tx2"/>
                </a:solidFill>
              </a:rPr>
              <a:t> regular expression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115566" y="1784866"/>
            <a:ext cx="1031403" cy="43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79656" y="3949061"/>
            <a:ext cx="377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default value for unknown word = 1</a:t>
            </a:r>
            <a:endParaRPr lang="en-US" dirty="0">
              <a:solidFill>
                <a:srgbClr val="D2533C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6239801" y="3589803"/>
            <a:ext cx="925479" cy="359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1132" y="6107668"/>
            <a:ext cx="14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the alphabet</a:t>
            </a:r>
            <a:endParaRPr lang="en-US" dirty="0">
              <a:solidFill>
                <a:srgbClr val="D2533C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1838818" y="5632741"/>
            <a:ext cx="727685" cy="474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1345" y="6017345"/>
            <a:ext cx="310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creates NWORDS dictionary</a:t>
            </a:r>
            <a:endParaRPr lang="en-US" dirty="0">
              <a:solidFill>
                <a:srgbClr val="D2533C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6391661" y="5108123"/>
            <a:ext cx="424332" cy="909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2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 of words found in the training text</a:t>
            </a:r>
          </a:p>
          <a:p>
            <a:pPr lvl="1"/>
            <a:r>
              <a:rPr lang="en-US" dirty="0" smtClean="0"/>
              <a:t>training text is a collection of literary works</a:t>
            </a:r>
          </a:p>
          <a:p>
            <a:pPr lvl="1"/>
            <a:r>
              <a:rPr lang="en-US" dirty="0" smtClean="0"/>
              <a:t>key = word</a:t>
            </a:r>
          </a:p>
          <a:p>
            <a:pPr lvl="1"/>
            <a:r>
              <a:rPr lang="en-US" dirty="0" smtClean="0"/>
              <a:t>value = count</a:t>
            </a:r>
          </a:p>
          <a:p>
            <a:pPr lvl="1"/>
            <a:r>
              <a:rPr lang="en-US" dirty="0" smtClean="0"/>
              <a:t>default value (for unknown words) = 1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In [</a:t>
            </a:r>
            <a:r>
              <a:rPr lang="en-US" b="1" dirty="0" smtClean="0"/>
              <a:t>7</a:t>
            </a:r>
            <a:r>
              <a:rPr lang="en-US" dirty="0" smtClean="0"/>
              <a:t>]</a:t>
            </a:r>
            <a:r>
              <a:rPr lang="en-US" dirty="0"/>
              <a:t>: </a:t>
            </a:r>
            <a:r>
              <a:rPr lang="en-US" dirty="0" smtClean="0"/>
              <a:t>	NWORDS</a:t>
            </a:r>
            <a:r>
              <a:rPr lang="en-US" dirty="0"/>
              <a:t>['the']</a:t>
            </a:r>
          </a:p>
          <a:p>
            <a:pPr marL="274320" lvl="1" indent="0">
              <a:buNone/>
            </a:pPr>
            <a:r>
              <a:rPr lang="en-US" dirty="0"/>
              <a:t>Out</a:t>
            </a:r>
            <a:r>
              <a:rPr lang="en-US" dirty="0" smtClean="0"/>
              <a:t>[</a:t>
            </a:r>
            <a:r>
              <a:rPr lang="en-US" b="1" dirty="0" smtClean="0"/>
              <a:t>7</a:t>
            </a:r>
            <a:r>
              <a:rPr lang="en-US" dirty="0" smtClean="0"/>
              <a:t>]</a:t>
            </a:r>
            <a:r>
              <a:rPr lang="en-US" dirty="0"/>
              <a:t>: </a:t>
            </a:r>
            <a:r>
              <a:rPr lang="en-US" dirty="0" smtClean="0"/>
              <a:t>	80031</a:t>
            </a:r>
          </a:p>
          <a:p>
            <a:pPr marL="274320" lvl="1" indent="0">
              <a:buNone/>
            </a:pPr>
            <a:r>
              <a:rPr lang="en-US" dirty="0"/>
              <a:t>In [</a:t>
            </a:r>
            <a:r>
              <a:rPr lang="en-US" b="1" dirty="0"/>
              <a:t>8</a:t>
            </a:r>
            <a:r>
              <a:rPr lang="en-US" dirty="0"/>
              <a:t>]</a:t>
            </a:r>
            <a:r>
              <a:rPr lang="en-US" dirty="0" smtClean="0"/>
              <a:t>:	 	NWORDS</a:t>
            </a:r>
            <a:r>
              <a:rPr lang="en-US" dirty="0"/>
              <a:t>['elephant']</a:t>
            </a:r>
          </a:p>
          <a:p>
            <a:pPr marL="274320" lvl="1" indent="0">
              <a:buNone/>
            </a:pPr>
            <a:r>
              <a:rPr lang="en-US" dirty="0"/>
              <a:t>Out[</a:t>
            </a:r>
            <a:r>
              <a:rPr lang="en-US" b="1" dirty="0"/>
              <a:t>8</a:t>
            </a:r>
            <a:r>
              <a:rPr lang="en-US" dirty="0"/>
              <a:t>]: </a:t>
            </a:r>
            <a:r>
              <a:rPr lang="en-US" dirty="0" smtClean="0"/>
              <a:t>	4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In [</a:t>
            </a:r>
            <a:r>
              <a:rPr lang="en-US" b="1" dirty="0"/>
              <a:t>9</a:t>
            </a:r>
            <a:r>
              <a:rPr lang="en-US" dirty="0"/>
              <a:t>]: </a:t>
            </a:r>
            <a:r>
              <a:rPr lang="en-US" dirty="0" smtClean="0"/>
              <a:t>	NWORDS</a:t>
            </a:r>
            <a:r>
              <a:rPr lang="en-US" dirty="0"/>
              <a:t>['</a:t>
            </a:r>
            <a:r>
              <a:rPr lang="en-US" dirty="0" err="1"/>
              <a:t>asdfasdf</a:t>
            </a:r>
            <a:r>
              <a:rPr lang="en-US" dirty="0"/>
              <a:t>']</a:t>
            </a:r>
          </a:p>
          <a:p>
            <a:pPr marL="274320" lvl="1" indent="0">
              <a:buNone/>
            </a:pPr>
            <a:r>
              <a:rPr lang="en-US" dirty="0"/>
              <a:t>Out[</a:t>
            </a:r>
            <a:r>
              <a:rPr lang="en-US" b="1" dirty="0"/>
              <a:t>9</a:t>
            </a:r>
            <a:r>
              <a:rPr lang="en-US" dirty="0"/>
              <a:t>]: </a:t>
            </a:r>
            <a:r>
              <a:rPr lang="en-US" dirty="0" smtClean="0"/>
              <a:t>	1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edits1(word)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set of all possible combinations of letters of edit distance 1 from the input word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Damerau-</a:t>
            </a:r>
            <a:r>
              <a:rPr lang="en-US" dirty="0" err="1" smtClean="0"/>
              <a:t>Levenshtein</a:t>
            </a:r>
            <a:r>
              <a:rPr lang="en-US" dirty="0" smtClean="0"/>
              <a:t> edit distance (includes transposes)</a:t>
            </a:r>
          </a:p>
          <a:p>
            <a:pPr lvl="1"/>
            <a:r>
              <a:rPr lang="en-US" dirty="0" smtClean="0"/>
              <a:t>counts each possible transform operation equally</a:t>
            </a:r>
          </a:p>
          <a:p>
            <a:pPr lvl="1"/>
            <a:r>
              <a:rPr lang="en-US" dirty="0" smtClean="0"/>
              <a:t>returns all possible words, not just real words</a:t>
            </a:r>
            <a:endParaRPr lang="en-US" dirty="0"/>
          </a:p>
        </p:txBody>
      </p:sp>
      <p:pic>
        <p:nvPicPr>
          <p:cNvPr id="5" name="Picture 4" descr="edit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38361"/>
            <a:ext cx="7646258" cy="16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8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edits1(words)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In[</a:t>
            </a:r>
            <a:r>
              <a:rPr lang="en-US" b="1" dirty="0" smtClean="0"/>
              <a:t>11</a:t>
            </a:r>
            <a:r>
              <a:rPr lang="en-US" dirty="0" smtClean="0"/>
              <a:t>]:		edits1</a:t>
            </a:r>
            <a:r>
              <a:rPr lang="en-US" dirty="0"/>
              <a:t>('</a:t>
            </a:r>
            <a:r>
              <a:rPr lang="en-US" dirty="0" smtClean="0"/>
              <a:t>hello’)</a:t>
            </a:r>
          </a:p>
          <a:p>
            <a:pPr marL="0" indent="0">
              <a:buNone/>
            </a:pPr>
            <a:r>
              <a:rPr lang="en-US" dirty="0" smtClean="0"/>
              <a:t>Out</a:t>
            </a:r>
            <a:r>
              <a:rPr lang="en-US" dirty="0"/>
              <a:t>[</a:t>
            </a:r>
            <a:r>
              <a:rPr lang="en-US" b="1" dirty="0"/>
              <a:t>11</a:t>
            </a:r>
            <a:r>
              <a:rPr lang="en-US" dirty="0"/>
              <a:t>]: </a:t>
            </a:r>
            <a:r>
              <a:rPr lang="en-US" dirty="0" smtClean="0"/>
              <a:t>	[</a:t>
            </a:r>
            <a:r>
              <a:rPr lang="en-US" dirty="0"/>
              <a:t>'</a:t>
            </a:r>
            <a:r>
              <a:rPr lang="en-US" dirty="0" err="1"/>
              <a:t>iello</a:t>
            </a:r>
            <a:r>
              <a:rPr lang="en-US" dirty="0"/>
              <a:t>', '</a:t>
            </a:r>
            <a:r>
              <a:rPr lang="en-US" dirty="0" err="1"/>
              <a:t>hellto</a:t>
            </a:r>
            <a:r>
              <a:rPr lang="en-US" dirty="0"/>
              <a:t>', '</a:t>
            </a:r>
            <a:r>
              <a:rPr lang="en-US" dirty="0" err="1"/>
              <a:t>khello</a:t>
            </a:r>
            <a:r>
              <a:rPr lang="en-US" dirty="0"/>
              <a:t>', '</a:t>
            </a:r>
            <a:r>
              <a:rPr lang="en-US" dirty="0" err="1"/>
              <a:t>hellmo</a:t>
            </a:r>
            <a:r>
              <a:rPr lang="en-US" dirty="0"/>
              <a:t>', '</a:t>
            </a:r>
            <a:r>
              <a:rPr lang="en-US" dirty="0" err="1"/>
              <a:t>hyllo</a:t>
            </a:r>
            <a:r>
              <a:rPr lang="en-US" dirty="0"/>
              <a:t>', '</a:t>
            </a:r>
            <a:r>
              <a:rPr lang="en-US" dirty="0" err="1"/>
              <a:t>helslo</a:t>
            </a:r>
            <a:r>
              <a:rPr lang="en-US" dirty="0"/>
              <a:t>', </a:t>
            </a:r>
            <a:r>
              <a:rPr lang="en-US" dirty="0" smtClean="0"/>
              <a:t>		'</a:t>
            </a:r>
            <a:r>
              <a:rPr lang="en-US" dirty="0" err="1"/>
              <a:t>hjllo</a:t>
            </a:r>
            <a:r>
              <a:rPr lang="en-US" dirty="0"/>
              <a:t>', '</a:t>
            </a:r>
            <a:r>
              <a:rPr lang="en-US" dirty="0" err="1"/>
              <a:t>helvlo</a:t>
            </a:r>
            <a:r>
              <a:rPr lang="en-US" dirty="0"/>
              <a:t>', '</a:t>
            </a:r>
            <a:r>
              <a:rPr lang="en-US" dirty="0" err="1"/>
              <a:t>hellro</a:t>
            </a:r>
            <a:r>
              <a:rPr lang="en-US" dirty="0"/>
              <a:t>', '</a:t>
            </a:r>
            <a:r>
              <a:rPr lang="en-US" dirty="0" err="1" smtClean="0"/>
              <a:t>helklo</a:t>
            </a:r>
            <a:r>
              <a:rPr lang="en-US" dirty="0" smtClean="0"/>
              <a:t>’, … 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284 total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In[</a:t>
            </a:r>
            <a:r>
              <a:rPr lang="en-US" b="1" dirty="0" smtClean="0"/>
              <a:t>12</a:t>
            </a:r>
            <a:r>
              <a:rPr lang="en-US" dirty="0" smtClean="0"/>
              <a:t>]:		edits1</a:t>
            </a:r>
            <a:r>
              <a:rPr lang="en-US" dirty="0"/>
              <a:t>('</a:t>
            </a:r>
            <a:r>
              <a:rPr lang="en-US" dirty="0" smtClean="0"/>
              <a:t>world’)</a:t>
            </a:r>
          </a:p>
          <a:p>
            <a:pPr marL="0" indent="0">
              <a:buNone/>
            </a:pPr>
            <a:r>
              <a:rPr lang="en-US" dirty="0" smtClean="0"/>
              <a:t>Out</a:t>
            </a:r>
            <a:r>
              <a:rPr lang="en-US" dirty="0"/>
              <a:t>[</a:t>
            </a:r>
            <a:r>
              <a:rPr lang="en-US" b="1" dirty="0"/>
              <a:t>12</a:t>
            </a:r>
            <a:r>
              <a:rPr lang="en-US" dirty="0"/>
              <a:t>]: </a:t>
            </a:r>
            <a:r>
              <a:rPr lang="en-US" dirty="0" smtClean="0"/>
              <a:t>	[</a:t>
            </a:r>
            <a:r>
              <a:rPr lang="en-US" dirty="0"/>
              <a:t>'</a:t>
            </a:r>
            <a:r>
              <a:rPr lang="en-US" dirty="0" err="1"/>
              <a:t>zworld</a:t>
            </a:r>
            <a:r>
              <a:rPr lang="en-US" dirty="0"/>
              <a:t>', '</a:t>
            </a:r>
            <a:r>
              <a:rPr lang="en-US" dirty="0" err="1"/>
              <a:t>wuorld</a:t>
            </a:r>
            <a:r>
              <a:rPr lang="en-US" dirty="0"/>
              <a:t>', '</a:t>
            </a:r>
            <a:r>
              <a:rPr lang="en-US" dirty="0" err="1"/>
              <a:t>wored</a:t>
            </a:r>
            <a:r>
              <a:rPr lang="en-US" dirty="0"/>
              <a:t>', '</a:t>
            </a:r>
            <a:r>
              <a:rPr lang="en-US" dirty="0" err="1"/>
              <a:t>worjd</a:t>
            </a:r>
            <a:r>
              <a:rPr lang="en-US" dirty="0"/>
              <a:t>', '</a:t>
            </a:r>
            <a:r>
              <a:rPr lang="en-US" dirty="0" err="1"/>
              <a:t>wqorld</a:t>
            </a:r>
            <a:r>
              <a:rPr lang="en-US" dirty="0"/>
              <a:t>', </a:t>
            </a:r>
            <a:r>
              <a:rPr lang="en-US" dirty="0" smtClean="0"/>
              <a:t>		'</a:t>
            </a:r>
            <a:r>
              <a:rPr lang="en-US" dirty="0" err="1"/>
              <a:t>woxrld</a:t>
            </a:r>
            <a:r>
              <a:rPr lang="en-US" dirty="0"/>
              <a:t>', '</a:t>
            </a:r>
            <a:r>
              <a:rPr lang="en-US" dirty="0" err="1"/>
              <a:t>worlvd</a:t>
            </a:r>
            <a:r>
              <a:rPr lang="en-US" dirty="0"/>
              <a:t>', '</a:t>
            </a:r>
            <a:r>
              <a:rPr lang="en-US" dirty="0" err="1"/>
              <a:t>worldz</a:t>
            </a:r>
            <a:r>
              <a:rPr lang="en-US" dirty="0"/>
              <a:t>', '</a:t>
            </a:r>
            <a:r>
              <a:rPr lang="en-US" dirty="0" err="1"/>
              <a:t>wrold</a:t>
            </a:r>
            <a:r>
              <a:rPr lang="en-US" dirty="0"/>
              <a:t>', '</a:t>
            </a:r>
            <a:r>
              <a:rPr lang="en-US" dirty="0" err="1" smtClean="0"/>
              <a:t>wnorld</a:t>
            </a:r>
            <a:r>
              <a:rPr lang="en-US" dirty="0" smtClean="0"/>
              <a:t>’, … 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286 </a:t>
            </a:r>
            <a:r>
              <a:rPr lang="en-US" dirty="0"/>
              <a:t>total combinations</a:t>
            </a:r>
          </a:p>
        </p:txBody>
      </p:sp>
    </p:spTree>
    <p:extLst>
      <p:ext uri="{BB962C8B-B14F-4D97-AF65-F5344CB8AC3E}">
        <p14:creationId xmlns:p14="http://schemas.microsoft.com/office/powerpoint/2010/main" val="2475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known(words)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words, returns only those that are found in the training text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In [</a:t>
            </a:r>
            <a:r>
              <a:rPr lang="en-US" b="1" dirty="0"/>
              <a:t>17</a:t>
            </a:r>
            <a:r>
              <a:rPr lang="en-US" dirty="0"/>
              <a:t>]: </a:t>
            </a:r>
            <a:r>
              <a:rPr lang="en-US" dirty="0" smtClean="0"/>
              <a:t>	known({</a:t>
            </a:r>
            <a:r>
              <a:rPr lang="tr-TR" dirty="0" smtClean="0"/>
              <a:t>'</a:t>
            </a:r>
            <a:r>
              <a:rPr lang="tr-TR" dirty="0" err="1"/>
              <a:t>teh</a:t>
            </a:r>
            <a:r>
              <a:rPr lang="tr-TR" dirty="0"/>
              <a:t>', '</a:t>
            </a:r>
            <a:r>
              <a:rPr lang="tr-TR" dirty="0" err="1"/>
              <a:t>the</a:t>
            </a:r>
            <a:r>
              <a:rPr lang="tr-TR" dirty="0"/>
              <a:t>', '</a:t>
            </a:r>
            <a:r>
              <a:rPr lang="tr-TR" dirty="0" err="1"/>
              <a:t>then</a:t>
            </a:r>
            <a:r>
              <a:rPr lang="tr-TR" dirty="0"/>
              <a:t>', '</a:t>
            </a:r>
            <a:r>
              <a:rPr lang="tr-TR" dirty="0" err="1" smtClean="0"/>
              <a:t>hte</a:t>
            </a:r>
            <a:r>
              <a:rPr lang="tr-TR" dirty="0" smtClean="0"/>
              <a:t>’}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</a:t>
            </a:r>
            <a:r>
              <a:rPr lang="en-US" dirty="0"/>
              <a:t>[</a:t>
            </a:r>
            <a:r>
              <a:rPr lang="en-US" b="1" dirty="0"/>
              <a:t>17</a:t>
            </a:r>
            <a:r>
              <a:rPr lang="en-US" dirty="0"/>
              <a:t>]: </a:t>
            </a:r>
            <a:r>
              <a:rPr lang="en-US" dirty="0" smtClean="0"/>
              <a:t>	{</a:t>
            </a:r>
            <a:r>
              <a:rPr lang="en-US" dirty="0"/>
              <a:t>'the', 'then'}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6" y="2556489"/>
            <a:ext cx="7599527" cy="3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5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known_edits2(word)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all known words with edit distance 2 from the given word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equivalent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known_edi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0099"/>
            <a:ext cx="8278063" cy="524329"/>
          </a:xfrm>
          <a:prstGeom prst="rect">
            <a:avLst/>
          </a:prstGeom>
        </p:spPr>
      </p:pic>
      <p:pic>
        <p:nvPicPr>
          <p:cNvPr id="5" name="Picture 4" descr="known_edits2_equival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3" y="3805136"/>
            <a:ext cx="4821432" cy="21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6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537</TotalTime>
  <Words>431</Words>
  <Application>Microsoft Macintosh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NLP Week 2</vt:lpstr>
      <vt:lpstr>Spelling Correction Review</vt:lpstr>
      <vt:lpstr>25-Line Autocorrect by Peter Norvig</vt:lpstr>
      <vt:lpstr>The Setup</vt:lpstr>
      <vt:lpstr>NWORDS</vt:lpstr>
      <vt:lpstr>edits1(word) Function</vt:lpstr>
      <vt:lpstr>edits1(words) Examples</vt:lpstr>
      <vt:lpstr>known(words) Function</vt:lpstr>
      <vt:lpstr>known_edits2(word) Function</vt:lpstr>
      <vt:lpstr>known_edits2(word) Example</vt:lpstr>
      <vt:lpstr>correct(word) Function</vt:lpstr>
      <vt:lpstr>correct(word) Examples</vt:lpstr>
      <vt:lpstr>Things this code doesn’t do</vt:lpstr>
      <vt:lpstr>Adding Bigram Context</vt:lpstr>
      <vt:lpstr>Adding Bigram Context</vt:lpstr>
      <vt:lpstr>bigramCorrect()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Week 2</dc:title>
  <dc:creator>John Stuckey</dc:creator>
  <cp:lastModifiedBy>John Stuckey</cp:lastModifiedBy>
  <cp:revision>27</cp:revision>
  <dcterms:created xsi:type="dcterms:W3CDTF">2015-01-24T21:51:31Z</dcterms:created>
  <dcterms:modified xsi:type="dcterms:W3CDTF">2015-01-25T21:44:07Z</dcterms:modified>
</cp:coreProperties>
</file>