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CD9E253-F3DF-4545-8777-F6B0E481F2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BEBC_Hw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BF7745-A7A5-4B7E-A161-F25E723666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3/20/20 3:51:31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Story1" id="2" name="slide2">
            <a:extLst>
              <a:ext uri="{FF2B5EF4-FFF2-40B4-BE49-F238E27FC236}">
                <a16:creationId xmlns:a16="http://schemas.microsoft.com/office/drawing/2014/main" id="{1E68F3B5-B552-4E83-825D-C02E6B671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Story2" id="3" name="slide3">
            <a:extLst>
              <a:ext uri="{FF2B5EF4-FFF2-40B4-BE49-F238E27FC236}">
                <a16:creationId xmlns:a16="http://schemas.microsoft.com/office/drawing/2014/main" id="{B07CA357-9A11-42EC-B9A5-6834B6CB2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Story3" id="4" name="slide4">
            <a:extLst>
              <a:ext uri="{FF2B5EF4-FFF2-40B4-BE49-F238E27FC236}">
                <a16:creationId xmlns:a16="http://schemas.microsoft.com/office/drawing/2014/main" id="{5C904055-4417-447E-B35D-46E988448B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2020-03-20T22:51:32Z</dcterms:created>
  <dcterms:modified xsi:type="dcterms:W3CDTF">2020-03-20T22:51:32Z</dcterms:modified>
</cp:coreProperties>
</file>