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19" r:id="rId3"/>
    <p:sldId id="320" r:id="rId4"/>
    <p:sldId id="32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221" autoAdjust="0"/>
    <p:restoredTop sz="9466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BFEE7-D058-4703-AE54-E08C386EE277}" type="datetimeFigureOut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F7A3-987A-4701-910F-6D5BBB13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4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6624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472" y="2924944"/>
            <a:ext cx="7768952" cy="86409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43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20AC-C90E-4552-A947-BAEB8EFBB930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A70D-AFD2-4389-8B01-58D0FB8DFBB7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8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76327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11188" y="1052513"/>
            <a:ext cx="8075612" cy="52720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4DF85-1052-421C-868E-79CA51F36A27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2906"/>
            <a:ext cx="8568952" cy="5477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3180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97AA-5785-4804-82B2-2726A30D45F2}" type="datetime1">
              <a:rPr lang="zh-CN" altLang="en-US" smtClean="0"/>
              <a:t>2013/7/26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58880" y="6460151"/>
            <a:ext cx="2133600" cy="365125"/>
          </a:xfrm>
        </p:spPr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184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A70-3EBB-43C9-90EF-80E799BF20BD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0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EEF4-1ABA-4E38-A287-5A5036EC79DD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4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D133-CAFF-4C23-AAF8-3ED516E1DADD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5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A832-B4C2-4AAC-8115-7573ED833AC6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116D-4D4C-4605-BC3C-0D380C52F19A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6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54-733B-4A9D-B64F-30BD184A3690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9866-26D1-47C2-BEA1-2F4EA82BC990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44" y="6381327"/>
            <a:ext cx="9157181" cy="507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528" y="72906"/>
            <a:ext cx="8496944" cy="547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908720"/>
            <a:ext cx="8496944" cy="531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23528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fld id="{C848EB00-9D74-4E97-9571-2B2A267E4275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86872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790C3CC4-E813-444F-9584-B7CF794813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txfan.ISOFTSTONE\Desktop\ISS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74" y="-4050"/>
            <a:ext cx="2529126" cy="6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lang="zh-CN" altLang="en-US" sz="3200" b="1" i="0" kern="1200" dirty="0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iSmartSpace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社交化智慧协作空间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Technical Architecture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41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Architecture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87624" y="5589240"/>
            <a:ext cx="6480720" cy="57606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Synergy</a:t>
            </a:r>
            <a:r>
              <a:rPr lang="zh-CN" altLang="en-US" dirty="0" smtClean="0"/>
              <a:t>平台服务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SaaS</a:t>
            </a:r>
            <a:r>
              <a:rPr lang="en-US" altLang="zh-CN" dirty="0"/>
              <a:t>, </a:t>
            </a:r>
            <a:r>
              <a:rPr lang="en-US" altLang="zh-CN" dirty="0" err="1"/>
              <a:t>PaaS</a:t>
            </a:r>
            <a:r>
              <a:rPr lang="en-US" altLang="zh-CN" dirty="0"/>
              <a:t>, </a:t>
            </a:r>
            <a:r>
              <a:rPr lang="en-US" altLang="zh-CN" dirty="0" err="1" smtClean="0"/>
              <a:t>IaaS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187624" y="1646802"/>
            <a:ext cx="6480720" cy="1260140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模块</a:t>
            </a:r>
          </a:p>
        </p:txBody>
      </p:sp>
      <p:sp>
        <p:nvSpPr>
          <p:cNvPr id="16" name="云形 15"/>
          <p:cNvSpPr/>
          <p:nvPr/>
        </p:nvSpPr>
        <p:spPr>
          <a:xfrm>
            <a:off x="2555776" y="1750746"/>
            <a:ext cx="792088" cy="432048"/>
          </a:xfrm>
          <a:prstGeom prst="cloud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开放沟通</a:t>
            </a:r>
            <a:endParaRPr lang="en-US" altLang="zh-CN" sz="1200" dirty="0" smtClean="0"/>
          </a:p>
        </p:txBody>
      </p:sp>
      <p:sp>
        <p:nvSpPr>
          <p:cNvPr id="17" name="云形 16"/>
          <p:cNvSpPr/>
          <p:nvPr/>
        </p:nvSpPr>
        <p:spPr>
          <a:xfrm>
            <a:off x="3529063" y="1740390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知识管理</a:t>
            </a:r>
            <a:endParaRPr lang="zh-CN" altLang="en-US" sz="1200" dirty="0"/>
          </a:p>
        </p:txBody>
      </p:sp>
      <p:sp>
        <p:nvSpPr>
          <p:cNvPr id="18" name="云形 17"/>
          <p:cNvSpPr/>
          <p:nvPr/>
        </p:nvSpPr>
        <p:spPr>
          <a:xfrm>
            <a:off x="4499992" y="1750746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任务协作</a:t>
            </a:r>
            <a:endParaRPr lang="zh-CN" altLang="en-US" sz="1200" dirty="0"/>
          </a:p>
        </p:txBody>
      </p:sp>
      <p:sp>
        <p:nvSpPr>
          <p:cNvPr id="19" name="云形 18"/>
          <p:cNvSpPr/>
          <p:nvPr/>
        </p:nvSpPr>
        <p:spPr>
          <a:xfrm>
            <a:off x="3497175" y="2366882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营销服务</a:t>
            </a:r>
            <a:endParaRPr lang="zh-CN" altLang="en-US" sz="1200" dirty="0"/>
          </a:p>
        </p:txBody>
      </p:sp>
      <p:sp>
        <p:nvSpPr>
          <p:cNvPr id="20" name="云形 19"/>
          <p:cNvSpPr/>
          <p:nvPr/>
        </p:nvSpPr>
        <p:spPr>
          <a:xfrm>
            <a:off x="5456246" y="1740390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电子商务</a:t>
            </a:r>
            <a:endParaRPr lang="zh-CN" altLang="en-US" sz="1200" dirty="0"/>
          </a:p>
        </p:txBody>
      </p:sp>
      <p:sp>
        <p:nvSpPr>
          <p:cNvPr id="21" name="云形 20"/>
          <p:cNvSpPr/>
          <p:nvPr/>
        </p:nvSpPr>
        <p:spPr>
          <a:xfrm>
            <a:off x="2555776" y="2366882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内部管理</a:t>
            </a:r>
            <a:endParaRPr lang="zh-CN" altLang="en-US" sz="1200" dirty="0"/>
          </a:p>
        </p:txBody>
      </p:sp>
      <p:sp>
        <p:nvSpPr>
          <p:cNvPr id="23" name="云形 22"/>
          <p:cNvSpPr/>
          <p:nvPr/>
        </p:nvSpPr>
        <p:spPr>
          <a:xfrm>
            <a:off x="4499991" y="2366882"/>
            <a:ext cx="1051210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生产力工具</a:t>
            </a:r>
            <a:endParaRPr lang="zh-CN" altLang="en-US" sz="1200" dirty="0"/>
          </a:p>
        </p:txBody>
      </p:sp>
      <p:sp>
        <p:nvSpPr>
          <p:cNvPr id="24" name="云形 23"/>
          <p:cNvSpPr/>
          <p:nvPr/>
        </p:nvSpPr>
        <p:spPr>
          <a:xfrm>
            <a:off x="5605341" y="2366882"/>
            <a:ext cx="1100332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进销</a:t>
            </a:r>
            <a:r>
              <a:rPr lang="zh-CN" altLang="en-US" sz="1200" dirty="0" smtClean="0"/>
              <a:t>存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ERP</a:t>
            </a:r>
            <a:endParaRPr lang="zh-CN" altLang="en-US" sz="1200" dirty="0"/>
          </a:p>
        </p:txBody>
      </p:sp>
      <p:sp>
        <p:nvSpPr>
          <p:cNvPr id="25" name="云形 24"/>
          <p:cNvSpPr/>
          <p:nvPr/>
        </p:nvSpPr>
        <p:spPr>
          <a:xfrm>
            <a:off x="6799087" y="2366882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其它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26" name="云形 25"/>
          <p:cNvSpPr/>
          <p:nvPr/>
        </p:nvSpPr>
        <p:spPr>
          <a:xfrm>
            <a:off x="6393253" y="1750746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信息服务</a:t>
            </a:r>
            <a:endParaRPr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1187624" y="836712"/>
            <a:ext cx="6480720" cy="666074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91" y="965101"/>
            <a:ext cx="4714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1187624" y="3049254"/>
            <a:ext cx="6480720" cy="1332148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关系网络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Network</a:t>
            </a:r>
            <a:endParaRPr lang="zh-CN" altLang="en-US" dirty="0"/>
          </a:p>
        </p:txBody>
      </p:sp>
      <p:grpSp>
        <p:nvGrpSpPr>
          <p:cNvPr id="38" name="组合 18"/>
          <p:cNvGrpSpPr/>
          <p:nvPr/>
        </p:nvGrpSpPr>
        <p:grpSpPr>
          <a:xfrm>
            <a:off x="2676542" y="3139828"/>
            <a:ext cx="4775778" cy="1204336"/>
            <a:chOff x="36638" y="4526106"/>
            <a:chExt cx="5569113" cy="1388545"/>
          </a:xfrm>
        </p:grpSpPr>
        <p:grpSp>
          <p:nvGrpSpPr>
            <p:cNvPr id="39" name="组合 58"/>
            <p:cNvGrpSpPr/>
            <p:nvPr/>
          </p:nvGrpSpPr>
          <p:grpSpPr>
            <a:xfrm>
              <a:off x="36638" y="4526106"/>
              <a:ext cx="5569113" cy="1388545"/>
              <a:chOff x="-246532" y="820547"/>
              <a:chExt cx="8637745" cy="2153647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091023" y="820547"/>
                <a:ext cx="3300190" cy="2088548"/>
              </a:xfrm>
              <a:prstGeom prst="ellipse">
                <a:avLst/>
              </a:prstGeom>
              <a:gradFill>
                <a:gsLst>
                  <a:gs pos="0">
                    <a:srgbClr val="92D050">
                      <a:alpha val="39000"/>
                    </a:srgbClr>
                  </a:gs>
                  <a:gs pos="50000">
                    <a:schemeClr val="accent3">
                      <a:lumMod val="40000"/>
                      <a:lumOff val="60000"/>
                      <a:alpha val="33000"/>
                    </a:schemeClr>
                  </a:gs>
                  <a:gs pos="100000">
                    <a:schemeClr val="accent3">
                      <a:lumMod val="60000"/>
                      <a:lumOff val="40000"/>
                      <a:alpha val="58000"/>
                    </a:schemeClr>
                  </a:gs>
                </a:gsLst>
                <a:lin ang="5400000" scaled="0"/>
              </a:gradFill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solidFill>
                      <a:schemeClr val="tx1"/>
                    </a:solidFill>
                  </a:rPr>
                  <a:t>收藏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、推荐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sz="1200" dirty="0" smtClean="0">
                    <a:solidFill>
                      <a:schemeClr val="tx1"/>
                    </a:solidFill>
                  </a:rPr>
                </a:br>
                <a:r>
                  <a:rPr lang="zh-CN" altLang="en-US" sz="1200" dirty="0" smtClean="0">
                    <a:solidFill>
                      <a:schemeClr val="tx1"/>
                    </a:solidFill>
                  </a:rPr>
                  <a:t>书签、评论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997107" y="886660"/>
                <a:ext cx="3812304" cy="1851757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20000"/>
                      <a:lumOff val="80000"/>
                      <a:alpha val="17000"/>
                    </a:schemeClr>
                  </a:gs>
                  <a:gs pos="50000">
                    <a:schemeClr val="accent6">
                      <a:lumMod val="40000"/>
                      <a:lumOff val="60000"/>
                      <a:alpha val="33000"/>
                    </a:schemeClr>
                  </a:gs>
                  <a:gs pos="100000">
                    <a:schemeClr val="accent6">
                      <a:lumMod val="40000"/>
                      <a:lumOff val="60000"/>
                      <a:alpha val="7000"/>
                    </a:schemeClr>
                  </a:gs>
                </a:gsLst>
                <a:lin ang="5400000" scaled="0"/>
              </a:gradFill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关注机制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                  密友圈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-246532" y="891260"/>
                <a:ext cx="4014304" cy="20829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50000">
                    <a:schemeClr val="accent1">
                      <a:tint val="44500"/>
                      <a:satMod val="160000"/>
                      <a:alpha val="46000"/>
                    </a:schemeClr>
                  </a:gs>
                  <a:gs pos="100000">
                    <a:schemeClr val="tx2">
                      <a:alpha val="28000"/>
                    </a:schemeClr>
                  </a:gs>
                </a:gsLst>
                <a:lin ang="5400000" scaled="0"/>
              </a:gradFill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企业空间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团队社区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4013" y="2177460"/>
                <a:ext cx="624209" cy="624210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5862" y="2273624"/>
                <a:ext cx="624209" cy="62420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7256" y="903255"/>
                <a:ext cx="624209" cy="62420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9932" y="820547"/>
                <a:ext cx="624209" cy="624210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9775" y="2040943"/>
                <a:ext cx="624209" cy="624210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8222" y="1153021"/>
                <a:ext cx="1423603" cy="1423600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6118" y="1416733"/>
                <a:ext cx="624209" cy="624210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5831" y="903253"/>
                <a:ext cx="624209" cy="624210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202" y="1500434"/>
                <a:ext cx="624209" cy="62420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4794" y="2041017"/>
                <a:ext cx="624209" cy="624208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C:\Users\liuxga.DIGITALCHINA\Desktop\新建文件夹\gnome_stock_pers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9766" y="1688786"/>
                <a:ext cx="624209" cy="624210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" name="Picture 3" descr="C:\Users\liuxga.DIGITALCHINA\Desktop\新建文件夹\gnome_stock_pers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592" y="5462965"/>
              <a:ext cx="402454" cy="40245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liuxga.DIGITALCHINA\Desktop\新建文件夹\gnome_stock_pers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571" y="4568732"/>
              <a:ext cx="402454" cy="40245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BD7E-894C-4EE5-9381-685CBA8631AD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1187624" y="4527122"/>
            <a:ext cx="6480720" cy="926864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应用框架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2683424" y="4999795"/>
            <a:ext cx="1030858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多租户支持</a:t>
            </a:r>
            <a:endParaRPr lang="zh-CN" altLang="en-US" sz="1200" dirty="0"/>
          </a:p>
        </p:txBody>
      </p:sp>
      <p:sp>
        <p:nvSpPr>
          <p:cNvPr id="63" name="圆角矩形 62"/>
          <p:cNvSpPr/>
          <p:nvPr/>
        </p:nvSpPr>
        <p:spPr>
          <a:xfrm>
            <a:off x="3935916" y="4999794"/>
            <a:ext cx="1033123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认证登录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6418298" y="4999795"/>
            <a:ext cx="1034022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国际化支持</a:t>
            </a:r>
            <a:endParaRPr lang="zh-CN" altLang="en-US" sz="1200" dirty="0"/>
          </a:p>
        </p:txBody>
      </p:sp>
      <p:sp>
        <p:nvSpPr>
          <p:cNvPr id="65" name="圆角矩形 64"/>
          <p:cNvSpPr/>
          <p:nvPr/>
        </p:nvSpPr>
        <p:spPr>
          <a:xfrm>
            <a:off x="2683424" y="4599131"/>
            <a:ext cx="1030857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zh-CN" altLang="en-US" sz="1200" dirty="0" smtClean="0"/>
              <a:t>管理</a:t>
            </a:r>
            <a:endParaRPr lang="zh-CN" altLang="en-US" sz="1200" dirty="0"/>
          </a:p>
        </p:txBody>
      </p:sp>
      <p:sp>
        <p:nvSpPr>
          <p:cNvPr id="66" name="圆角矩形 65"/>
          <p:cNvSpPr/>
          <p:nvPr/>
        </p:nvSpPr>
        <p:spPr>
          <a:xfrm>
            <a:off x="3923928" y="4599130"/>
            <a:ext cx="1045111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模块</a:t>
            </a:r>
            <a:r>
              <a:rPr lang="zh-CN" altLang="en-US" sz="1200" dirty="0" smtClean="0"/>
              <a:t>管理</a:t>
            </a:r>
            <a:endParaRPr lang="zh-CN" altLang="en-US" sz="1200" dirty="0"/>
          </a:p>
        </p:txBody>
      </p:sp>
      <p:sp>
        <p:nvSpPr>
          <p:cNvPr id="67" name="圆角矩形 66"/>
          <p:cNvSpPr/>
          <p:nvPr/>
        </p:nvSpPr>
        <p:spPr>
          <a:xfrm>
            <a:off x="6418297" y="4610332"/>
            <a:ext cx="1034022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应用支付</a:t>
            </a:r>
            <a:endParaRPr lang="zh-CN" altLang="en-US" sz="1200" dirty="0"/>
          </a:p>
        </p:txBody>
      </p:sp>
      <p:sp>
        <p:nvSpPr>
          <p:cNvPr id="68" name="圆角矩形 67"/>
          <p:cNvSpPr/>
          <p:nvPr/>
        </p:nvSpPr>
        <p:spPr>
          <a:xfrm>
            <a:off x="5195061" y="4999794"/>
            <a:ext cx="1033123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访问控制</a:t>
            </a:r>
            <a:endParaRPr lang="zh-CN" altLang="en-US" sz="1200" dirty="0"/>
          </a:p>
        </p:txBody>
      </p:sp>
      <p:sp>
        <p:nvSpPr>
          <p:cNvPr id="69" name="圆角矩形 68"/>
          <p:cNvSpPr/>
          <p:nvPr/>
        </p:nvSpPr>
        <p:spPr>
          <a:xfrm>
            <a:off x="5183073" y="4599130"/>
            <a:ext cx="1045111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Web</a:t>
            </a:r>
            <a:r>
              <a:rPr lang="zh-CN" altLang="en-US" sz="1200" dirty="0" smtClean="0"/>
              <a:t>服务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11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Architecture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BD7E-894C-4EE5-9381-685CBA8631AD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779912" y="4887865"/>
            <a:ext cx="4320693" cy="13494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Database (MySQL)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910153" y="2079552"/>
            <a:ext cx="3251306" cy="48770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Active Load Balancer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10153" y="4023769"/>
            <a:ext cx="1640240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Tomcat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910154" y="4887865"/>
            <a:ext cx="2653734" cy="13494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Memcached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8186" y="3078097"/>
            <a:ext cx="66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910153" y="3078097"/>
            <a:ext cx="1640240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pache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httpd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416178" y="2079552"/>
            <a:ext cx="2684428" cy="4877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Backup Load Balancer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910154" y="836712"/>
            <a:ext cx="7190452" cy="666074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53" y="965101"/>
            <a:ext cx="4714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圆角矩形 91"/>
          <p:cNvSpPr/>
          <p:nvPr/>
        </p:nvSpPr>
        <p:spPr>
          <a:xfrm>
            <a:off x="3185248" y="3078098"/>
            <a:ext cx="1656398" cy="4698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pache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httpd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201406" y="4023768"/>
            <a:ext cx="1640240" cy="5040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Tomcat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460366" y="4023769"/>
            <a:ext cx="1640240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Tomcat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6460366" y="3078098"/>
            <a:ext cx="1640240" cy="4698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pache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httpd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直接连接符 9"/>
          <p:cNvCxnSpPr>
            <a:stCxn id="77" idx="2"/>
            <a:endCxn id="78" idx="0"/>
          </p:cNvCxnSpPr>
          <p:nvPr/>
        </p:nvCxnSpPr>
        <p:spPr>
          <a:xfrm>
            <a:off x="1730273" y="4527825"/>
            <a:ext cx="506748" cy="36004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直接连接符 11"/>
          <p:cNvCxnSpPr>
            <a:stCxn id="77" idx="2"/>
            <a:endCxn id="57" idx="0"/>
          </p:cNvCxnSpPr>
          <p:nvPr/>
        </p:nvCxnSpPr>
        <p:spPr>
          <a:xfrm>
            <a:off x="1730273" y="4527825"/>
            <a:ext cx="4209986" cy="36004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95" idx="2"/>
            <a:endCxn id="78" idx="0"/>
          </p:cNvCxnSpPr>
          <p:nvPr/>
        </p:nvCxnSpPr>
        <p:spPr>
          <a:xfrm flipH="1">
            <a:off x="2237021" y="4527825"/>
            <a:ext cx="1784505" cy="36004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96" idx="2"/>
            <a:endCxn id="78" idx="0"/>
          </p:cNvCxnSpPr>
          <p:nvPr/>
        </p:nvCxnSpPr>
        <p:spPr>
          <a:xfrm flipH="1">
            <a:off x="2237021" y="4527825"/>
            <a:ext cx="5043465" cy="36004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95" idx="2"/>
            <a:endCxn id="57" idx="0"/>
          </p:cNvCxnSpPr>
          <p:nvPr/>
        </p:nvCxnSpPr>
        <p:spPr>
          <a:xfrm>
            <a:off x="4021526" y="4527825"/>
            <a:ext cx="1918733" cy="36004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直接连接符 31"/>
          <p:cNvCxnSpPr>
            <a:stCxn id="96" idx="2"/>
            <a:endCxn id="57" idx="0"/>
          </p:cNvCxnSpPr>
          <p:nvPr/>
        </p:nvCxnSpPr>
        <p:spPr>
          <a:xfrm flipH="1">
            <a:off x="5940259" y="4527825"/>
            <a:ext cx="1340227" cy="36004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肘形连接符 33"/>
          <p:cNvCxnSpPr>
            <a:stCxn id="60" idx="2"/>
            <a:endCxn id="83" idx="0"/>
          </p:cNvCxnSpPr>
          <p:nvPr/>
        </p:nvCxnSpPr>
        <p:spPr>
          <a:xfrm rot="5400000">
            <a:off x="1877621" y="2419912"/>
            <a:ext cx="510838" cy="805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60" idx="2"/>
            <a:endCxn id="92" idx="0"/>
          </p:cNvCxnSpPr>
          <p:nvPr/>
        </p:nvCxnSpPr>
        <p:spPr>
          <a:xfrm rot="16200000" flipH="1">
            <a:off x="3019207" y="2083857"/>
            <a:ext cx="510839" cy="14776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肘形连接符 4096"/>
          <p:cNvCxnSpPr>
            <a:stCxn id="60" idx="2"/>
            <a:endCxn id="97" idx="0"/>
          </p:cNvCxnSpPr>
          <p:nvPr/>
        </p:nvCxnSpPr>
        <p:spPr>
          <a:xfrm rot="16200000" flipH="1">
            <a:off x="4652727" y="450338"/>
            <a:ext cx="510839" cy="4744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直接连接符 4099"/>
          <p:cNvCxnSpPr>
            <a:stCxn id="83" idx="2"/>
            <a:endCxn id="77" idx="0"/>
          </p:cNvCxnSpPr>
          <p:nvPr/>
        </p:nvCxnSpPr>
        <p:spPr>
          <a:xfrm>
            <a:off x="1730273" y="3547914"/>
            <a:ext cx="0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直接连接符 4101"/>
          <p:cNvCxnSpPr>
            <a:stCxn id="83" idx="2"/>
            <a:endCxn id="95" idx="0"/>
          </p:cNvCxnSpPr>
          <p:nvPr/>
        </p:nvCxnSpPr>
        <p:spPr>
          <a:xfrm>
            <a:off x="1730273" y="3547914"/>
            <a:ext cx="2291253" cy="4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" name="直接连接符 4103"/>
          <p:cNvCxnSpPr>
            <a:stCxn id="83" idx="2"/>
            <a:endCxn id="96" idx="0"/>
          </p:cNvCxnSpPr>
          <p:nvPr/>
        </p:nvCxnSpPr>
        <p:spPr>
          <a:xfrm>
            <a:off x="1730273" y="3547914"/>
            <a:ext cx="5550213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直接连接符 4105"/>
          <p:cNvCxnSpPr>
            <a:stCxn id="97" idx="2"/>
            <a:endCxn id="96" idx="0"/>
          </p:cNvCxnSpPr>
          <p:nvPr/>
        </p:nvCxnSpPr>
        <p:spPr>
          <a:xfrm>
            <a:off x="7280486" y="3547914"/>
            <a:ext cx="0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直接连接符 4107"/>
          <p:cNvCxnSpPr>
            <a:stCxn id="92" idx="2"/>
            <a:endCxn id="77" idx="0"/>
          </p:cNvCxnSpPr>
          <p:nvPr/>
        </p:nvCxnSpPr>
        <p:spPr>
          <a:xfrm flipH="1">
            <a:off x="1730273" y="3547914"/>
            <a:ext cx="2283174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直接连接符 4109"/>
          <p:cNvCxnSpPr>
            <a:stCxn id="92" idx="2"/>
            <a:endCxn id="96" idx="0"/>
          </p:cNvCxnSpPr>
          <p:nvPr/>
        </p:nvCxnSpPr>
        <p:spPr>
          <a:xfrm>
            <a:off x="4013447" y="3547914"/>
            <a:ext cx="3267039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直接连接符 4111"/>
          <p:cNvCxnSpPr>
            <a:stCxn id="97" idx="2"/>
            <a:endCxn id="77" idx="0"/>
          </p:cNvCxnSpPr>
          <p:nvPr/>
        </p:nvCxnSpPr>
        <p:spPr>
          <a:xfrm flipH="1">
            <a:off x="1730273" y="3547914"/>
            <a:ext cx="5550213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直接连接符 4114"/>
          <p:cNvCxnSpPr>
            <a:stCxn id="92" idx="2"/>
            <a:endCxn id="95" idx="0"/>
          </p:cNvCxnSpPr>
          <p:nvPr/>
        </p:nvCxnSpPr>
        <p:spPr>
          <a:xfrm>
            <a:off x="4013447" y="3547914"/>
            <a:ext cx="8079" cy="4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直接连接符 4118"/>
          <p:cNvCxnSpPr>
            <a:stCxn id="97" idx="2"/>
            <a:endCxn id="95" idx="0"/>
          </p:cNvCxnSpPr>
          <p:nvPr/>
        </p:nvCxnSpPr>
        <p:spPr>
          <a:xfrm flipH="1">
            <a:off x="4021526" y="3547914"/>
            <a:ext cx="3258960" cy="4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0" idx="3"/>
            <a:endCxn id="84" idx="1"/>
          </p:cNvCxnSpPr>
          <p:nvPr/>
        </p:nvCxnSpPr>
        <p:spPr>
          <a:xfrm flipV="1">
            <a:off x="4161459" y="2323405"/>
            <a:ext cx="125471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143" name="上下箭头 4142"/>
          <p:cNvSpPr/>
          <p:nvPr/>
        </p:nvSpPr>
        <p:spPr>
          <a:xfrm>
            <a:off x="2843808" y="1502786"/>
            <a:ext cx="321467" cy="576766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4" name="TextBox 4143"/>
          <p:cNvSpPr txBox="1"/>
          <p:nvPr/>
        </p:nvSpPr>
        <p:spPr>
          <a:xfrm>
            <a:off x="3347864" y="1638213"/>
            <a:ext cx="31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 /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Web Services</a:t>
            </a:r>
            <a:endParaRPr lang="zh-CN" altLang="en-US" dirty="0"/>
          </a:p>
        </p:txBody>
      </p:sp>
      <p:sp>
        <p:nvSpPr>
          <p:cNvPr id="4149" name="圆角矩形 4148"/>
          <p:cNvSpPr/>
          <p:nvPr/>
        </p:nvSpPr>
        <p:spPr>
          <a:xfrm>
            <a:off x="1096429" y="503188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4150" name="流程图: 磁盘 4149"/>
          <p:cNvSpPr/>
          <p:nvPr/>
        </p:nvSpPr>
        <p:spPr>
          <a:xfrm>
            <a:off x="4217075" y="4959873"/>
            <a:ext cx="636830" cy="37012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194" name="流程图: 磁盘 193"/>
          <p:cNvSpPr/>
          <p:nvPr/>
        </p:nvSpPr>
        <p:spPr>
          <a:xfrm>
            <a:off x="3923928" y="5490579"/>
            <a:ext cx="588958" cy="37373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</a:t>
            </a:r>
            <a:endParaRPr lang="zh-CN" altLang="en-US" sz="1400" dirty="0"/>
          </a:p>
        </p:txBody>
      </p:sp>
      <p:sp>
        <p:nvSpPr>
          <p:cNvPr id="196" name="流程图: 磁盘 195"/>
          <p:cNvSpPr/>
          <p:nvPr/>
        </p:nvSpPr>
        <p:spPr>
          <a:xfrm>
            <a:off x="4616778" y="5490581"/>
            <a:ext cx="588958" cy="37373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</a:t>
            </a:r>
            <a:endParaRPr lang="zh-CN" altLang="en-US" sz="1400" dirty="0"/>
          </a:p>
        </p:txBody>
      </p:sp>
      <p:cxnSp>
        <p:nvCxnSpPr>
          <p:cNvPr id="162" name="直接箭头连接符 161"/>
          <p:cNvCxnSpPr>
            <a:stCxn id="4150" idx="3"/>
            <a:endCxn id="194" idx="1"/>
          </p:cNvCxnSpPr>
          <p:nvPr/>
        </p:nvCxnSpPr>
        <p:spPr>
          <a:xfrm flipH="1">
            <a:off x="4218407" y="5329999"/>
            <a:ext cx="317083" cy="1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64" name="直接箭头连接符 163"/>
          <p:cNvCxnSpPr>
            <a:stCxn id="4150" idx="3"/>
            <a:endCxn id="196" idx="1"/>
          </p:cNvCxnSpPr>
          <p:nvPr/>
        </p:nvCxnSpPr>
        <p:spPr>
          <a:xfrm>
            <a:off x="4535490" y="5329999"/>
            <a:ext cx="375767" cy="16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0" name="流程图: 磁盘 219"/>
          <p:cNvSpPr/>
          <p:nvPr/>
        </p:nvSpPr>
        <p:spPr>
          <a:xfrm>
            <a:off x="5658326" y="4949787"/>
            <a:ext cx="636830" cy="37012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221" name="流程图: 磁盘 220"/>
          <p:cNvSpPr/>
          <p:nvPr/>
        </p:nvSpPr>
        <p:spPr>
          <a:xfrm>
            <a:off x="5365179" y="5480493"/>
            <a:ext cx="588958" cy="37373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</a:t>
            </a:r>
            <a:endParaRPr lang="zh-CN" altLang="en-US" sz="1400" dirty="0"/>
          </a:p>
        </p:txBody>
      </p:sp>
      <p:sp>
        <p:nvSpPr>
          <p:cNvPr id="222" name="流程图: 磁盘 221"/>
          <p:cNvSpPr/>
          <p:nvPr/>
        </p:nvSpPr>
        <p:spPr>
          <a:xfrm>
            <a:off x="6058029" y="5480495"/>
            <a:ext cx="588958" cy="37373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</a:t>
            </a:r>
            <a:endParaRPr lang="zh-CN" altLang="en-US" sz="1400" dirty="0"/>
          </a:p>
        </p:txBody>
      </p:sp>
      <p:cxnSp>
        <p:nvCxnSpPr>
          <p:cNvPr id="223" name="直接箭头连接符 222"/>
          <p:cNvCxnSpPr>
            <a:stCxn id="220" idx="3"/>
            <a:endCxn id="221" idx="1"/>
          </p:cNvCxnSpPr>
          <p:nvPr/>
        </p:nvCxnSpPr>
        <p:spPr>
          <a:xfrm flipH="1">
            <a:off x="5659658" y="5319913"/>
            <a:ext cx="317083" cy="1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4" name="直接箭头连接符 223"/>
          <p:cNvCxnSpPr>
            <a:stCxn id="220" idx="3"/>
            <a:endCxn id="222" idx="1"/>
          </p:cNvCxnSpPr>
          <p:nvPr/>
        </p:nvCxnSpPr>
        <p:spPr>
          <a:xfrm>
            <a:off x="5976741" y="5319913"/>
            <a:ext cx="375767" cy="16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5" name="流程图: 磁盘 224"/>
          <p:cNvSpPr/>
          <p:nvPr/>
        </p:nvSpPr>
        <p:spPr>
          <a:xfrm>
            <a:off x="7022546" y="4962069"/>
            <a:ext cx="636830" cy="37012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226" name="流程图: 磁盘 225"/>
          <p:cNvSpPr/>
          <p:nvPr/>
        </p:nvSpPr>
        <p:spPr>
          <a:xfrm>
            <a:off x="6729399" y="5492775"/>
            <a:ext cx="588958" cy="37373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</a:t>
            </a:r>
            <a:endParaRPr lang="zh-CN" altLang="en-US" sz="1400" dirty="0"/>
          </a:p>
        </p:txBody>
      </p:sp>
      <p:sp>
        <p:nvSpPr>
          <p:cNvPr id="227" name="流程图: 磁盘 226"/>
          <p:cNvSpPr/>
          <p:nvPr/>
        </p:nvSpPr>
        <p:spPr>
          <a:xfrm>
            <a:off x="7422249" y="5492777"/>
            <a:ext cx="588958" cy="37373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Slave</a:t>
            </a:r>
            <a:endParaRPr lang="zh-CN" altLang="en-US" sz="1400" dirty="0"/>
          </a:p>
        </p:txBody>
      </p:sp>
      <p:cxnSp>
        <p:nvCxnSpPr>
          <p:cNvPr id="228" name="直接箭头连接符 227"/>
          <p:cNvCxnSpPr>
            <a:stCxn id="225" idx="3"/>
            <a:endCxn id="226" idx="1"/>
          </p:cNvCxnSpPr>
          <p:nvPr/>
        </p:nvCxnSpPr>
        <p:spPr>
          <a:xfrm flipH="1">
            <a:off x="7023878" y="5332195"/>
            <a:ext cx="317083" cy="1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9" name="直接箭头连接符 228"/>
          <p:cNvCxnSpPr>
            <a:stCxn id="225" idx="3"/>
            <a:endCxn id="227" idx="1"/>
          </p:cNvCxnSpPr>
          <p:nvPr/>
        </p:nvCxnSpPr>
        <p:spPr>
          <a:xfrm>
            <a:off x="7340961" y="5332195"/>
            <a:ext cx="375767" cy="16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30" name="圆角矩形 229"/>
          <p:cNvSpPr/>
          <p:nvPr/>
        </p:nvSpPr>
        <p:spPr>
          <a:xfrm>
            <a:off x="1927153" y="503188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231" name="圆角矩形 230"/>
          <p:cNvSpPr/>
          <p:nvPr/>
        </p:nvSpPr>
        <p:spPr>
          <a:xfrm>
            <a:off x="2733207" y="503188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232" name="圆角矩形 231"/>
          <p:cNvSpPr/>
          <p:nvPr/>
        </p:nvSpPr>
        <p:spPr>
          <a:xfrm>
            <a:off x="1077242" y="5490579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233" name="圆角矩形 232"/>
          <p:cNvSpPr/>
          <p:nvPr/>
        </p:nvSpPr>
        <p:spPr>
          <a:xfrm>
            <a:off x="1907966" y="5490579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234" name="圆角矩形 233"/>
          <p:cNvSpPr/>
          <p:nvPr/>
        </p:nvSpPr>
        <p:spPr>
          <a:xfrm>
            <a:off x="2714020" y="5490579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Framework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3568" y="5351330"/>
            <a:ext cx="7776863" cy="720080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Servlet/HTTP Container (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Tomcat, Jetty, Grizzly, etc.)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52119" y="1060159"/>
            <a:ext cx="1584175" cy="7560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Template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( Juicer)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835696" y="2780928"/>
            <a:ext cx="5400599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RESTful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Web Services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JAX-RS, Jersey)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BD7E-894C-4EE5-9381-685CBA8631AD}" type="datetime1">
              <a:rPr lang="zh-CN" altLang="en-US" smtClean="0"/>
              <a:t>2013/7/26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iSmartSpace——</a:t>
            </a:r>
            <a:r>
              <a:rPr lang="zh-CN" altLang="en-US" smtClean="0"/>
              <a:t>社交化智慧协作空间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3CC4-E813-444F-9584-B7CF7948131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477" y="4478472"/>
            <a:ext cx="1662778" cy="65683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File System</a:t>
            </a: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(Java NIO)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310969" y="4478472"/>
            <a:ext cx="1925326" cy="65683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RDMS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(JPA, Hibernate)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83568" y="1060159"/>
            <a:ext cx="936104" cy="4075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Dependency Injection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Guice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7431114" y="1060159"/>
            <a:ext cx="1029317" cy="4075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anagement</a:t>
            </a: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(Maven)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1835696" y="3623139"/>
            <a:ext cx="2551230" cy="6931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Security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(Apache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Shiro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604705" y="3623139"/>
            <a:ext cx="2631590" cy="6931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OpenID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(buji-pac4j)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835696" y="4478472"/>
            <a:ext cx="1518763" cy="65683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Networking</a:t>
            </a: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(Java NIO)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835696" y="1052736"/>
            <a:ext cx="1518763" cy="7560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AJAX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534890" y="1060159"/>
            <a:ext cx="1901205" cy="7560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Responsive UI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( Bootstrap)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1835696" y="1970148"/>
            <a:ext cx="5400599" cy="6667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JavaScript Dependency Management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SeaJS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软通动力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软通动力</Template>
  <TotalTime>4182</TotalTime>
  <Words>185</Words>
  <Application>Microsoft Office PowerPoint</Application>
  <PresentationFormat>全屏显示(4:3)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软通动力</vt:lpstr>
      <vt:lpstr>iSmartSpace 社交化智慧协作空间</vt:lpstr>
      <vt:lpstr>Application Architecture</vt:lpstr>
      <vt:lpstr>System Architecture</vt:lpstr>
      <vt:lpstr>Programming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企业社交平台</dc:title>
  <dc:creator>Fan,Tongxiang</dc:creator>
  <cp:lastModifiedBy>Fan,Tongxiang</cp:lastModifiedBy>
  <cp:revision>976</cp:revision>
  <dcterms:created xsi:type="dcterms:W3CDTF">2013-07-18T00:18:37Z</dcterms:created>
  <dcterms:modified xsi:type="dcterms:W3CDTF">2013-07-26T15:29:36Z</dcterms:modified>
</cp:coreProperties>
</file>