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C55-1FD6-43FD-8DB5-040D90235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ED96-0214-4999-A187-DEE50E883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A619-EC9F-4C0C-97F3-F7E0DB4F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1456-75DF-4DDB-8EF8-B2219A7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82A9-3BAB-46F7-ACEB-F89DDA58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E3A7-6E7C-460A-B95D-7EA09D8A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9A559-AEBA-4EF8-8595-90B11D93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8F97-FF5D-43A2-8ADF-5BE9D7B9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FD78-B9A9-41CF-B7E8-C60A2D36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09A6-780A-49AA-99D4-5E22883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8FE76-47F1-40C0-8737-1E0A82F3F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D5320-44E8-4D43-ADEC-BB529B80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01ED-ECC6-4D65-94D2-216285D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63C6-77FD-488D-AC80-AA47F560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1D63-9EEE-4052-B2EB-C12EC07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CCF7-024B-4DC3-8637-CE19928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F791-D45E-490A-A290-36DB2CDD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6366-54D9-4AF3-8825-700A4B6A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9D2E-AD17-4688-96DD-65C869DD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D5C2-D69D-4B1A-B975-2F751406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E7A7-EE28-49AE-A422-1A8F97E4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C6AD-A904-4092-BBF4-D7DE815C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322E-0587-4B4D-9C4A-F372F266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7493-65CE-4FC6-9C64-CC6E8F62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C974-81EC-4C90-938C-B389A605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D1F-8CCD-42BF-A254-EC9B17D4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5216-81DB-46E5-8956-BAFC75AD8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FEB-B821-4B30-88A1-C783D072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5B1FA-F8A0-4FC9-82C2-A623104C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79BD-43E5-4280-8529-3C7E1A1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FA558-6C14-48D2-95C6-813EDDE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404F-6F4D-4C87-886A-B1CA09F0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7528-CE0C-4ABE-9978-BCA96817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2904-9557-438E-8F5B-A41748EC8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10DF2-A6BB-42A1-9A3F-0D48A73C2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C02E1-5228-411F-B07D-816BCA896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38496-ADE5-4D70-ACE2-C72A2165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3D5E8-36D0-4E25-9D8F-DC196D47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2206A-26B7-4D27-987F-FB937B11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13E1-AE03-4E9E-B9F7-4DC50870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5B047-0A5A-4B87-9E93-986856C2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5CCB5-990D-4992-A14E-7B810D20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5CA97-C60C-42BC-B770-FBC02186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82FDF-8CA6-4D35-9904-80FFC91A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0B136-20AE-4DC8-B6BA-A58E3092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A85F3-2F4F-4B00-9078-999C281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FEDB-C9A4-445D-BB24-14E37EBA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EE35-6327-45F8-86CD-50338C7C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785C8-7932-4D2C-BD31-09481BDA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D6F2B-1B5E-4A41-B137-FDB95C38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D7F9-5F31-41A5-B013-3626A279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80FE-D7D1-4633-820E-C31C5A3D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3885-65A7-41ED-82B2-9099FD86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876A8-0BCE-4B5E-A98C-44F93A50C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DC020-F5E7-432D-B714-EF9169076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49AB-D2EE-4AC1-84FA-5383AF86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31DA6-366A-47C8-AA71-9E52D39F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211B5-BFD3-4DFA-90A8-D6B1D1B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6E2BC-5D56-4670-BB79-71A668B8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D6C3-7AD8-4E92-B439-D91ED1C2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BE12-45D7-4851-B770-C7527FCE9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0B5F-1C8D-4299-804D-C78EA5AA5D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BEBA-1C17-449E-91C2-493FCAEA0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7F4E-DB60-4227-AD53-D99207A9C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6AE1-1D76-4DAA-8298-FD7F002D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D7E87C-E12A-4315-8442-1FF9785BA59B}"/>
              </a:ext>
            </a:extLst>
          </p:cNvPr>
          <p:cNvSpPr/>
          <p:nvPr/>
        </p:nvSpPr>
        <p:spPr>
          <a:xfrm>
            <a:off x="4289181" y="690196"/>
            <a:ext cx="2110154" cy="1138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Action is chosen. Play Audio and update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8E380-BC05-4BB0-964B-BB74D0BD6304}"/>
              </a:ext>
            </a:extLst>
          </p:cNvPr>
          <p:cNvSpPr/>
          <p:nvPr/>
        </p:nvSpPr>
        <p:spPr>
          <a:xfrm>
            <a:off x="4355856" y="2245027"/>
            <a:ext cx="1976804" cy="1037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Polling the FSR’s and Magnets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A4ED668-F6DF-4DFC-878A-D65FA874D831}"/>
              </a:ext>
            </a:extLst>
          </p:cNvPr>
          <p:cNvSpPr/>
          <p:nvPr/>
        </p:nvSpPr>
        <p:spPr>
          <a:xfrm>
            <a:off x="4034568" y="3556514"/>
            <a:ext cx="2656377" cy="14990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correct action taken in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1AF2A-2BBC-4750-93B4-18A1617E054D}"/>
              </a:ext>
            </a:extLst>
          </p:cNvPr>
          <p:cNvSpPr/>
          <p:nvPr/>
        </p:nvSpPr>
        <p:spPr>
          <a:xfrm>
            <a:off x="7357146" y="3787328"/>
            <a:ext cx="1976804" cy="1037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Incorrect Action: You lose. Update 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446DC-844C-48F6-BBE4-BD28E4CFCE51}"/>
              </a:ext>
            </a:extLst>
          </p:cNvPr>
          <p:cNvSpPr/>
          <p:nvPr/>
        </p:nvSpPr>
        <p:spPr>
          <a:xfrm>
            <a:off x="4376188" y="5480538"/>
            <a:ext cx="1976804" cy="1037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 Action: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Update Display, Continue Game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E7869DA-DAFA-486E-8D28-173F6C34BE14}"/>
              </a:ext>
            </a:extLst>
          </p:cNvPr>
          <p:cNvSpPr/>
          <p:nvPr/>
        </p:nvSpPr>
        <p:spPr>
          <a:xfrm>
            <a:off x="7406786" y="5225560"/>
            <a:ext cx="1976804" cy="121773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Again?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16A098-95C3-43BB-A4BF-03DB2000ED9D}"/>
              </a:ext>
            </a:extLst>
          </p:cNvPr>
          <p:cNvCxnSpPr>
            <a:cxnSpLocks/>
            <a:stCxn id="13" idx="3"/>
            <a:endCxn id="32" idx="3"/>
          </p:cNvCxnSpPr>
          <p:nvPr/>
        </p:nvCxnSpPr>
        <p:spPr>
          <a:xfrm flipH="1" flipV="1">
            <a:off x="5909530" y="273968"/>
            <a:ext cx="3474060" cy="5560460"/>
          </a:xfrm>
          <a:prstGeom prst="bentConnector3">
            <a:avLst>
              <a:gd name="adj1" fmla="val -6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DC0773-F654-4A69-B6DB-254024785A5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690945" y="4306046"/>
            <a:ext cx="66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7446A7-282A-482E-AADC-A997518B056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362757" y="5055578"/>
            <a:ext cx="1833" cy="42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C4C237-BB17-4644-8DDF-6E2F508AF6E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344258" y="3282463"/>
            <a:ext cx="18499" cy="27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192B3-52E7-4D09-9A88-BEABCC512C9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44258" y="1828799"/>
            <a:ext cx="0" cy="4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561A721-5B4A-43B3-9222-4EAE58A4217B}"/>
              </a:ext>
            </a:extLst>
          </p:cNvPr>
          <p:cNvSpPr/>
          <p:nvPr/>
        </p:nvSpPr>
        <p:spPr>
          <a:xfrm>
            <a:off x="4767996" y="40239"/>
            <a:ext cx="1141534" cy="467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D6650A-D798-4BB2-A1F7-57F4924B912C}"/>
              </a:ext>
            </a:extLst>
          </p:cNvPr>
          <p:cNvCxnSpPr>
            <a:stCxn id="32" idx="2"/>
            <a:endCxn id="5" idx="0"/>
          </p:cNvCxnSpPr>
          <p:nvPr/>
        </p:nvCxnSpPr>
        <p:spPr>
          <a:xfrm>
            <a:off x="5338763" y="507697"/>
            <a:ext cx="5495" cy="18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C99C65C-1111-4B37-B466-7E4DA82BDD62}"/>
              </a:ext>
            </a:extLst>
          </p:cNvPr>
          <p:cNvSpPr/>
          <p:nvPr/>
        </p:nvSpPr>
        <p:spPr>
          <a:xfrm>
            <a:off x="1492494" y="2661138"/>
            <a:ext cx="1976804" cy="1037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Score and make the game harder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BC0D423-07DC-4D0F-8B21-70A450480616}"/>
              </a:ext>
            </a:extLst>
          </p:cNvPr>
          <p:cNvCxnSpPr>
            <a:stCxn id="12" idx="1"/>
            <a:endCxn id="42" idx="2"/>
          </p:cNvCxnSpPr>
          <p:nvPr/>
        </p:nvCxnSpPr>
        <p:spPr>
          <a:xfrm rot="10800000">
            <a:off x="2480896" y="3698574"/>
            <a:ext cx="1895292" cy="2300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8529702-AAA4-484E-8C2E-240EAE6CD5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84219" y="1056175"/>
            <a:ext cx="1401640" cy="1808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ACC5871-94E2-42E0-8264-9C00ED40DB5B}"/>
              </a:ext>
            </a:extLst>
          </p:cNvPr>
          <p:cNvSpPr/>
          <p:nvPr/>
        </p:nvSpPr>
        <p:spPr>
          <a:xfrm>
            <a:off x="921727" y="43874"/>
            <a:ext cx="1141534" cy="467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Start Button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880F6A7-ED02-42EE-A5D4-2B9E0EDF1E49}"/>
              </a:ext>
            </a:extLst>
          </p:cNvPr>
          <p:cNvCxnSpPr>
            <a:stCxn id="52" idx="3"/>
            <a:endCxn id="32" idx="1"/>
          </p:cNvCxnSpPr>
          <p:nvPr/>
        </p:nvCxnSpPr>
        <p:spPr>
          <a:xfrm flipV="1">
            <a:off x="2063261" y="273968"/>
            <a:ext cx="2704735" cy="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4F71BE-3D5C-491F-A195-8074D334FB43}"/>
              </a:ext>
            </a:extLst>
          </p:cNvPr>
          <p:cNvSpPr txBox="1"/>
          <p:nvPr/>
        </p:nvSpPr>
        <p:spPr>
          <a:xfrm>
            <a:off x="9680331" y="5125915"/>
            <a:ext cx="6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CCEFE9-651E-4AD8-9336-46FAAB24BEA0}"/>
              </a:ext>
            </a:extLst>
          </p:cNvPr>
          <p:cNvSpPr/>
          <p:nvPr/>
        </p:nvSpPr>
        <p:spPr>
          <a:xfrm>
            <a:off x="10661771" y="5975838"/>
            <a:ext cx="1141534" cy="467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84FF868-51DE-43F3-B36C-6C2DFB3D2ED7}"/>
              </a:ext>
            </a:extLst>
          </p:cNvPr>
          <p:cNvCxnSpPr>
            <a:stCxn id="13" idx="2"/>
            <a:endCxn id="58" idx="1"/>
          </p:cNvCxnSpPr>
          <p:nvPr/>
        </p:nvCxnSpPr>
        <p:spPr>
          <a:xfrm rot="5400000" flipH="1" flipV="1">
            <a:off x="9411614" y="5193140"/>
            <a:ext cx="233729" cy="2266583"/>
          </a:xfrm>
          <a:prstGeom prst="bentConnector4">
            <a:avLst>
              <a:gd name="adj1" fmla="val -97806"/>
              <a:gd name="adj2" fmla="val 71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469339-4825-48FD-94B4-D4C99506DC7F}"/>
              </a:ext>
            </a:extLst>
          </p:cNvPr>
          <p:cNvSpPr txBox="1"/>
          <p:nvPr/>
        </p:nvSpPr>
        <p:spPr>
          <a:xfrm>
            <a:off x="9202614" y="6209567"/>
            <a:ext cx="6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F8FFBB-1FD6-4C71-A139-2C944D911BD5}"/>
              </a:ext>
            </a:extLst>
          </p:cNvPr>
          <p:cNvSpPr txBox="1"/>
          <p:nvPr/>
        </p:nvSpPr>
        <p:spPr>
          <a:xfrm>
            <a:off x="4563574" y="5010178"/>
            <a:ext cx="6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64C226-BABC-48F9-9582-D19C05908A6C}"/>
              </a:ext>
            </a:extLst>
          </p:cNvPr>
          <p:cNvSpPr txBox="1"/>
          <p:nvPr/>
        </p:nvSpPr>
        <p:spPr>
          <a:xfrm>
            <a:off x="6721627" y="3949542"/>
            <a:ext cx="6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08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Kaiser</dc:creator>
  <cp:lastModifiedBy>Matthew Kaiser</cp:lastModifiedBy>
  <cp:revision>1</cp:revision>
  <dcterms:created xsi:type="dcterms:W3CDTF">2021-12-01T03:25:19Z</dcterms:created>
  <dcterms:modified xsi:type="dcterms:W3CDTF">2021-12-01T03:39:51Z</dcterms:modified>
</cp:coreProperties>
</file>