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3749675" cy="8047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5234D7-F4A2-8E41-9A58-E445D56D5382}" v="15" dt="2025-10-08T04:01:51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/>
    <p:restoredTop sz="94728"/>
  </p:normalViewPr>
  <p:slideViewPr>
    <p:cSldViewPr snapToGrid="0">
      <p:cViewPr varScale="1">
        <p:scale>
          <a:sx n="81" d="100"/>
          <a:sy n="81" d="100"/>
        </p:scale>
        <p:origin x="3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D486E-A2FD-314F-AFFC-6ADDFDAC15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1143000"/>
            <a:ext cx="1438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B9F85-1508-614A-8591-13552384B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52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226" y="1316958"/>
            <a:ext cx="3187224" cy="2801561"/>
          </a:xfrm>
        </p:spPr>
        <p:txBody>
          <a:bodyPr anchor="b"/>
          <a:lstStyle>
            <a:lvl1pPr algn="ctr">
              <a:defRPr sz="24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710" y="4226558"/>
            <a:ext cx="2812256" cy="1942838"/>
          </a:xfrm>
        </p:spPr>
        <p:txBody>
          <a:bodyPr/>
          <a:lstStyle>
            <a:lvl1pPr marL="0" indent="0" algn="ctr">
              <a:buNone/>
              <a:defRPr sz="984"/>
            </a:lvl1pPr>
            <a:lvl2pPr marL="187498" indent="0" algn="ctr">
              <a:buNone/>
              <a:defRPr sz="820"/>
            </a:lvl2pPr>
            <a:lvl3pPr marL="374995" indent="0" algn="ctr">
              <a:buNone/>
              <a:defRPr sz="738"/>
            </a:lvl3pPr>
            <a:lvl4pPr marL="562493" indent="0" algn="ctr">
              <a:buNone/>
              <a:defRPr sz="656"/>
            </a:lvl4pPr>
            <a:lvl5pPr marL="749991" indent="0" algn="ctr">
              <a:buNone/>
              <a:defRPr sz="656"/>
            </a:lvl5pPr>
            <a:lvl6pPr marL="937489" indent="0" algn="ctr">
              <a:buNone/>
              <a:defRPr sz="656"/>
            </a:lvl6pPr>
            <a:lvl7pPr marL="1124986" indent="0" algn="ctr">
              <a:buNone/>
              <a:defRPr sz="656"/>
            </a:lvl7pPr>
            <a:lvl8pPr marL="1312484" indent="0" algn="ctr">
              <a:buNone/>
              <a:defRPr sz="656"/>
            </a:lvl8pPr>
            <a:lvl9pPr marL="1499982" indent="0" algn="ctr">
              <a:buNone/>
              <a:defRPr sz="6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6E9D-4588-234D-B1E5-BD591E10BE5C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719F-68C1-0E4B-9CE1-6E12B8CB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7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6E9D-4588-234D-B1E5-BD591E10BE5C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719F-68C1-0E4B-9CE1-6E12B8CB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83361" y="428430"/>
            <a:ext cx="808524" cy="68194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790" y="428430"/>
            <a:ext cx="2378700" cy="68194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6E9D-4588-234D-B1E5-BD591E10BE5C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719F-68C1-0E4B-9CE1-6E12B8CB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6E9D-4588-234D-B1E5-BD591E10BE5C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719F-68C1-0E4B-9CE1-6E12B8CB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837" y="2006173"/>
            <a:ext cx="3234095" cy="3347344"/>
          </a:xfrm>
        </p:spPr>
        <p:txBody>
          <a:bodyPr anchor="b"/>
          <a:lstStyle>
            <a:lvl1pPr>
              <a:defRPr sz="24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837" y="5385184"/>
            <a:ext cx="3234095" cy="1760289"/>
          </a:xfrm>
        </p:spPr>
        <p:txBody>
          <a:bodyPr/>
          <a:lstStyle>
            <a:lvl1pPr marL="0" indent="0">
              <a:buNone/>
              <a:defRPr sz="984">
                <a:solidFill>
                  <a:schemeClr val="tx1">
                    <a:shade val="82000"/>
                  </a:schemeClr>
                </a:solidFill>
              </a:defRPr>
            </a:lvl1pPr>
            <a:lvl2pPr marL="187498" indent="0">
              <a:buNone/>
              <a:defRPr sz="820">
                <a:solidFill>
                  <a:schemeClr val="tx1">
                    <a:shade val="82000"/>
                  </a:schemeClr>
                </a:solidFill>
              </a:defRPr>
            </a:lvl2pPr>
            <a:lvl3pPr marL="374995" indent="0">
              <a:buNone/>
              <a:defRPr sz="738">
                <a:solidFill>
                  <a:schemeClr val="tx1">
                    <a:shade val="82000"/>
                  </a:schemeClr>
                </a:solidFill>
              </a:defRPr>
            </a:lvl3pPr>
            <a:lvl4pPr marL="562493" indent="0">
              <a:buNone/>
              <a:defRPr sz="656">
                <a:solidFill>
                  <a:schemeClr val="tx1">
                    <a:shade val="82000"/>
                  </a:schemeClr>
                </a:solidFill>
              </a:defRPr>
            </a:lvl4pPr>
            <a:lvl5pPr marL="749991" indent="0">
              <a:buNone/>
              <a:defRPr sz="656">
                <a:solidFill>
                  <a:schemeClr val="tx1">
                    <a:shade val="82000"/>
                  </a:schemeClr>
                </a:solidFill>
              </a:defRPr>
            </a:lvl5pPr>
            <a:lvl6pPr marL="937489" indent="0">
              <a:buNone/>
              <a:defRPr sz="656">
                <a:solidFill>
                  <a:schemeClr val="tx1">
                    <a:shade val="82000"/>
                  </a:schemeClr>
                </a:solidFill>
              </a:defRPr>
            </a:lvl6pPr>
            <a:lvl7pPr marL="1124986" indent="0">
              <a:buNone/>
              <a:defRPr sz="656">
                <a:solidFill>
                  <a:schemeClr val="tx1">
                    <a:shade val="82000"/>
                  </a:schemeClr>
                </a:solidFill>
              </a:defRPr>
            </a:lvl7pPr>
            <a:lvl8pPr marL="1312484" indent="0">
              <a:buNone/>
              <a:defRPr sz="656">
                <a:solidFill>
                  <a:schemeClr val="tx1">
                    <a:shade val="82000"/>
                  </a:schemeClr>
                </a:solidFill>
              </a:defRPr>
            </a:lvl8pPr>
            <a:lvl9pPr marL="1499982" indent="0">
              <a:buNone/>
              <a:defRPr sz="656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6E9D-4588-234D-B1E5-BD591E10BE5C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719F-68C1-0E4B-9CE1-6E12B8CB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0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790" y="2142151"/>
            <a:ext cx="1593612" cy="5105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8273" y="2142151"/>
            <a:ext cx="1593612" cy="5105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6E9D-4588-234D-B1E5-BD591E10BE5C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719F-68C1-0E4B-9CE1-6E12B8CB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1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78" y="428432"/>
            <a:ext cx="3234095" cy="15553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279" y="1972642"/>
            <a:ext cx="1586288" cy="966762"/>
          </a:xfrm>
        </p:spPr>
        <p:txBody>
          <a:bodyPr anchor="b"/>
          <a:lstStyle>
            <a:lvl1pPr marL="0" indent="0">
              <a:buNone/>
              <a:defRPr sz="984" b="1"/>
            </a:lvl1pPr>
            <a:lvl2pPr marL="187498" indent="0">
              <a:buNone/>
              <a:defRPr sz="820" b="1"/>
            </a:lvl2pPr>
            <a:lvl3pPr marL="374995" indent="0">
              <a:buNone/>
              <a:defRPr sz="738" b="1"/>
            </a:lvl3pPr>
            <a:lvl4pPr marL="562493" indent="0">
              <a:buNone/>
              <a:defRPr sz="656" b="1"/>
            </a:lvl4pPr>
            <a:lvl5pPr marL="749991" indent="0">
              <a:buNone/>
              <a:defRPr sz="656" b="1"/>
            </a:lvl5pPr>
            <a:lvl6pPr marL="937489" indent="0">
              <a:buNone/>
              <a:defRPr sz="656" b="1"/>
            </a:lvl6pPr>
            <a:lvl7pPr marL="1124986" indent="0">
              <a:buNone/>
              <a:defRPr sz="656" b="1"/>
            </a:lvl7pPr>
            <a:lvl8pPr marL="1312484" indent="0">
              <a:buNone/>
              <a:defRPr sz="656" b="1"/>
            </a:lvl8pPr>
            <a:lvl9pPr marL="1499982" indent="0">
              <a:buNone/>
              <a:defRPr sz="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279" y="2939404"/>
            <a:ext cx="1586288" cy="4323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98273" y="1972642"/>
            <a:ext cx="1594100" cy="966762"/>
          </a:xfrm>
        </p:spPr>
        <p:txBody>
          <a:bodyPr anchor="b"/>
          <a:lstStyle>
            <a:lvl1pPr marL="0" indent="0">
              <a:buNone/>
              <a:defRPr sz="984" b="1"/>
            </a:lvl1pPr>
            <a:lvl2pPr marL="187498" indent="0">
              <a:buNone/>
              <a:defRPr sz="820" b="1"/>
            </a:lvl2pPr>
            <a:lvl3pPr marL="374995" indent="0">
              <a:buNone/>
              <a:defRPr sz="738" b="1"/>
            </a:lvl3pPr>
            <a:lvl4pPr marL="562493" indent="0">
              <a:buNone/>
              <a:defRPr sz="656" b="1"/>
            </a:lvl4pPr>
            <a:lvl5pPr marL="749991" indent="0">
              <a:buNone/>
              <a:defRPr sz="656" b="1"/>
            </a:lvl5pPr>
            <a:lvl6pPr marL="937489" indent="0">
              <a:buNone/>
              <a:defRPr sz="656" b="1"/>
            </a:lvl6pPr>
            <a:lvl7pPr marL="1124986" indent="0">
              <a:buNone/>
              <a:defRPr sz="656" b="1"/>
            </a:lvl7pPr>
            <a:lvl8pPr marL="1312484" indent="0">
              <a:buNone/>
              <a:defRPr sz="656" b="1"/>
            </a:lvl8pPr>
            <a:lvl9pPr marL="1499982" indent="0">
              <a:buNone/>
              <a:defRPr sz="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98273" y="2939404"/>
            <a:ext cx="1594100" cy="4323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6E9D-4588-234D-B1E5-BD591E10BE5C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719F-68C1-0E4B-9CE1-6E12B8CB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6E9D-4588-234D-B1E5-BD591E10BE5C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719F-68C1-0E4B-9CE1-6E12B8CB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5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6E9D-4588-234D-B1E5-BD591E10BE5C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719F-68C1-0E4B-9CE1-6E12B8CB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0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78" y="536469"/>
            <a:ext cx="1209368" cy="1877642"/>
          </a:xfrm>
        </p:spPr>
        <p:txBody>
          <a:bodyPr anchor="b"/>
          <a:lstStyle>
            <a:lvl1pPr>
              <a:defRPr sz="13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100" y="1158626"/>
            <a:ext cx="1898273" cy="5718613"/>
          </a:xfrm>
        </p:spPr>
        <p:txBody>
          <a:bodyPr/>
          <a:lstStyle>
            <a:lvl1pPr>
              <a:defRPr sz="1312"/>
            </a:lvl1pPr>
            <a:lvl2pPr>
              <a:defRPr sz="1148"/>
            </a:lvl2pPr>
            <a:lvl3pPr>
              <a:defRPr sz="984"/>
            </a:lvl3pPr>
            <a:lvl4pPr>
              <a:defRPr sz="820"/>
            </a:lvl4pPr>
            <a:lvl5pPr>
              <a:defRPr sz="820"/>
            </a:lvl5pPr>
            <a:lvl6pPr>
              <a:defRPr sz="820"/>
            </a:lvl6pPr>
            <a:lvl7pPr>
              <a:defRPr sz="820"/>
            </a:lvl7pPr>
            <a:lvl8pPr>
              <a:defRPr sz="820"/>
            </a:lvl8pPr>
            <a:lvl9pPr>
              <a:defRPr sz="8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278" y="2414111"/>
            <a:ext cx="1209368" cy="4472440"/>
          </a:xfrm>
        </p:spPr>
        <p:txBody>
          <a:bodyPr/>
          <a:lstStyle>
            <a:lvl1pPr marL="0" indent="0">
              <a:buNone/>
              <a:defRPr sz="656"/>
            </a:lvl1pPr>
            <a:lvl2pPr marL="187498" indent="0">
              <a:buNone/>
              <a:defRPr sz="574"/>
            </a:lvl2pPr>
            <a:lvl3pPr marL="374995" indent="0">
              <a:buNone/>
              <a:defRPr sz="492"/>
            </a:lvl3pPr>
            <a:lvl4pPr marL="562493" indent="0">
              <a:buNone/>
              <a:defRPr sz="410"/>
            </a:lvl4pPr>
            <a:lvl5pPr marL="749991" indent="0">
              <a:buNone/>
              <a:defRPr sz="410"/>
            </a:lvl5pPr>
            <a:lvl6pPr marL="937489" indent="0">
              <a:buNone/>
              <a:defRPr sz="410"/>
            </a:lvl6pPr>
            <a:lvl7pPr marL="1124986" indent="0">
              <a:buNone/>
              <a:defRPr sz="410"/>
            </a:lvl7pPr>
            <a:lvl8pPr marL="1312484" indent="0">
              <a:buNone/>
              <a:defRPr sz="410"/>
            </a:lvl8pPr>
            <a:lvl9pPr marL="1499982" indent="0">
              <a:buNone/>
              <a:defRPr sz="4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6E9D-4588-234D-B1E5-BD591E10BE5C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719F-68C1-0E4B-9CE1-6E12B8CB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78" y="536469"/>
            <a:ext cx="1209368" cy="1877642"/>
          </a:xfrm>
        </p:spPr>
        <p:txBody>
          <a:bodyPr anchor="b"/>
          <a:lstStyle>
            <a:lvl1pPr>
              <a:defRPr sz="13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94100" y="1158626"/>
            <a:ext cx="1898273" cy="5718613"/>
          </a:xfrm>
        </p:spPr>
        <p:txBody>
          <a:bodyPr anchor="t"/>
          <a:lstStyle>
            <a:lvl1pPr marL="0" indent="0">
              <a:buNone/>
              <a:defRPr sz="1312"/>
            </a:lvl1pPr>
            <a:lvl2pPr marL="187498" indent="0">
              <a:buNone/>
              <a:defRPr sz="1148"/>
            </a:lvl2pPr>
            <a:lvl3pPr marL="374995" indent="0">
              <a:buNone/>
              <a:defRPr sz="984"/>
            </a:lvl3pPr>
            <a:lvl4pPr marL="562493" indent="0">
              <a:buNone/>
              <a:defRPr sz="820"/>
            </a:lvl4pPr>
            <a:lvl5pPr marL="749991" indent="0">
              <a:buNone/>
              <a:defRPr sz="820"/>
            </a:lvl5pPr>
            <a:lvl6pPr marL="937489" indent="0">
              <a:buNone/>
              <a:defRPr sz="820"/>
            </a:lvl6pPr>
            <a:lvl7pPr marL="1124986" indent="0">
              <a:buNone/>
              <a:defRPr sz="820"/>
            </a:lvl7pPr>
            <a:lvl8pPr marL="1312484" indent="0">
              <a:buNone/>
              <a:defRPr sz="820"/>
            </a:lvl8pPr>
            <a:lvl9pPr marL="1499982" indent="0">
              <a:buNone/>
              <a:defRPr sz="8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278" y="2414111"/>
            <a:ext cx="1209368" cy="4472440"/>
          </a:xfrm>
        </p:spPr>
        <p:txBody>
          <a:bodyPr/>
          <a:lstStyle>
            <a:lvl1pPr marL="0" indent="0">
              <a:buNone/>
              <a:defRPr sz="656"/>
            </a:lvl1pPr>
            <a:lvl2pPr marL="187498" indent="0">
              <a:buNone/>
              <a:defRPr sz="574"/>
            </a:lvl2pPr>
            <a:lvl3pPr marL="374995" indent="0">
              <a:buNone/>
              <a:defRPr sz="492"/>
            </a:lvl3pPr>
            <a:lvl4pPr marL="562493" indent="0">
              <a:buNone/>
              <a:defRPr sz="410"/>
            </a:lvl4pPr>
            <a:lvl5pPr marL="749991" indent="0">
              <a:buNone/>
              <a:defRPr sz="410"/>
            </a:lvl5pPr>
            <a:lvl6pPr marL="937489" indent="0">
              <a:buNone/>
              <a:defRPr sz="410"/>
            </a:lvl6pPr>
            <a:lvl7pPr marL="1124986" indent="0">
              <a:buNone/>
              <a:defRPr sz="410"/>
            </a:lvl7pPr>
            <a:lvl8pPr marL="1312484" indent="0">
              <a:buNone/>
              <a:defRPr sz="410"/>
            </a:lvl8pPr>
            <a:lvl9pPr marL="1499982" indent="0">
              <a:buNone/>
              <a:defRPr sz="4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6E9D-4588-234D-B1E5-BD591E10BE5C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719F-68C1-0E4B-9CE1-6E12B8CB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6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790" y="428432"/>
            <a:ext cx="3234095" cy="155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790" y="2142151"/>
            <a:ext cx="3234095" cy="510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790" y="7458414"/>
            <a:ext cx="843677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2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E336E9D-4588-234D-B1E5-BD591E10BE5C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2080" y="7458414"/>
            <a:ext cx="1265515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2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48208" y="7458414"/>
            <a:ext cx="843677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2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815719F-68C1-0E4B-9CE1-6E12B8CB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21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374995" rtl="0" eaLnBrk="1" latinLnBrk="0" hangingPunct="1">
        <a:lnSpc>
          <a:spcPct val="90000"/>
        </a:lnSpc>
        <a:spcBef>
          <a:spcPct val="0"/>
        </a:spcBef>
        <a:buNone/>
        <a:defRPr sz="18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749" indent="-93749" algn="l" defTabSz="374995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81247" indent="-93749" algn="l" defTabSz="374995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984" kern="1200">
          <a:solidFill>
            <a:schemeClr val="tx1"/>
          </a:solidFill>
          <a:latin typeface="+mn-lt"/>
          <a:ea typeface="+mn-ea"/>
          <a:cs typeface="+mn-cs"/>
        </a:defRPr>
      </a:lvl2pPr>
      <a:lvl3pPr marL="468744" indent="-93749" algn="l" defTabSz="374995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820" kern="1200">
          <a:solidFill>
            <a:schemeClr val="tx1"/>
          </a:solidFill>
          <a:latin typeface="+mn-lt"/>
          <a:ea typeface="+mn-ea"/>
          <a:cs typeface="+mn-cs"/>
        </a:defRPr>
      </a:lvl3pPr>
      <a:lvl4pPr marL="656242" indent="-93749" algn="l" defTabSz="374995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8" kern="1200">
          <a:solidFill>
            <a:schemeClr val="tx1"/>
          </a:solidFill>
          <a:latin typeface="+mn-lt"/>
          <a:ea typeface="+mn-ea"/>
          <a:cs typeface="+mn-cs"/>
        </a:defRPr>
      </a:lvl4pPr>
      <a:lvl5pPr marL="843740" indent="-93749" algn="l" defTabSz="374995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8" kern="1200">
          <a:solidFill>
            <a:schemeClr val="tx1"/>
          </a:solidFill>
          <a:latin typeface="+mn-lt"/>
          <a:ea typeface="+mn-ea"/>
          <a:cs typeface="+mn-cs"/>
        </a:defRPr>
      </a:lvl5pPr>
      <a:lvl6pPr marL="1031237" indent="-93749" algn="l" defTabSz="374995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8" kern="1200">
          <a:solidFill>
            <a:schemeClr val="tx1"/>
          </a:solidFill>
          <a:latin typeface="+mn-lt"/>
          <a:ea typeface="+mn-ea"/>
          <a:cs typeface="+mn-cs"/>
        </a:defRPr>
      </a:lvl6pPr>
      <a:lvl7pPr marL="1218735" indent="-93749" algn="l" defTabSz="374995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8" kern="1200">
          <a:solidFill>
            <a:schemeClr val="tx1"/>
          </a:solidFill>
          <a:latin typeface="+mn-lt"/>
          <a:ea typeface="+mn-ea"/>
          <a:cs typeface="+mn-cs"/>
        </a:defRPr>
      </a:lvl7pPr>
      <a:lvl8pPr marL="1406233" indent="-93749" algn="l" defTabSz="374995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8" kern="1200">
          <a:solidFill>
            <a:schemeClr val="tx1"/>
          </a:solidFill>
          <a:latin typeface="+mn-lt"/>
          <a:ea typeface="+mn-ea"/>
          <a:cs typeface="+mn-cs"/>
        </a:defRPr>
      </a:lvl8pPr>
      <a:lvl9pPr marL="1593731" indent="-93749" algn="l" defTabSz="374995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4995" rtl="0" eaLnBrk="1" latinLnBrk="0" hangingPunct="1">
        <a:defRPr sz="738" kern="1200">
          <a:solidFill>
            <a:schemeClr val="tx1"/>
          </a:solidFill>
          <a:latin typeface="+mn-lt"/>
          <a:ea typeface="+mn-ea"/>
          <a:cs typeface="+mn-cs"/>
        </a:defRPr>
      </a:lvl1pPr>
      <a:lvl2pPr marL="187498" algn="l" defTabSz="374995" rtl="0" eaLnBrk="1" latinLnBrk="0" hangingPunct="1">
        <a:defRPr sz="738" kern="1200">
          <a:solidFill>
            <a:schemeClr val="tx1"/>
          </a:solidFill>
          <a:latin typeface="+mn-lt"/>
          <a:ea typeface="+mn-ea"/>
          <a:cs typeface="+mn-cs"/>
        </a:defRPr>
      </a:lvl2pPr>
      <a:lvl3pPr marL="374995" algn="l" defTabSz="374995" rtl="0" eaLnBrk="1" latinLnBrk="0" hangingPunct="1">
        <a:defRPr sz="738" kern="1200">
          <a:solidFill>
            <a:schemeClr val="tx1"/>
          </a:solidFill>
          <a:latin typeface="+mn-lt"/>
          <a:ea typeface="+mn-ea"/>
          <a:cs typeface="+mn-cs"/>
        </a:defRPr>
      </a:lvl3pPr>
      <a:lvl4pPr marL="562493" algn="l" defTabSz="374995" rtl="0" eaLnBrk="1" latinLnBrk="0" hangingPunct="1">
        <a:defRPr sz="738" kern="1200">
          <a:solidFill>
            <a:schemeClr val="tx1"/>
          </a:solidFill>
          <a:latin typeface="+mn-lt"/>
          <a:ea typeface="+mn-ea"/>
          <a:cs typeface="+mn-cs"/>
        </a:defRPr>
      </a:lvl4pPr>
      <a:lvl5pPr marL="749991" algn="l" defTabSz="374995" rtl="0" eaLnBrk="1" latinLnBrk="0" hangingPunct="1">
        <a:defRPr sz="738" kern="1200">
          <a:solidFill>
            <a:schemeClr val="tx1"/>
          </a:solidFill>
          <a:latin typeface="+mn-lt"/>
          <a:ea typeface="+mn-ea"/>
          <a:cs typeface="+mn-cs"/>
        </a:defRPr>
      </a:lvl5pPr>
      <a:lvl6pPr marL="937489" algn="l" defTabSz="374995" rtl="0" eaLnBrk="1" latinLnBrk="0" hangingPunct="1">
        <a:defRPr sz="738" kern="1200">
          <a:solidFill>
            <a:schemeClr val="tx1"/>
          </a:solidFill>
          <a:latin typeface="+mn-lt"/>
          <a:ea typeface="+mn-ea"/>
          <a:cs typeface="+mn-cs"/>
        </a:defRPr>
      </a:lvl6pPr>
      <a:lvl7pPr marL="1124986" algn="l" defTabSz="374995" rtl="0" eaLnBrk="1" latinLnBrk="0" hangingPunct="1">
        <a:defRPr sz="738" kern="1200">
          <a:solidFill>
            <a:schemeClr val="tx1"/>
          </a:solidFill>
          <a:latin typeface="+mn-lt"/>
          <a:ea typeface="+mn-ea"/>
          <a:cs typeface="+mn-cs"/>
        </a:defRPr>
      </a:lvl7pPr>
      <a:lvl8pPr marL="1312484" algn="l" defTabSz="374995" rtl="0" eaLnBrk="1" latinLnBrk="0" hangingPunct="1">
        <a:defRPr sz="738" kern="1200">
          <a:solidFill>
            <a:schemeClr val="tx1"/>
          </a:solidFill>
          <a:latin typeface="+mn-lt"/>
          <a:ea typeface="+mn-ea"/>
          <a:cs typeface="+mn-cs"/>
        </a:defRPr>
      </a:lvl8pPr>
      <a:lvl9pPr marL="1499982" algn="l" defTabSz="374995" rtl="0" eaLnBrk="1" latinLnBrk="0" hangingPunct="1">
        <a:defRPr sz="7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nio.com/tr/spor/futbol/top-futbol-stadyum-cim-toprak-insaat-mimari-spo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0F6144B-9BD0-DB59-13AD-4D2D4EA14A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p:blipFill>
        <p:spPr>
          <a:xfrm>
            <a:off x="0" y="1"/>
            <a:ext cx="3749675" cy="80470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A3FCFF-B5A4-43A3-BDDE-E281578D4832}"/>
              </a:ext>
            </a:extLst>
          </p:cNvPr>
          <p:cNvSpPr txBox="1"/>
          <p:nvPr/>
        </p:nvSpPr>
        <p:spPr>
          <a:xfrm>
            <a:off x="1" y="0"/>
            <a:ext cx="3749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World Cup</a:t>
            </a:r>
            <a:br>
              <a:rPr lang="en-US" sz="3600" b="1" dirty="0"/>
            </a:br>
            <a:r>
              <a:rPr lang="en-US" sz="3600" b="1" dirty="0"/>
              <a:t>Game Tracker</a:t>
            </a:r>
          </a:p>
        </p:txBody>
      </p:sp>
      <p:sp>
        <p:nvSpPr>
          <p:cNvPr id="16" name="TextBox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31F4995-6EC8-489A-4E4E-3FAFF1ABE088}"/>
              </a:ext>
            </a:extLst>
          </p:cNvPr>
          <p:cNvSpPr txBox="1"/>
          <p:nvPr/>
        </p:nvSpPr>
        <p:spPr>
          <a:xfrm>
            <a:off x="310650" y="6744968"/>
            <a:ext cx="3128373" cy="1077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rgbClr val="ACEBB4">
                  <a:alpha val="50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Continue To Home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97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Content Placeholder 30" descr="Soccer ball kicked in net">
            <a:extLst>
              <a:ext uri="{FF2B5EF4-FFF2-40B4-BE49-F238E27FC236}">
                <a16:creationId xmlns:a16="http://schemas.microsoft.com/office/drawing/2014/main" id="{0CA2501E-91C8-0CFE-5354-EACE11BB3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0"/>
            <a:ext cx="3749674" cy="8047038"/>
          </a:xfr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BA520C73-B800-C810-B625-C96D769B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837" y="0"/>
            <a:ext cx="1874838" cy="671804"/>
          </a:xfrm>
        </p:spPr>
        <p:txBody>
          <a:bodyPr>
            <a:normAutofit/>
          </a:bodyPr>
          <a:lstStyle/>
          <a:p>
            <a:r>
              <a:rPr lang="en-US" sz="2000" dirty="0"/>
              <a:t>World Cup 2026</a:t>
            </a:r>
          </a:p>
        </p:txBody>
      </p:sp>
      <p:sp>
        <p:nvSpPr>
          <p:cNvPr id="12" name="TextBox 11">
            <a:hlinkClick r:id="rId3" action="ppaction://hlinksldjump"/>
            <a:extLst>
              <a:ext uri="{FF2B5EF4-FFF2-40B4-BE49-F238E27FC236}">
                <a16:creationId xmlns:a16="http://schemas.microsoft.com/office/drawing/2014/main" id="{973D6FCE-8354-E58D-7126-37C010B89FAD}"/>
              </a:ext>
            </a:extLst>
          </p:cNvPr>
          <p:cNvSpPr txBox="1"/>
          <p:nvPr/>
        </p:nvSpPr>
        <p:spPr>
          <a:xfrm>
            <a:off x="1" y="6270171"/>
            <a:ext cx="1499016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rgbClr val="ACEBB4">
                  <a:alpha val="50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LIVE GAMES</a:t>
            </a:r>
            <a:endParaRPr lang="en-US" dirty="0"/>
          </a:p>
        </p:txBody>
      </p:sp>
      <p:sp>
        <p:nvSpPr>
          <p:cNvPr id="14" name="TextBox 13">
            <a:hlinkClick r:id="rId4" action="ppaction://hlinksldjump"/>
            <a:extLst>
              <a:ext uri="{FF2B5EF4-FFF2-40B4-BE49-F238E27FC236}">
                <a16:creationId xmlns:a16="http://schemas.microsoft.com/office/drawing/2014/main" id="{5145EC92-305E-B100-036B-D4F52227F420}"/>
              </a:ext>
            </a:extLst>
          </p:cNvPr>
          <p:cNvSpPr txBox="1"/>
          <p:nvPr/>
        </p:nvSpPr>
        <p:spPr>
          <a:xfrm>
            <a:off x="0" y="6752246"/>
            <a:ext cx="1499016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rgbClr val="ACEBB4">
                  <a:alpha val="50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PAST GAMES</a:t>
            </a:r>
            <a:endParaRPr lang="en-US" dirty="0"/>
          </a:p>
        </p:txBody>
      </p:sp>
      <p:sp>
        <p:nvSpPr>
          <p:cNvPr id="15" name="TextBox 14">
            <a:hlinkClick r:id="rId5" action="ppaction://hlinksldjump"/>
            <a:extLst>
              <a:ext uri="{FF2B5EF4-FFF2-40B4-BE49-F238E27FC236}">
                <a16:creationId xmlns:a16="http://schemas.microsoft.com/office/drawing/2014/main" id="{4D9CD272-4931-4835-3B8E-5F2868F6973D}"/>
              </a:ext>
            </a:extLst>
          </p:cNvPr>
          <p:cNvSpPr txBox="1"/>
          <p:nvPr/>
        </p:nvSpPr>
        <p:spPr>
          <a:xfrm>
            <a:off x="0" y="7234321"/>
            <a:ext cx="1499016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rgbClr val="ACEBB4">
                  <a:alpha val="50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UPCOMING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1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erson playing soccer">
            <a:extLst>
              <a:ext uri="{FF2B5EF4-FFF2-40B4-BE49-F238E27FC236}">
                <a16:creationId xmlns:a16="http://schemas.microsoft.com/office/drawing/2014/main" id="{AE624A70-E252-257C-5FB6-57AF6D228C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3749675" cy="80470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B3A337-A821-5AA6-B692-38CF89926A20}"/>
              </a:ext>
            </a:extLst>
          </p:cNvPr>
          <p:cNvSpPr txBox="1"/>
          <p:nvPr/>
        </p:nvSpPr>
        <p:spPr>
          <a:xfrm>
            <a:off x="0" y="0"/>
            <a:ext cx="47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 pitchFamily="2" charset="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</a:t>
            </a:r>
            <a:endParaRPr lang="en-US" sz="28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27863D2-AE99-1E77-784F-6CE7BA3119D2}"/>
              </a:ext>
            </a:extLst>
          </p:cNvPr>
          <p:cNvSpPr/>
          <p:nvPr/>
        </p:nvSpPr>
        <p:spPr>
          <a:xfrm>
            <a:off x="533217" y="1367183"/>
            <a:ext cx="2683240" cy="914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18738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rgbClr val="ACEBB4">
                  <a:alpha val="50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🇧🇷 BRA    2 : 1   GER 🇩🇪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🔴 LIVE 54’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2608291-4AFA-B977-ED34-6D87253ED9D2}"/>
              </a:ext>
            </a:extLst>
          </p:cNvPr>
          <p:cNvSpPr/>
          <p:nvPr/>
        </p:nvSpPr>
        <p:spPr>
          <a:xfrm>
            <a:off x="533217" y="2939810"/>
            <a:ext cx="2683240" cy="914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18738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rgbClr val="ACEBB4">
                  <a:alpha val="50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🇦🇷 ARG  0 : 0  ESP🇪🇸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🔴 LIVE 32’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AB65BD7-8797-CBAD-6802-64A081FC86E9}"/>
              </a:ext>
            </a:extLst>
          </p:cNvPr>
          <p:cNvSpPr/>
          <p:nvPr/>
        </p:nvSpPr>
        <p:spPr>
          <a:xfrm>
            <a:off x="533217" y="4374448"/>
            <a:ext cx="2683240" cy="914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18738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rgbClr val="ACEBB4">
                  <a:alpha val="50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🇫🇷 FRA   1 : 3   ENG🏴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🔴 LIVE 71’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3255571-32F6-4032-51AF-68629D5FF972}"/>
              </a:ext>
            </a:extLst>
          </p:cNvPr>
          <p:cNvSpPr/>
          <p:nvPr/>
        </p:nvSpPr>
        <p:spPr>
          <a:xfrm>
            <a:off x="533217" y="5939579"/>
            <a:ext cx="2683240" cy="914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18738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rgbClr val="ACEBB4">
                  <a:alpha val="50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🇵🇹 POR   2 : 2     ITA 🇮🇹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🔴 LIVE 89’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6F8B1E-273B-49D2-69B5-906466ECF18A}"/>
              </a:ext>
            </a:extLst>
          </p:cNvPr>
          <p:cNvSpPr txBox="1"/>
          <p:nvPr/>
        </p:nvSpPr>
        <p:spPr>
          <a:xfrm>
            <a:off x="2188564" y="83427"/>
            <a:ext cx="1561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Live Games</a:t>
            </a:r>
          </a:p>
        </p:txBody>
      </p:sp>
    </p:spTree>
    <p:extLst>
      <p:ext uri="{BB962C8B-B14F-4D97-AF65-F5344CB8AC3E}">
        <p14:creationId xmlns:p14="http://schemas.microsoft.com/office/powerpoint/2010/main" val="111233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feree holding checked flag">
            <a:extLst>
              <a:ext uri="{FF2B5EF4-FFF2-40B4-BE49-F238E27FC236}">
                <a16:creationId xmlns:a16="http://schemas.microsoft.com/office/drawing/2014/main" id="{E8ACF551-F27A-9C79-378A-2E79846180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620"/>
          <a:stretch>
            <a:fillRect/>
          </a:stretch>
        </p:blipFill>
        <p:spPr>
          <a:xfrm>
            <a:off x="-1" y="-511005"/>
            <a:ext cx="3749675" cy="8558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15C4BF-B8E0-3D69-5046-F0A235181068}"/>
              </a:ext>
            </a:extLst>
          </p:cNvPr>
          <p:cNvSpPr txBox="1"/>
          <p:nvPr/>
        </p:nvSpPr>
        <p:spPr>
          <a:xfrm>
            <a:off x="0" y="0"/>
            <a:ext cx="764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 pitchFamily="2" charset="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</a:t>
            </a:r>
            <a:endParaRPr lang="en-US" sz="28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D1F8D80-5BAE-95F0-96BF-2134DB9B5DAC}"/>
              </a:ext>
            </a:extLst>
          </p:cNvPr>
          <p:cNvSpPr/>
          <p:nvPr/>
        </p:nvSpPr>
        <p:spPr>
          <a:xfrm>
            <a:off x="533217" y="1364105"/>
            <a:ext cx="2683240" cy="9144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rgbClr val="ACEBB4">
                  <a:alpha val="50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🇧🇪BEL     1:0    NED🇳🇱</a:t>
            </a:r>
          </a:p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FINAL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685D372-CA29-9E8F-C3B4-149171082E41}"/>
              </a:ext>
            </a:extLst>
          </p:cNvPr>
          <p:cNvSpPr/>
          <p:nvPr/>
        </p:nvSpPr>
        <p:spPr>
          <a:xfrm>
            <a:off x="533217" y="2922411"/>
            <a:ext cx="2683240" cy="9144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rgbClr val="ACEBB4">
                  <a:alpha val="50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🇯🇵JPN     2:1      KOR🇰🇷</a:t>
            </a:r>
          </a:p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FINAL                     </a:t>
            </a:r>
            <a:r>
              <a:rPr lang="en-US" dirty="0"/>
              <a:t>                     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72A7580-277F-F544-637D-2B9DD92D41C4}"/>
              </a:ext>
            </a:extLst>
          </p:cNvPr>
          <p:cNvSpPr/>
          <p:nvPr/>
        </p:nvSpPr>
        <p:spPr>
          <a:xfrm>
            <a:off x="533217" y="4480717"/>
            <a:ext cx="2683240" cy="9144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rgbClr val="ACEBB4">
                  <a:alpha val="50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🇨🇦CAN     0:4     BRA🇧🇷</a:t>
            </a:r>
          </a:p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FINAL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3845621-399D-AF8C-DAC6-4CF982E90D11}"/>
              </a:ext>
            </a:extLst>
          </p:cNvPr>
          <p:cNvSpPr/>
          <p:nvPr/>
        </p:nvSpPr>
        <p:spPr>
          <a:xfrm>
            <a:off x="533217" y="6039023"/>
            <a:ext cx="2683240" cy="9144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rgbClr val="ACEBB4">
                  <a:alpha val="50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🇲🇽MEX    2:3      USA🇺🇸</a:t>
            </a:r>
          </a:p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FINAL          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4C10FF-78FA-B292-A2EB-39A2F3CB3B4F}"/>
              </a:ext>
            </a:extLst>
          </p:cNvPr>
          <p:cNvSpPr txBox="1"/>
          <p:nvPr/>
        </p:nvSpPr>
        <p:spPr>
          <a:xfrm>
            <a:off x="2233536" y="61555"/>
            <a:ext cx="1651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Past Games</a:t>
            </a:r>
          </a:p>
        </p:txBody>
      </p:sp>
    </p:spTree>
    <p:extLst>
      <p:ext uri="{BB962C8B-B14F-4D97-AF65-F5344CB8AC3E}">
        <p14:creationId xmlns:p14="http://schemas.microsoft.com/office/powerpoint/2010/main" val="16542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rner flag on soccer field">
            <a:extLst>
              <a:ext uri="{FF2B5EF4-FFF2-40B4-BE49-F238E27FC236}">
                <a16:creationId xmlns:a16="http://schemas.microsoft.com/office/drawing/2014/main" id="{0D9B5152-C934-75A0-1F63-C4E58EC15ED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3749675" cy="8047038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EB2AAA-52F9-DF96-265A-E7E13064BD5D}"/>
              </a:ext>
            </a:extLst>
          </p:cNvPr>
          <p:cNvSpPr txBox="1"/>
          <p:nvPr/>
        </p:nvSpPr>
        <p:spPr>
          <a:xfrm>
            <a:off x="1" y="0"/>
            <a:ext cx="634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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81613-E357-63B5-252A-E1444262D66C}"/>
              </a:ext>
            </a:extLst>
          </p:cNvPr>
          <p:cNvSpPr txBox="1"/>
          <p:nvPr/>
        </p:nvSpPr>
        <p:spPr>
          <a:xfrm>
            <a:off x="1516359" y="96879"/>
            <a:ext cx="2457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Upcoming Games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C385242-8135-1F6B-9DCD-33D4D2A41720}"/>
              </a:ext>
            </a:extLst>
          </p:cNvPr>
          <p:cNvSpPr/>
          <p:nvPr/>
        </p:nvSpPr>
        <p:spPr>
          <a:xfrm>
            <a:off x="384602" y="1394086"/>
            <a:ext cx="2683239" cy="9144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rgbClr val="ACEBB4">
                  <a:alpha val="50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🇮🇳 IND      vs     QAT 🇶🇦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⏰ 17:00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71B0E7-3110-B2F8-B6D4-609D15EEA388}"/>
              </a:ext>
            </a:extLst>
          </p:cNvPr>
          <p:cNvSpPr/>
          <p:nvPr/>
        </p:nvSpPr>
        <p:spPr>
          <a:xfrm>
            <a:off x="384602" y="2992828"/>
            <a:ext cx="2683239" cy="9144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rgbClr val="ACEBB4">
                  <a:alpha val="50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🇨🇱 CHI      vs     COL 🇨🇴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⏰ Tomorrow 21:00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4F0BED2-7666-1BC2-4B3A-B3B3A9992864}"/>
              </a:ext>
            </a:extLst>
          </p:cNvPr>
          <p:cNvSpPr/>
          <p:nvPr/>
        </p:nvSpPr>
        <p:spPr>
          <a:xfrm>
            <a:off x="384602" y="4511884"/>
            <a:ext cx="2683239" cy="9144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rgbClr val="ACEBB4">
                  <a:alpha val="50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🇨🇭 SUI      vs       POL🇵🇱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⏰ Oct 1, 15:30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6D0CB71-5A01-0570-D8A5-5E80B687659E}"/>
              </a:ext>
            </a:extLst>
          </p:cNvPr>
          <p:cNvSpPr/>
          <p:nvPr/>
        </p:nvSpPr>
        <p:spPr>
          <a:xfrm>
            <a:off x="384602" y="6070783"/>
            <a:ext cx="2683239" cy="9144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rgbClr val="ACEBB4">
                  <a:alpha val="50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🇪🇬 EGY    vs     MAR🇲🇦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⏰ Oct 2, 20:00</a:t>
            </a:r>
          </a:p>
        </p:txBody>
      </p:sp>
    </p:spTree>
    <p:extLst>
      <p:ext uri="{BB962C8B-B14F-4D97-AF65-F5344CB8AC3E}">
        <p14:creationId xmlns:p14="http://schemas.microsoft.com/office/powerpoint/2010/main" val="4471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22194</TotalTime>
  <Words>129</Words>
  <Application>Microsoft Macintosh PowerPoint</Application>
  <PresentationFormat>Custom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Helvetica Neue</vt:lpstr>
      <vt:lpstr>Wingdings</vt:lpstr>
      <vt:lpstr>Office Theme</vt:lpstr>
      <vt:lpstr>PowerPoint Presentation</vt:lpstr>
      <vt:lpstr>World Cup 2026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Derron.BantonJr001</dc:creator>
  <cp:lastModifiedBy>Derron.BantonJr001</cp:lastModifiedBy>
  <cp:revision>5</cp:revision>
  <dcterms:created xsi:type="dcterms:W3CDTF">2025-09-24T22:47:27Z</dcterms:created>
  <dcterms:modified xsi:type="dcterms:W3CDTF">2025-10-15T22:33:16Z</dcterms:modified>
</cp:coreProperties>
</file>