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B776D-B0FA-48C1-AA44-6C0642BE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B06D85-412D-4AB8-88F9-12866679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51E00-DCC3-4EBF-921D-59F55A9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4F2B1-5B60-4A43-9542-640EF55D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9BA2C-3C00-4CD4-B1AD-5EC1C841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9FCDD-06AF-400C-AA2D-D5E7323E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4B2EA-A524-4AA1-9CD0-8BF6AB8B0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3DEB-6265-4358-8C68-DB3BC133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C01F2-1F04-4453-8C07-AACE9D04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0633-B6BD-41E4-B8E6-1FED72E5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6D8E8-3BDE-4AB5-AD16-8287BD2D0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F1750-2862-4E95-AB6B-243FA6251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4ED68-902B-45E0-A50D-7F03EA4A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DCB4C-4049-4159-864A-502FC3FA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EDB84-E1A1-43F5-8540-62D59F0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0D2FB-0ECA-4DF8-B51B-5C063EBC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5937D-665D-4DBB-BCBC-678A84E1D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036DB-910E-4DC4-9BF2-002DDBBA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A60BD-15A9-4525-AA86-80E8F08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BAA49-6905-4930-9353-2F5DF51B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4871-5009-43FE-9220-58F52EBC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20D23-02FA-4AEA-8E00-EA0AFCF3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507B8-F6CD-40E3-9E39-C75C980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C9FDE-7AA8-432B-B231-417F31A9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387E4-F1F4-43F0-A9C9-27174C42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0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C58F-012E-4FAA-A6F5-84571F55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5B771-2A0D-4CFA-B085-62245E74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3F87D-C4DE-4CC8-82D4-76FA8294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DBBD2-127A-4CDF-8869-C4C8D97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D4809-A3DF-4588-981C-89BA2882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DCA3D-A064-408E-9363-5ED8A119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8730C-FC47-4B6C-B0E4-AABC3FDE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F57BF-1757-4C7B-9CA2-97E18F2E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AA973-2432-43CA-9175-11907C69F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B552A-A82B-43A0-86F9-27B3BAF98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6DAF67-E850-4F86-ACFF-83E8ECAA8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C675B9-2B84-4B13-817B-59D6178C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BC24B4-8558-4BA7-A66D-95BE9F65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F4F71-62DC-4A8B-AB2D-FB212D66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2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9080E-35C4-4F8F-99CE-2B098F6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854C81-D3E4-42EF-8B16-0CC7806C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D7D61-88E5-4668-82D8-3543FB5B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9DE80-179A-4500-993C-9BB4282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E4C3C4-7065-41ED-AE3A-08BC805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5CC24A-CFEA-4499-BFDD-5D190E86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DFAB5-B019-4F1C-8A0C-D8FC33BD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E0651-B6A8-4BEE-B4A3-C807C3E0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4326-8AB9-4E16-8BF6-E397D92A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3FFBA-DB3F-498A-8AA3-40A79C509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C4083-58AF-4559-8D38-286D5694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E82C0-291A-448D-AFC7-6FC66B57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54FBD-1E9F-4D1C-91BE-EF9F30A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7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B0DF9-E8B1-455B-9455-76E9DC44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AF997-3737-4779-BAE0-5885F502D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DC47B1-7F4E-4D7C-95B2-DB4C8717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A754C-2EDD-4124-A2DF-82279254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24BFC-6FDC-47B3-B097-9F035581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983DF-12E9-4390-8B0C-C281E36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0A2B6-425C-4DA7-AA1F-DEB626A9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C0B98-5859-400A-909A-1C18A962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CC65E-EA5F-4F00-B728-54A363B77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AABE-329A-44F1-8EC2-45485EB70581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7E601-59EB-4CAC-BFFF-C64570AAD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8B082-F713-4AA0-AF02-8B8B1746D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D6A8-121C-4DE9-A5D7-AFE92C52C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07CEB421-9A96-4017-AFA3-4E4525284C5E}"/>
              </a:ext>
            </a:extLst>
          </p:cNvPr>
          <p:cNvGrpSpPr/>
          <p:nvPr/>
        </p:nvGrpSpPr>
        <p:grpSpPr>
          <a:xfrm>
            <a:off x="1551707" y="425161"/>
            <a:ext cx="9118644" cy="5984621"/>
            <a:chOff x="1632987" y="536921"/>
            <a:chExt cx="9118644" cy="5984621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2DCE9B07-12FA-4E40-B9D5-0203A4D61E0E}"/>
                </a:ext>
              </a:extLst>
            </p:cNvPr>
            <p:cNvGrpSpPr/>
            <p:nvPr/>
          </p:nvGrpSpPr>
          <p:grpSpPr>
            <a:xfrm>
              <a:off x="1632987" y="536921"/>
              <a:ext cx="9118644" cy="5878589"/>
              <a:chOff x="1632987" y="536921"/>
              <a:chExt cx="9118644" cy="5878589"/>
            </a:xfrm>
          </p:grpSpPr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5DD7A756-7A64-47DB-A38D-222999E34C1F}"/>
                  </a:ext>
                </a:extLst>
              </p:cNvPr>
              <p:cNvSpPr/>
              <p:nvPr/>
            </p:nvSpPr>
            <p:spPr>
              <a:xfrm>
                <a:off x="1892074" y="2396875"/>
                <a:ext cx="7381130" cy="2064249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C140608-BBC5-49F8-9BB1-9EDEB924C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987" y="5425930"/>
                <a:ext cx="880291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B90B6C38-515D-4B7A-A174-5F47C86F3C77}"/>
                  </a:ext>
                </a:extLst>
              </p:cNvPr>
              <p:cNvGrpSpPr/>
              <p:nvPr/>
            </p:nvGrpSpPr>
            <p:grpSpPr>
              <a:xfrm>
                <a:off x="2582523" y="3877037"/>
                <a:ext cx="6505430" cy="969857"/>
                <a:chOff x="2526876" y="3575662"/>
                <a:chExt cx="6505430" cy="969857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E0D3D5DB-91C2-4FD4-80C0-1C2E77F732C9}"/>
                    </a:ext>
                  </a:extLst>
                </p:cNvPr>
                <p:cNvGrpSpPr/>
                <p:nvPr/>
              </p:nvGrpSpPr>
              <p:grpSpPr>
                <a:xfrm>
                  <a:off x="2597232" y="3575662"/>
                  <a:ext cx="6393873" cy="259262"/>
                  <a:chOff x="2193372" y="3560422"/>
                  <a:chExt cx="6393873" cy="259262"/>
                </a:xfrm>
              </p:grpSpPr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3D8EA93-00D7-4707-A774-6C793850D57D}"/>
                      </a:ext>
                    </a:extLst>
                  </p:cNvPr>
                  <p:cNvGrpSpPr/>
                  <p:nvPr/>
                </p:nvGrpSpPr>
                <p:grpSpPr>
                  <a:xfrm>
                    <a:off x="2193372" y="3563195"/>
                    <a:ext cx="838200" cy="256489"/>
                    <a:chOff x="1988820" y="3404844"/>
                    <a:chExt cx="838200" cy="256489"/>
                  </a:xfrm>
                </p:grpSpPr>
                <p:sp>
                  <p:nvSpPr>
                    <p:cNvPr id="8" name="流程图: 终止 7">
                      <a:extLst>
                        <a:ext uri="{FF2B5EF4-FFF2-40B4-BE49-F238E27FC236}">
                          <a16:creationId xmlns:a16="http://schemas.microsoft.com/office/drawing/2014/main" id="{2F859F83-7148-44A0-9437-934F703B23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8820" y="3404844"/>
                      <a:ext cx="838200" cy="256489"/>
                    </a:xfrm>
                    <a:prstGeom prst="flowChartTerminator">
                      <a:avLst/>
                    </a:prstGeom>
                    <a:noFill/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4A69ED05-72D9-4DC2-8099-C9EA09A59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0266" y="3444810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56E48FE5-A67B-4A50-8C2C-F4894594A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5065" y="3446106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CF1A6FFE-4EF3-44F6-9323-C9A03A15F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9864" y="3444810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84DB97E0-DFBD-48B2-A059-D09D5365C8F6}"/>
                      </a:ext>
                    </a:extLst>
                  </p:cNvPr>
                  <p:cNvGrpSpPr/>
                  <p:nvPr/>
                </p:nvGrpSpPr>
                <p:grpSpPr>
                  <a:xfrm>
                    <a:off x="3657364" y="3563194"/>
                    <a:ext cx="838200" cy="256489"/>
                    <a:chOff x="4183380" y="3371201"/>
                    <a:chExt cx="838200" cy="256489"/>
                  </a:xfrm>
                </p:grpSpPr>
                <p:sp>
                  <p:nvSpPr>
                    <p:cNvPr id="14" name="流程图: 终止 13">
                      <a:extLst>
                        <a:ext uri="{FF2B5EF4-FFF2-40B4-BE49-F238E27FC236}">
                          <a16:creationId xmlns:a16="http://schemas.microsoft.com/office/drawing/2014/main" id="{7BD6FFAF-7C88-47FE-B612-ED8945DA0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3380" y="3371201"/>
                      <a:ext cx="838200" cy="256489"/>
                    </a:xfrm>
                    <a:prstGeom prst="flowChartTerminator">
                      <a:avLst/>
                    </a:prstGeom>
                    <a:noFill/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B2DE1303-AC56-4B03-9444-1185AEC10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4826" y="3411167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F1F43457-4033-4B4C-AC21-5C4FC03C0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25" y="3412463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83E9D2E4-32F7-4553-A857-07CFED360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424" y="3411167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43" name="直接箭头连接符 42">
                    <a:extLst>
                      <a:ext uri="{FF2B5EF4-FFF2-40B4-BE49-F238E27FC236}">
                        <a16:creationId xmlns:a16="http://schemas.microsoft.com/office/drawing/2014/main" id="{4BF994D7-92C2-403C-BF26-51D4D49D82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4954" y="3691438"/>
                    <a:ext cx="524167" cy="1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19CCB0C7-F546-4A3B-844D-55CBFCD7E9DA}"/>
                      </a:ext>
                    </a:extLst>
                  </p:cNvPr>
                  <p:cNvGrpSpPr/>
                  <p:nvPr/>
                </p:nvGrpSpPr>
                <p:grpSpPr>
                  <a:xfrm>
                    <a:off x="5128755" y="3563194"/>
                    <a:ext cx="838200" cy="256489"/>
                    <a:chOff x="4183380" y="3371201"/>
                    <a:chExt cx="838200" cy="256489"/>
                  </a:xfrm>
                </p:grpSpPr>
                <p:sp>
                  <p:nvSpPr>
                    <p:cNvPr id="46" name="流程图: 终止 45">
                      <a:extLst>
                        <a:ext uri="{FF2B5EF4-FFF2-40B4-BE49-F238E27FC236}">
                          <a16:creationId xmlns:a16="http://schemas.microsoft.com/office/drawing/2014/main" id="{595409C7-C945-4F4E-8702-E64FC66B9F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3380" y="3371201"/>
                      <a:ext cx="838200" cy="256489"/>
                    </a:xfrm>
                    <a:prstGeom prst="flowChartTerminator">
                      <a:avLst/>
                    </a:prstGeom>
                    <a:noFill/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31B9DEF5-ACB4-4208-A37A-7BF87DF63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4826" y="3411167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497E0995-FC25-4390-816F-0B22C4DA8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625" y="3412463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>
                      <a:extLst>
                        <a:ext uri="{FF2B5EF4-FFF2-40B4-BE49-F238E27FC236}">
                          <a16:creationId xmlns:a16="http://schemas.microsoft.com/office/drawing/2014/main" id="{60C568E7-F2C3-464A-BECA-7800A88ADC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424" y="3411167"/>
                      <a:ext cx="176556" cy="176556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50" name="直接箭头连接符 49">
                    <a:extLst>
                      <a:ext uri="{FF2B5EF4-FFF2-40B4-BE49-F238E27FC236}">
                        <a16:creationId xmlns:a16="http://schemas.microsoft.com/office/drawing/2014/main" id="{DC9F9EC1-BFCC-4182-86E0-2F81CC2118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51248" y="3691438"/>
                    <a:ext cx="524167" cy="1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30BE48A9-75BE-4076-A366-E02689B1815F}"/>
                      </a:ext>
                    </a:extLst>
                  </p:cNvPr>
                  <p:cNvGrpSpPr/>
                  <p:nvPr/>
                </p:nvGrpSpPr>
                <p:grpSpPr>
                  <a:xfrm>
                    <a:off x="7170717" y="3560422"/>
                    <a:ext cx="1416528" cy="256489"/>
                    <a:chOff x="6021116" y="3563194"/>
                    <a:chExt cx="1416528" cy="256489"/>
                  </a:xfrm>
                </p:grpSpPr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11F30D0A-5D2D-490A-9E30-A38146B8EB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99444" y="3563194"/>
                      <a:ext cx="838200" cy="256489"/>
                      <a:chOff x="4183380" y="3371201"/>
                      <a:chExt cx="838200" cy="256489"/>
                    </a:xfrm>
                  </p:grpSpPr>
                  <p:sp>
                    <p:nvSpPr>
                      <p:cNvPr id="52" name="流程图: 终止 51">
                        <a:extLst>
                          <a:ext uri="{FF2B5EF4-FFF2-40B4-BE49-F238E27FC236}">
                            <a16:creationId xmlns:a16="http://schemas.microsoft.com/office/drawing/2014/main" id="{DFB4DEF7-72A5-478C-A30D-8BC04BEC46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3380" y="3371201"/>
                        <a:ext cx="838200" cy="256489"/>
                      </a:xfrm>
                      <a:prstGeom prst="flowChartTerminator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3" name="椭圆 52">
                        <a:extLst>
                          <a:ext uri="{FF2B5EF4-FFF2-40B4-BE49-F238E27FC236}">
                            <a16:creationId xmlns:a16="http://schemas.microsoft.com/office/drawing/2014/main" id="{938311EE-7BD3-41B4-8EC1-5FB0811D3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4826" y="3411167"/>
                        <a:ext cx="176556" cy="176556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椭圆 53">
                        <a:extLst>
                          <a:ext uri="{FF2B5EF4-FFF2-40B4-BE49-F238E27FC236}">
                            <a16:creationId xmlns:a16="http://schemas.microsoft.com/office/drawing/2014/main" id="{51896F23-3F82-4491-AF1F-3BF6F73E2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9625" y="3412463"/>
                        <a:ext cx="176556" cy="176556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5" name="椭圆 54">
                        <a:extLst>
                          <a:ext uri="{FF2B5EF4-FFF2-40B4-BE49-F238E27FC236}">
                            <a16:creationId xmlns:a16="http://schemas.microsoft.com/office/drawing/2014/main" id="{152CCBFC-888A-4626-BD93-B14C168CEE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24424" y="3411167"/>
                        <a:ext cx="176556" cy="176556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56" name="直接箭头连接符 55">
                      <a:extLst>
                        <a:ext uri="{FF2B5EF4-FFF2-40B4-BE49-F238E27FC236}">
                          <a16:creationId xmlns:a16="http://schemas.microsoft.com/office/drawing/2014/main" id="{919B2D66-ADC7-42BD-B7CC-645DB5290A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21116" y="3691437"/>
                      <a:ext cx="524167" cy="1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直接箭头连接符 57">
                    <a:extLst>
                      <a:ext uri="{FF2B5EF4-FFF2-40B4-BE49-F238E27FC236}">
                        <a16:creationId xmlns:a16="http://schemas.microsoft.com/office/drawing/2014/main" id="{FEE93973-B462-4FA0-8ACD-D212FA874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1116" y="3688667"/>
                    <a:ext cx="524167" cy="1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EABD1000-052D-4419-81D9-C40B0C9E7A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9400" y="3688667"/>
                    <a:ext cx="457200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191717AA-FD05-4399-8E7D-52B95ACA0A51}"/>
                    </a:ext>
                  </a:extLst>
                </p:cNvPr>
                <p:cNvGrpSpPr/>
                <p:nvPr/>
              </p:nvGrpSpPr>
              <p:grpSpPr>
                <a:xfrm>
                  <a:off x="2526876" y="3900731"/>
                  <a:ext cx="949757" cy="644788"/>
                  <a:chOff x="2526876" y="3900731"/>
                  <a:chExt cx="949757" cy="644788"/>
                </a:xfrm>
              </p:grpSpPr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AAF2D0D3-C0F8-4891-B93B-0E2C5E9E0B1E}"/>
                      </a:ext>
                    </a:extLst>
                  </p:cNvPr>
                  <p:cNvGrpSpPr/>
                  <p:nvPr/>
                </p:nvGrpSpPr>
                <p:grpSpPr>
                  <a:xfrm>
                    <a:off x="2526876" y="4353649"/>
                    <a:ext cx="949757" cy="191870"/>
                    <a:chOff x="4012981" y="1085424"/>
                    <a:chExt cx="1003139" cy="202654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AB08920A-3CE3-4994-927C-C674611DF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98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83B6902A-DB5D-456B-A01E-F4B3CC4C6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3546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26D1B790-FC48-4F50-84B1-76F616ED3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411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6ED28CFD-2D4F-4D18-BCE1-E2349B82E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990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E58E7087-A383-40E2-AF4A-FF08123AE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5241" y="1085424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79" name="直接箭头连接符 78">
                    <a:extLst>
                      <a:ext uri="{FF2B5EF4-FFF2-40B4-BE49-F238E27FC236}">
                        <a16:creationId xmlns:a16="http://schemas.microsoft.com/office/drawing/2014/main" id="{759BAB62-F31C-4018-86B8-2933F96042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1754" y="3900731"/>
                    <a:ext cx="0" cy="415552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DBAB187D-620A-4A1D-B94F-75E4A28E5855}"/>
                    </a:ext>
                  </a:extLst>
                </p:cNvPr>
                <p:cNvGrpSpPr/>
                <p:nvPr/>
              </p:nvGrpSpPr>
              <p:grpSpPr>
                <a:xfrm>
                  <a:off x="3990868" y="3900731"/>
                  <a:ext cx="949757" cy="644788"/>
                  <a:chOff x="2526876" y="3900731"/>
                  <a:chExt cx="949757" cy="644788"/>
                </a:xfrm>
              </p:grpSpPr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AD3375BF-C741-48FA-9C17-22892D543DE6}"/>
                      </a:ext>
                    </a:extLst>
                  </p:cNvPr>
                  <p:cNvGrpSpPr/>
                  <p:nvPr/>
                </p:nvGrpSpPr>
                <p:grpSpPr>
                  <a:xfrm>
                    <a:off x="2526876" y="4353649"/>
                    <a:ext cx="949757" cy="191870"/>
                    <a:chOff x="4012981" y="1085424"/>
                    <a:chExt cx="1003139" cy="202654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44FBE26B-251A-44AB-9861-44FE88065C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98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B5B2A8A1-CAF6-4132-90AA-61C4B385A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3546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302770BE-45A1-452C-BB92-EC7A28948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411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27A9CFA0-8698-4A38-A8F6-AE53E60E85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990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0AD62DC8-A2A2-4C86-A677-4766C6229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5241" y="1085424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84" name="直接箭头连接符 83">
                    <a:extLst>
                      <a:ext uri="{FF2B5EF4-FFF2-40B4-BE49-F238E27FC236}">
                        <a16:creationId xmlns:a16="http://schemas.microsoft.com/office/drawing/2014/main" id="{FE4A869E-4557-4CFC-B934-6627C17969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1754" y="3900731"/>
                    <a:ext cx="0" cy="415552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0C3D54E-0379-46CC-AE94-CAB3388EA8CF}"/>
                    </a:ext>
                  </a:extLst>
                </p:cNvPr>
                <p:cNvGrpSpPr/>
                <p:nvPr/>
              </p:nvGrpSpPr>
              <p:grpSpPr>
                <a:xfrm>
                  <a:off x="5463799" y="3900731"/>
                  <a:ext cx="949757" cy="644788"/>
                  <a:chOff x="2526876" y="3900731"/>
                  <a:chExt cx="949757" cy="644788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0C5D50DE-0A72-4801-A2FD-68ED6C859F21}"/>
                      </a:ext>
                    </a:extLst>
                  </p:cNvPr>
                  <p:cNvGrpSpPr/>
                  <p:nvPr/>
                </p:nvGrpSpPr>
                <p:grpSpPr>
                  <a:xfrm>
                    <a:off x="2526876" y="4353649"/>
                    <a:ext cx="949757" cy="191870"/>
                    <a:chOff x="4012981" y="1085424"/>
                    <a:chExt cx="1003139" cy="202654"/>
                  </a:xfrm>
                </p:grpSpPr>
                <p:sp>
                  <p:nvSpPr>
                    <p:cNvPr id="93" name="矩形 92">
                      <a:extLst>
                        <a:ext uri="{FF2B5EF4-FFF2-40B4-BE49-F238E27FC236}">
                          <a16:creationId xmlns:a16="http://schemas.microsoft.com/office/drawing/2014/main" id="{C3BBF094-43E1-42C7-91A2-8673FA189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98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8910BC30-76E7-49F8-AC54-6B73E0F7A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3546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0F3A4F98-FE0A-4EE6-B055-08BDE64C7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411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71C35DF3-BD62-40E8-9572-C6013F866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990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F6EFBBB0-FFA5-47AB-98EE-AAF063C51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5241" y="1085424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92" name="直接箭头连接符 91">
                    <a:extLst>
                      <a:ext uri="{FF2B5EF4-FFF2-40B4-BE49-F238E27FC236}">
                        <a16:creationId xmlns:a16="http://schemas.microsoft.com/office/drawing/2014/main" id="{C17FB4DB-6A32-4E69-8F3B-A1E58729A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1754" y="3900731"/>
                    <a:ext cx="0" cy="415552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E9B3E0EF-9C4D-4122-80E0-17FFE05BBAD8}"/>
                    </a:ext>
                  </a:extLst>
                </p:cNvPr>
                <p:cNvGrpSpPr/>
                <p:nvPr/>
              </p:nvGrpSpPr>
              <p:grpSpPr>
                <a:xfrm>
                  <a:off x="8082549" y="3900731"/>
                  <a:ext cx="949757" cy="644788"/>
                  <a:chOff x="2526876" y="3900731"/>
                  <a:chExt cx="949757" cy="644788"/>
                </a:xfrm>
              </p:grpSpPr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CCB48478-7769-4AE0-BAAD-40A4D7DD737B}"/>
                      </a:ext>
                    </a:extLst>
                  </p:cNvPr>
                  <p:cNvGrpSpPr/>
                  <p:nvPr/>
                </p:nvGrpSpPr>
                <p:grpSpPr>
                  <a:xfrm>
                    <a:off x="2526876" y="4353649"/>
                    <a:ext cx="949757" cy="191870"/>
                    <a:chOff x="4012981" y="1085424"/>
                    <a:chExt cx="1003139" cy="202654"/>
                  </a:xfrm>
                </p:grpSpPr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63B2FB3C-266A-463A-B2E2-36B341812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298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矩形 101">
                      <a:extLst>
                        <a:ext uri="{FF2B5EF4-FFF2-40B4-BE49-F238E27FC236}">
                          <a16:creationId xmlns:a16="http://schemas.microsoft.com/office/drawing/2014/main" id="{FFF666F7-9195-4B3D-8D5F-FBCAE47DA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3546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C0E45D90-023F-4149-9C31-A6F351058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4111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F5629EEC-F3BC-4746-81BF-804509B6F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990" y="1085425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E86FB84E-4E48-41CE-A364-9AE5D25762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5241" y="1085424"/>
                      <a:ext cx="200879" cy="202653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00" name="直接箭头连接符 99">
                    <a:extLst>
                      <a:ext uri="{FF2B5EF4-FFF2-40B4-BE49-F238E27FC236}">
                        <a16:creationId xmlns:a16="http://schemas.microsoft.com/office/drawing/2014/main" id="{42617425-BA57-48F5-8249-008EF0E7E9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1754" y="3900731"/>
                    <a:ext cx="0" cy="415552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6961577F-0F2B-4240-BD1D-25D88348E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7401" y="4918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5AD47A96-7BE4-44DD-914E-D920E81D1D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8771" y="4918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14677C92-400E-48FF-9D29-3164DBABF5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786" y="4918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EA6EE2D0-9003-4E16-B615-BB6F585193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9009" y="4918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EECF04F6-4617-4206-A7D3-08EF610D2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8907" y="4737829"/>
                <a:ext cx="4572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72B55E9C-770F-486B-B785-8228D393AACB}"/>
                  </a:ext>
                </a:extLst>
              </p:cNvPr>
              <p:cNvSpPr/>
              <p:nvPr/>
            </p:nvSpPr>
            <p:spPr>
              <a:xfrm>
                <a:off x="3023111" y="5391640"/>
                <a:ext cx="68580" cy="6858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9442FE77-A3B4-42FA-90CB-9AFEFD038718}"/>
                  </a:ext>
                </a:extLst>
              </p:cNvPr>
              <p:cNvSpPr/>
              <p:nvPr/>
            </p:nvSpPr>
            <p:spPr>
              <a:xfrm>
                <a:off x="4484481" y="5391640"/>
                <a:ext cx="68580" cy="6858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3047232A-C46C-4AC1-9ACA-40258F3DBFD0}"/>
                  </a:ext>
                </a:extLst>
              </p:cNvPr>
              <p:cNvSpPr/>
              <p:nvPr/>
            </p:nvSpPr>
            <p:spPr>
              <a:xfrm>
                <a:off x="5980251" y="5391640"/>
                <a:ext cx="68580" cy="6858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AD86E22-CC40-4546-96BA-A5C4C7FF93B8}"/>
                  </a:ext>
                </a:extLst>
              </p:cNvPr>
              <p:cNvSpPr/>
              <p:nvPr/>
            </p:nvSpPr>
            <p:spPr>
              <a:xfrm>
                <a:off x="8587125" y="5391640"/>
                <a:ext cx="68580" cy="6858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: 对角圆角 116">
                <a:extLst>
                  <a:ext uri="{FF2B5EF4-FFF2-40B4-BE49-F238E27FC236}">
                    <a16:creationId xmlns:a16="http://schemas.microsoft.com/office/drawing/2014/main" id="{8BD3D468-BAA5-4BDC-A4AF-9869B9B70950}"/>
                  </a:ext>
                </a:extLst>
              </p:cNvPr>
              <p:cNvSpPr/>
              <p:nvPr/>
            </p:nvSpPr>
            <p:spPr>
              <a:xfrm rot="2442966">
                <a:off x="2714217" y="5926934"/>
                <a:ext cx="1495660" cy="416503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747EC944-4BEB-4CAF-9F10-AF300E73E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9867" y="5850349"/>
                <a:ext cx="4572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矩形: 对角圆角 121">
                <a:extLst>
                  <a:ext uri="{FF2B5EF4-FFF2-40B4-BE49-F238E27FC236}">
                    <a16:creationId xmlns:a16="http://schemas.microsoft.com/office/drawing/2014/main" id="{6A627FB3-D817-428C-8B54-09FBA2DF4F08}"/>
                  </a:ext>
                </a:extLst>
              </p:cNvPr>
              <p:cNvSpPr/>
              <p:nvPr/>
            </p:nvSpPr>
            <p:spPr>
              <a:xfrm rot="2442966">
                <a:off x="4207240" y="5926933"/>
                <a:ext cx="1495660" cy="416503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: 对角圆角 122">
                <a:extLst>
                  <a:ext uri="{FF2B5EF4-FFF2-40B4-BE49-F238E27FC236}">
                    <a16:creationId xmlns:a16="http://schemas.microsoft.com/office/drawing/2014/main" id="{7BC972EC-4C73-4ED6-87F7-2E146007B06C}"/>
                  </a:ext>
                </a:extLst>
              </p:cNvPr>
              <p:cNvSpPr/>
              <p:nvPr/>
            </p:nvSpPr>
            <p:spPr>
              <a:xfrm rot="2442966">
                <a:off x="5700262" y="5926933"/>
                <a:ext cx="1495660" cy="416503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: 对角圆角 123">
                <a:extLst>
                  <a:ext uri="{FF2B5EF4-FFF2-40B4-BE49-F238E27FC236}">
                    <a16:creationId xmlns:a16="http://schemas.microsoft.com/office/drawing/2014/main" id="{BF316465-172F-4FEE-8B25-01DE4C22734A}"/>
                  </a:ext>
                </a:extLst>
              </p:cNvPr>
              <p:cNvSpPr/>
              <p:nvPr/>
            </p:nvSpPr>
            <p:spPr>
              <a:xfrm rot="2442966">
                <a:off x="8298922" y="5934048"/>
                <a:ext cx="1495660" cy="416503"/>
              </a:xfrm>
              <a:prstGeom prst="round2Diag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A05BD39A-FB68-46DC-99D2-3F0E3D48D0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7401" y="3394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D1D722FE-455B-47B2-988D-0EC1931E51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0811" y="3394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06BE6139-78C1-40B5-9831-F5CC415DC3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842" y="3394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552FE5EA-1084-4CB7-9C6A-56442E0F3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4875" y="3394386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C0D0AEA0-546B-4D9F-94EC-F3C898BA7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3831" y="4001588"/>
                <a:ext cx="524167" cy="1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CA1E7D5C-AA59-49F7-9AB0-078FA98836EE}"/>
                  </a:ext>
                </a:extLst>
              </p:cNvPr>
              <p:cNvGrpSpPr/>
              <p:nvPr/>
            </p:nvGrpSpPr>
            <p:grpSpPr>
              <a:xfrm>
                <a:off x="2677182" y="3148870"/>
                <a:ext cx="760438" cy="191869"/>
                <a:chOff x="2705525" y="1869529"/>
                <a:chExt cx="760438" cy="191869"/>
              </a:xfrm>
              <a:solidFill>
                <a:srgbClr val="FF8604"/>
              </a:solidFill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FA920E36-BE69-4E4E-A7CF-77E178E1298E}"/>
                    </a:ext>
                  </a:extLst>
                </p:cNvPr>
                <p:cNvSpPr/>
                <p:nvPr/>
              </p:nvSpPr>
              <p:spPr>
                <a:xfrm>
                  <a:off x="2705525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90EE3299-1AB1-4D90-9926-21451B533BA3}"/>
                    </a:ext>
                  </a:extLst>
                </p:cNvPr>
                <p:cNvSpPr/>
                <p:nvPr/>
              </p:nvSpPr>
              <p:spPr>
                <a:xfrm>
                  <a:off x="2893068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61C5DD13-A331-4150-88E1-6A7443932C64}"/>
                    </a:ext>
                  </a:extLst>
                </p:cNvPr>
                <p:cNvSpPr/>
                <p:nvPr/>
              </p:nvSpPr>
              <p:spPr>
                <a:xfrm>
                  <a:off x="3083257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CF477E9D-8E27-49DB-8ACF-26D70F3612C1}"/>
                    </a:ext>
                  </a:extLst>
                </p:cNvPr>
                <p:cNvSpPr/>
                <p:nvPr/>
              </p:nvSpPr>
              <p:spPr>
                <a:xfrm>
                  <a:off x="3275774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ABEFC56B-455C-419B-9B94-46B7012BC1FA}"/>
                  </a:ext>
                </a:extLst>
              </p:cNvPr>
              <p:cNvGrpSpPr/>
              <p:nvPr/>
            </p:nvGrpSpPr>
            <p:grpSpPr>
              <a:xfrm>
                <a:off x="4150592" y="3148870"/>
                <a:ext cx="760438" cy="191869"/>
                <a:chOff x="2705525" y="1869529"/>
                <a:chExt cx="760438" cy="191869"/>
              </a:xfrm>
              <a:solidFill>
                <a:srgbClr val="FF8604"/>
              </a:solidFill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E6F2562-048F-4BEF-9B42-B65355451353}"/>
                    </a:ext>
                  </a:extLst>
                </p:cNvPr>
                <p:cNvSpPr/>
                <p:nvPr/>
              </p:nvSpPr>
              <p:spPr>
                <a:xfrm>
                  <a:off x="2705525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B5744AB6-2E1C-4C6F-AC13-2B7B61B4411F}"/>
                    </a:ext>
                  </a:extLst>
                </p:cNvPr>
                <p:cNvSpPr/>
                <p:nvPr/>
              </p:nvSpPr>
              <p:spPr>
                <a:xfrm>
                  <a:off x="2893068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8BF6757-23A4-4166-BDCC-4749EFEE8B37}"/>
                    </a:ext>
                  </a:extLst>
                </p:cNvPr>
                <p:cNvSpPr/>
                <p:nvPr/>
              </p:nvSpPr>
              <p:spPr>
                <a:xfrm>
                  <a:off x="3083257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6B2B3644-CC29-45A3-9DFE-0D955BB35EB3}"/>
                    </a:ext>
                  </a:extLst>
                </p:cNvPr>
                <p:cNvSpPr/>
                <p:nvPr/>
              </p:nvSpPr>
              <p:spPr>
                <a:xfrm>
                  <a:off x="3275774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24F7A596-66C4-40C9-A0C4-A53C5F7AC36B}"/>
                  </a:ext>
                </a:extLst>
              </p:cNvPr>
              <p:cNvGrpSpPr/>
              <p:nvPr/>
            </p:nvGrpSpPr>
            <p:grpSpPr>
              <a:xfrm>
                <a:off x="5598623" y="3148870"/>
                <a:ext cx="760438" cy="191869"/>
                <a:chOff x="2705525" y="1869529"/>
                <a:chExt cx="760438" cy="191869"/>
              </a:xfrm>
              <a:solidFill>
                <a:srgbClr val="FF8604"/>
              </a:solidFill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4C91D1D4-AB02-4290-B373-FA365A6C69DF}"/>
                    </a:ext>
                  </a:extLst>
                </p:cNvPr>
                <p:cNvSpPr/>
                <p:nvPr/>
              </p:nvSpPr>
              <p:spPr>
                <a:xfrm>
                  <a:off x="2705525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600C2314-1314-40F1-B71C-2CD37C54F37E}"/>
                    </a:ext>
                  </a:extLst>
                </p:cNvPr>
                <p:cNvSpPr/>
                <p:nvPr/>
              </p:nvSpPr>
              <p:spPr>
                <a:xfrm>
                  <a:off x="2893068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EC04E60D-FC83-4943-9473-381ED606D018}"/>
                    </a:ext>
                  </a:extLst>
                </p:cNvPr>
                <p:cNvSpPr/>
                <p:nvPr/>
              </p:nvSpPr>
              <p:spPr>
                <a:xfrm>
                  <a:off x="3083257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F2F11D6D-3813-434C-898E-6239E2019F1E}"/>
                    </a:ext>
                  </a:extLst>
                </p:cNvPr>
                <p:cNvSpPr/>
                <p:nvPr/>
              </p:nvSpPr>
              <p:spPr>
                <a:xfrm>
                  <a:off x="3275774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AFA47C98-7E6C-4590-A7F4-0F7640446CB6}"/>
                  </a:ext>
                </a:extLst>
              </p:cNvPr>
              <p:cNvGrpSpPr/>
              <p:nvPr/>
            </p:nvGrpSpPr>
            <p:grpSpPr>
              <a:xfrm>
                <a:off x="8196363" y="3154365"/>
                <a:ext cx="760438" cy="191869"/>
                <a:chOff x="2705525" y="1869529"/>
                <a:chExt cx="760438" cy="191869"/>
              </a:xfrm>
              <a:solidFill>
                <a:srgbClr val="FF8604"/>
              </a:solidFill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A80F7F8A-99E8-45FB-A569-A936858CD055}"/>
                    </a:ext>
                  </a:extLst>
                </p:cNvPr>
                <p:cNvSpPr/>
                <p:nvPr/>
              </p:nvSpPr>
              <p:spPr>
                <a:xfrm>
                  <a:off x="2705525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6A431FBB-FFF2-40E0-B7A6-A897EAB0E540}"/>
                    </a:ext>
                  </a:extLst>
                </p:cNvPr>
                <p:cNvSpPr/>
                <p:nvPr/>
              </p:nvSpPr>
              <p:spPr>
                <a:xfrm>
                  <a:off x="2893068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50DC84E1-B9B5-4D4F-AF11-D52CCA1379AF}"/>
                    </a:ext>
                  </a:extLst>
                </p:cNvPr>
                <p:cNvSpPr/>
                <p:nvPr/>
              </p:nvSpPr>
              <p:spPr>
                <a:xfrm>
                  <a:off x="3083257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580AE46-FD06-4FE0-834E-F433715F8902}"/>
                    </a:ext>
                  </a:extLst>
                </p:cNvPr>
                <p:cNvSpPr/>
                <p:nvPr/>
              </p:nvSpPr>
              <p:spPr>
                <a:xfrm>
                  <a:off x="3275774" y="1869529"/>
                  <a:ext cx="190189" cy="191869"/>
                </a:xfrm>
                <a:prstGeom prst="rect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0" name="流程图: 终止 149">
                <a:extLst>
                  <a:ext uri="{FF2B5EF4-FFF2-40B4-BE49-F238E27FC236}">
                    <a16:creationId xmlns:a16="http://schemas.microsoft.com/office/drawing/2014/main" id="{97BC050E-1180-456F-8EC8-7EA043BACD8A}"/>
                  </a:ext>
                </a:extLst>
              </p:cNvPr>
              <p:cNvSpPr/>
              <p:nvPr/>
            </p:nvSpPr>
            <p:spPr>
              <a:xfrm>
                <a:off x="8078245" y="1724264"/>
                <a:ext cx="983035" cy="292977"/>
              </a:xfrm>
              <a:prstGeom prst="flowChartTerminator">
                <a:avLst/>
              </a:prstGeom>
              <a:solidFill>
                <a:srgbClr val="FFFF0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alpha val="8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endParaRPr lang="zh-CN" altLang="en-US" sz="1400" b="1" dirty="0">
                  <a:solidFill>
                    <a:schemeClr val="tx1">
                      <a:alpha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779D1B84-3306-40F3-85CC-229D220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69762" y="2082442"/>
                <a:ext cx="6821" cy="1006431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08FED972-0DA5-4541-B10E-4CABEF7F1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9320" y="2673321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59D226C4-A4D8-4CB9-BC63-F7D94F92B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1704" y="2673321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E9179410-7345-448E-A319-3EF9A545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1979" y="2647003"/>
                <a:ext cx="0" cy="4155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7D7457FB-7398-43CC-A213-439E670A4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8907" y="3242031"/>
                <a:ext cx="4572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6E042BF0-2E8C-418E-876E-5A5D4C1B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064" y="2556231"/>
                <a:ext cx="4572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C82EC70-DACA-4D2A-8111-47CDDC825BDB}"/>
                  </a:ext>
                </a:extLst>
              </p:cNvPr>
              <p:cNvSpPr txBox="1"/>
              <p:nvPr/>
            </p:nvSpPr>
            <p:spPr>
              <a:xfrm>
                <a:off x="3078215" y="4169171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8CB4687A-1CAF-4154-AA19-55EF45F589EA}"/>
                  </a:ext>
                </a:extLst>
              </p:cNvPr>
              <p:cNvSpPr txBox="1"/>
              <p:nvPr/>
            </p:nvSpPr>
            <p:spPr>
              <a:xfrm>
                <a:off x="4537315" y="4162162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7E68B342-DF54-42DB-9198-8755F3A43F47}"/>
                  </a:ext>
                </a:extLst>
              </p:cNvPr>
              <p:cNvSpPr txBox="1"/>
              <p:nvPr/>
            </p:nvSpPr>
            <p:spPr>
              <a:xfrm>
                <a:off x="6027233" y="4169394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540E3107-DFA4-4B4B-80D5-4D945A3CF713}"/>
                  </a:ext>
                </a:extLst>
              </p:cNvPr>
              <p:cNvSpPr txBox="1"/>
              <p:nvPr/>
            </p:nvSpPr>
            <p:spPr>
              <a:xfrm>
                <a:off x="8660119" y="4169171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1DEE8E3-24DD-43AC-9704-77414951116B}"/>
                  </a:ext>
                </a:extLst>
              </p:cNvPr>
              <p:cNvSpPr txBox="1"/>
              <p:nvPr/>
            </p:nvSpPr>
            <p:spPr>
              <a:xfrm>
                <a:off x="3071437" y="3447691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D2F596F3-37A6-4F67-8462-7FE96C88F834}"/>
                  </a:ext>
                </a:extLst>
              </p:cNvPr>
              <p:cNvSpPr txBox="1"/>
              <p:nvPr/>
            </p:nvSpPr>
            <p:spPr>
              <a:xfrm>
                <a:off x="4569935" y="3447691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9F39A59-092E-4495-9E84-6FF1126D5923}"/>
                  </a:ext>
                </a:extLst>
              </p:cNvPr>
              <p:cNvSpPr txBox="1"/>
              <p:nvPr/>
            </p:nvSpPr>
            <p:spPr>
              <a:xfrm>
                <a:off x="6048831" y="3448083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4695CDF-B52D-4511-A6D7-CDCEC87EFEC8}"/>
                  </a:ext>
                </a:extLst>
              </p:cNvPr>
              <p:cNvSpPr txBox="1"/>
              <p:nvPr/>
            </p:nvSpPr>
            <p:spPr>
              <a:xfrm>
                <a:off x="8654685" y="3447691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6C5E12E2-CB4F-4ABE-919E-667931F78FDE}"/>
                  </a:ext>
                </a:extLst>
              </p:cNvPr>
              <p:cNvSpPr txBox="1"/>
              <p:nvPr/>
            </p:nvSpPr>
            <p:spPr>
              <a:xfrm>
                <a:off x="3595068" y="3723148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389FE05-9597-4233-8F6B-2F139702E483}"/>
                  </a:ext>
                </a:extLst>
              </p:cNvPr>
              <p:cNvSpPr txBox="1"/>
              <p:nvPr/>
            </p:nvSpPr>
            <p:spPr>
              <a:xfrm>
                <a:off x="5071587" y="3723148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CE024904-06D7-4709-9DF8-BF978D6189E9}"/>
                  </a:ext>
                </a:extLst>
              </p:cNvPr>
              <p:cNvSpPr txBox="1"/>
              <p:nvPr/>
            </p:nvSpPr>
            <p:spPr>
              <a:xfrm>
                <a:off x="6542584" y="3725803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D0EE091-BFAC-49A0-9E3E-40ECED50BAF0}"/>
                  </a:ext>
                </a:extLst>
              </p:cNvPr>
              <p:cNvSpPr txBox="1"/>
              <p:nvPr/>
            </p:nvSpPr>
            <p:spPr>
              <a:xfrm>
                <a:off x="7701255" y="3715725"/>
                <a:ext cx="2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29BC59AA-A0B8-4981-9D12-480FF23FAE92}"/>
                      </a:ext>
                    </a:extLst>
                  </p:cNvPr>
                  <p:cNvSpPr txBox="1"/>
                  <p:nvPr/>
                </p:nvSpPr>
                <p:spPr>
                  <a:xfrm>
                    <a:off x="2120546" y="3700276"/>
                    <a:ext cx="2971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29BC59AA-A0B8-4981-9D12-480FF23FAE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0546" y="3700276"/>
                    <a:ext cx="29715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81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744194C2-995D-4BDD-8A25-0D82C1A133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9762" y="1383391"/>
                <a:ext cx="0" cy="27567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F1DD9037-37C9-4852-BCEE-539A7A83ADFC}"/>
                  </a:ext>
                </a:extLst>
              </p:cNvPr>
              <p:cNvGrpSpPr/>
              <p:nvPr/>
            </p:nvGrpSpPr>
            <p:grpSpPr>
              <a:xfrm>
                <a:off x="8277590" y="1022990"/>
                <a:ext cx="597983" cy="311593"/>
                <a:chOff x="8235622" y="1008205"/>
                <a:chExt cx="597983" cy="311593"/>
              </a:xfrm>
            </p:grpSpPr>
            <p:sp>
              <p:nvSpPr>
                <p:cNvPr id="179" name="矩形: 圆角 178">
                  <a:extLst>
                    <a:ext uri="{FF2B5EF4-FFF2-40B4-BE49-F238E27FC236}">
                      <a16:creationId xmlns:a16="http://schemas.microsoft.com/office/drawing/2014/main" id="{CFB114C7-91AF-4F9D-AF49-533B24B5A448}"/>
                    </a:ext>
                  </a:extLst>
                </p:cNvPr>
                <p:cNvSpPr/>
                <p:nvPr/>
              </p:nvSpPr>
              <p:spPr>
                <a:xfrm>
                  <a:off x="8235622" y="1008205"/>
                  <a:ext cx="597983" cy="311593"/>
                </a:xfrm>
                <a:prstGeom prst="round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椭圆 182">
                  <a:extLst>
                    <a:ext uri="{FF2B5EF4-FFF2-40B4-BE49-F238E27FC236}">
                      <a16:creationId xmlns:a16="http://schemas.microsoft.com/office/drawing/2014/main" id="{3FCA1934-59D1-4834-9268-81D1A271BEC0}"/>
                    </a:ext>
                  </a:extLst>
                </p:cNvPr>
                <p:cNvSpPr/>
                <p:nvPr/>
              </p:nvSpPr>
              <p:spPr>
                <a:xfrm>
                  <a:off x="8566407" y="1074300"/>
                  <a:ext cx="176556" cy="176556"/>
                </a:xfrm>
                <a:prstGeom prst="ellipse">
                  <a:avLst/>
                </a:prstGeom>
                <a:solidFill>
                  <a:srgbClr val="FF860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>
                  <a:extLst>
                    <a:ext uri="{FF2B5EF4-FFF2-40B4-BE49-F238E27FC236}">
                      <a16:creationId xmlns:a16="http://schemas.microsoft.com/office/drawing/2014/main" id="{77FE7FE9-D2B5-45A2-A884-5E60EDB7F06F}"/>
                    </a:ext>
                  </a:extLst>
                </p:cNvPr>
                <p:cNvSpPr/>
                <p:nvPr/>
              </p:nvSpPr>
              <p:spPr>
                <a:xfrm>
                  <a:off x="8328088" y="1076785"/>
                  <a:ext cx="176556" cy="176556"/>
                </a:xfrm>
                <a:prstGeom prst="ellipse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A236BEFF-BF15-4235-BC2F-1F7C3FCB0873}"/>
                  </a:ext>
                </a:extLst>
              </p:cNvPr>
              <p:cNvSpPr txBox="1"/>
              <p:nvPr/>
            </p:nvSpPr>
            <p:spPr>
              <a:xfrm>
                <a:off x="9563946" y="5425930"/>
                <a:ext cx="1187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71ABC525-4603-4EC4-9AFD-EFA257339CEB}"/>
                  </a:ext>
                </a:extLst>
              </p:cNvPr>
              <p:cNvSpPr txBox="1"/>
              <p:nvPr/>
            </p:nvSpPr>
            <p:spPr>
              <a:xfrm>
                <a:off x="7794697" y="536921"/>
                <a:ext cx="928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Rumor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B11F73C-B3F7-477C-86B9-A8EBFC675D23}"/>
                  </a:ext>
                </a:extLst>
              </p:cNvPr>
              <p:cNvSpPr txBox="1"/>
              <p:nvPr/>
            </p:nvSpPr>
            <p:spPr>
              <a:xfrm>
                <a:off x="8632429" y="544339"/>
                <a:ext cx="1187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Non-Rumor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FE946FE8-ACEF-407E-95BB-9E3BD0076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6364" y="813414"/>
                <a:ext cx="226818" cy="206664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C7800846-9CE6-4F32-8E8E-B898BDC2D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6653" y="791836"/>
                <a:ext cx="229499" cy="23035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AE4FBCE8-2836-4733-AF06-CC94F07EF979}"/>
                  </a:ext>
                </a:extLst>
              </p:cNvPr>
              <p:cNvSpPr txBox="1"/>
              <p:nvPr/>
            </p:nvSpPr>
            <p:spPr>
              <a:xfrm>
                <a:off x="9609477" y="4635750"/>
                <a:ext cx="928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输入层</a:t>
                </a:r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498D3F96-D27A-4A8F-956A-33A994931714}"/>
                  </a:ext>
                </a:extLst>
              </p:cNvPr>
              <p:cNvSpPr txBox="1"/>
              <p:nvPr/>
            </p:nvSpPr>
            <p:spPr>
              <a:xfrm>
                <a:off x="9559766" y="3079129"/>
                <a:ext cx="7754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GRU</a:t>
                </a:r>
              </a:p>
              <a:p>
                <a:pPr algn="ctr"/>
                <a:r>
                  <a:rPr lang="zh-CN" alt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网络层</a:t>
                </a:r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955DEB82-EAF4-47E6-AE70-822231BDC87C}"/>
                  </a:ext>
                </a:extLst>
              </p:cNvPr>
              <p:cNvSpPr txBox="1"/>
              <p:nvPr/>
            </p:nvSpPr>
            <p:spPr>
              <a:xfrm>
                <a:off x="9298141" y="1705673"/>
                <a:ext cx="12987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zh-CN" alt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层</a:t>
                </a:r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568598D8-9058-4CEC-9CB6-5A86EABE509D}"/>
                  </a:ext>
                </a:extLst>
              </p:cNvPr>
              <p:cNvSpPr txBox="1"/>
              <p:nvPr/>
            </p:nvSpPr>
            <p:spPr>
              <a:xfrm>
                <a:off x="9273204" y="1012660"/>
                <a:ext cx="12987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输出层</a:t>
                </a:r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AA6FAA0B-2B68-4CB6-B3A8-0D9E468E66D3}"/>
                  </a:ext>
                </a:extLst>
              </p:cNvPr>
              <p:cNvSpPr txBox="1"/>
              <p:nvPr/>
            </p:nvSpPr>
            <p:spPr>
              <a:xfrm rot="2449574">
                <a:off x="2893383" y="6033240"/>
                <a:ext cx="12490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“真的吗？”</a:t>
                </a:r>
                <a:endPara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6C25360-75F4-49F2-AE6E-61AB615C7D1D}"/>
                  </a:ext>
                </a:extLst>
              </p:cNvPr>
              <p:cNvSpPr txBox="1"/>
              <p:nvPr/>
            </p:nvSpPr>
            <p:spPr>
              <a:xfrm rot="2449574">
                <a:off x="4083074" y="6153900"/>
                <a:ext cx="21271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</a:rPr>
                  <a:t>“真的！我亲眼所见。”</a:t>
                </a:r>
              </a:p>
            </p:txBody>
          </p:sp>
        </p:grp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776E5594-3815-43CB-AE2B-131DE2B8059C}"/>
                </a:ext>
              </a:extLst>
            </p:cNvPr>
            <p:cNvSpPr txBox="1"/>
            <p:nvPr/>
          </p:nvSpPr>
          <p:spPr>
            <a:xfrm rot="2449574">
              <a:off x="5708002" y="6259932"/>
              <a:ext cx="2127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“假的吧！”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7BECF355-AE0A-46E2-A197-F713CD214E0D}"/>
                </a:ext>
              </a:extLst>
            </p:cNvPr>
            <p:cNvSpPr txBox="1"/>
            <p:nvPr/>
          </p:nvSpPr>
          <p:spPr>
            <a:xfrm rot="2449574">
              <a:off x="8234558" y="6231410"/>
              <a:ext cx="2127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“假的，是谣言！”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17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EFE9866-CA9B-49D3-9C54-BDC80399DA5F}"/>
              </a:ext>
            </a:extLst>
          </p:cNvPr>
          <p:cNvGrpSpPr/>
          <p:nvPr/>
        </p:nvGrpSpPr>
        <p:grpSpPr>
          <a:xfrm>
            <a:off x="1012179" y="-157088"/>
            <a:ext cx="10432849" cy="7015088"/>
            <a:chOff x="318782" y="-599578"/>
            <a:chExt cx="10432849" cy="7015088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3D90041B-700B-4A5E-BED4-C5FB66886734}"/>
                </a:ext>
              </a:extLst>
            </p:cNvPr>
            <p:cNvGrpSpPr/>
            <p:nvPr/>
          </p:nvGrpSpPr>
          <p:grpSpPr>
            <a:xfrm>
              <a:off x="318782" y="-599578"/>
              <a:ext cx="10432849" cy="7015088"/>
              <a:chOff x="318782" y="-599578"/>
              <a:chExt cx="10432849" cy="7015088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DC2C7BB1-075A-4484-8054-123B893F9700}"/>
                  </a:ext>
                </a:extLst>
              </p:cNvPr>
              <p:cNvGrpSpPr/>
              <p:nvPr/>
            </p:nvGrpSpPr>
            <p:grpSpPr>
              <a:xfrm>
                <a:off x="8049074" y="548321"/>
                <a:ext cx="2518623" cy="312046"/>
                <a:chOff x="8078245" y="992744"/>
                <a:chExt cx="2518623" cy="312046"/>
              </a:xfrm>
            </p:grpSpPr>
            <p:sp>
              <p:nvSpPr>
                <p:cNvPr id="150" name="流程图: 终止 149">
                  <a:extLst>
                    <a:ext uri="{FF2B5EF4-FFF2-40B4-BE49-F238E27FC236}">
                      <a16:creationId xmlns:a16="http://schemas.microsoft.com/office/drawing/2014/main" id="{97BC050E-1180-456F-8EC8-7EA043BACD8A}"/>
                    </a:ext>
                  </a:extLst>
                </p:cNvPr>
                <p:cNvSpPr/>
                <p:nvPr/>
              </p:nvSpPr>
              <p:spPr>
                <a:xfrm>
                  <a:off x="8078245" y="992744"/>
                  <a:ext cx="983035" cy="292977"/>
                </a:xfrm>
                <a:prstGeom prst="flowChartTerminator">
                  <a:avLst/>
                </a:prstGeom>
                <a:solidFill>
                  <a:srgbClr val="FFFF0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>
                          <a:alpha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Softmax</a:t>
                  </a:r>
                  <a:endParaRPr lang="zh-CN" altLang="en-US" sz="1400" b="1" dirty="0">
                    <a:solidFill>
                      <a:schemeClr val="tx1">
                        <a:alpha val="8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955DEB82-EAF4-47E6-AE70-822231BDC87C}"/>
                    </a:ext>
                  </a:extLst>
                </p:cNvPr>
                <p:cNvSpPr txBox="1"/>
                <p:nvPr/>
              </p:nvSpPr>
              <p:spPr>
                <a:xfrm>
                  <a:off x="9298141" y="997013"/>
                  <a:ext cx="12987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Softmax</a:t>
                  </a:r>
                  <a:r>
                    <a:rPr lang="zh-CN" alt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层</a:t>
                  </a:r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3F2E8BD3-60DA-4238-BE3D-CE228DBAFBBC}"/>
                  </a:ext>
                </a:extLst>
              </p:cNvPr>
              <p:cNvGrpSpPr/>
              <p:nvPr/>
            </p:nvGrpSpPr>
            <p:grpSpPr>
              <a:xfrm>
                <a:off x="7794697" y="-599578"/>
                <a:ext cx="2710388" cy="1099282"/>
                <a:chOff x="7794697" y="-171739"/>
                <a:chExt cx="2710388" cy="1099282"/>
              </a:xfrm>
            </p:grpSpPr>
            <p:cxnSp>
              <p:nvCxnSpPr>
                <p:cNvPr id="181" name="直接箭头连接符 180">
                  <a:extLst>
                    <a:ext uri="{FF2B5EF4-FFF2-40B4-BE49-F238E27FC236}">
                      <a16:creationId xmlns:a16="http://schemas.microsoft.com/office/drawing/2014/main" id="{744194C2-995D-4BDD-8A25-0D82C1A13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9762" y="651871"/>
                  <a:ext cx="0" cy="275672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F1DD9037-37C9-4852-BCEE-539A7A83ADFC}"/>
                    </a:ext>
                  </a:extLst>
                </p:cNvPr>
                <p:cNvGrpSpPr/>
                <p:nvPr/>
              </p:nvGrpSpPr>
              <p:grpSpPr>
                <a:xfrm>
                  <a:off x="8277590" y="291470"/>
                  <a:ext cx="597983" cy="311593"/>
                  <a:chOff x="8235622" y="1008205"/>
                  <a:chExt cx="597983" cy="311593"/>
                </a:xfrm>
              </p:grpSpPr>
              <p:sp>
                <p:nvSpPr>
                  <p:cNvPr id="179" name="矩形: 圆角 178">
                    <a:extLst>
                      <a:ext uri="{FF2B5EF4-FFF2-40B4-BE49-F238E27FC236}">
                        <a16:creationId xmlns:a16="http://schemas.microsoft.com/office/drawing/2014/main" id="{CFB114C7-91AF-4F9D-AF49-533B24B5A448}"/>
                      </a:ext>
                    </a:extLst>
                  </p:cNvPr>
                  <p:cNvSpPr/>
                  <p:nvPr/>
                </p:nvSpPr>
                <p:spPr>
                  <a:xfrm>
                    <a:off x="8235622" y="1008205"/>
                    <a:ext cx="597983" cy="311593"/>
                  </a:xfrm>
                  <a:prstGeom prst="roundRect">
                    <a:avLst/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3FCA1934-59D1-4834-9268-81D1A271BEC0}"/>
                      </a:ext>
                    </a:extLst>
                  </p:cNvPr>
                  <p:cNvSpPr/>
                  <p:nvPr/>
                </p:nvSpPr>
                <p:spPr>
                  <a:xfrm>
                    <a:off x="8566407" y="1074300"/>
                    <a:ext cx="176556" cy="176556"/>
                  </a:xfrm>
                  <a:prstGeom prst="ellipse">
                    <a:avLst/>
                  </a:prstGeom>
                  <a:solidFill>
                    <a:srgbClr val="FF8604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椭圆 183">
                    <a:extLst>
                      <a:ext uri="{FF2B5EF4-FFF2-40B4-BE49-F238E27FC236}">
                        <a16:creationId xmlns:a16="http://schemas.microsoft.com/office/drawing/2014/main" id="{77FE7FE9-D2B5-45A2-A884-5E60EDB7F06F}"/>
                      </a:ext>
                    </a:extLst>
                  </p:cNvPr>
                  <p:cNvSpPr/>
                  <p:nvPr/>
                </p:nvSpPr>
                <p:spPr>
                  <a:xfrm>
                    <a:off x="8328088" y="1076785"/>
                    <a:ext cx="176556" cy="176556"/>
                  </a:xfrm>
                  <a:prstGeom prst="ellipse">
                    <a:avLst/>
                  </a:prstGeom>
                  <a:solidFill>
                    <a:schemeClr val="tx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71ABC525-4603-4EC4-9AFD-EFA257339CEB}"/>
                    </a:ext>
                  </a:extLst>
                </p:cNvPr>
                <p:cNvSpPr txBox="1"/>
                <p:nvPr/>
              </p:nvSpPr>
              <p:spPr>
                <a:xfrm>
                  <a:off x="7794697" y="-171739"/>
                  <a:ext cx="9283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Rumor</a:t>
                  </a:r>
                  <a:endParaRPr lang="zh-CN" alt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CB11F73C-B3F7-477C-86B9-A8EBFC675D23}"/>
                    </a:ext>
                  </a:extLst>
                </p:cNvPr>
                <p:cNvSpPr txBox="1"/>
                <p:nvPr/>
              </p:nvSpPr>
              <p:spPr>
                <a:xfrm>
                  <a:off x="8632429" y="-164321"/>
                  <a:ext cx="11876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Non-Rumor</a:t>
                  </a:r>
                  <a:endParaRPr lang="zh-CN" altLang="en-US" sz="1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2" name="直接箭头连接符 191">
                  <a:extLst>
                    <a:ext uri="{FF2B5EF4-FFF2-40B4-BE49-F238E27FC236}">
                      <a16:creationId xmlns:a16="http://schemas.microsoft.com/office/drawing/2014/main" id="{FE946FE8-ACEF-407E-95BB-9E3BD0076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96364" y="81894"/>
                  <a:ext cx="226818" cy="206664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C7800846-9CE6-4F32-8E8E-B898BDC2D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96653" y="66398"/>
                  <a:ext cx="229499" cy="230352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568598D8-9058-4CEC-9CB6-5A86EABE509D}"/>
                    </a:ext>
                  </a:extLst>
                </p:cNvPr>
                <p:cNvSpPr txBox="1"/>
                <p:nvPr/>
              </p:nvSpPr>
              <p:spPr>
                <a:xfrm>
                  <a:off x="9206358" y="288559"/>
                  <a:ext cx="12987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输出层</a:t>
                  </a:r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96E01AA-81F4-4BB1-9F8D-DDEE8306655A}"/>
                  </a:ext>
                </a:extLst>
              </p:cNvPr>
              <p:cNvGrpSpPr/>
              <p:nvPr/>
            </p:nvGrpSpPr>
            <p:grpSpPr>
              <a:xfrm>
                <a:off x="318782" y="916582"/>
                <a:ext cx="10432849" cy="5498928"/>
                <a:chOff x="318782" y="916582"/>
                <a:chExt cx="10432849" cy="5498928"/>
              </a:xfrm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843C5D94-0574-47AF-A76B-95E347C904D5}"/>
                    </a:ext>
                  </a:extLst>
                </p:cNvPr>
                <p:cNvGrpSpPr/>
                <p:nvPr/>
              </p:nvGrpSpPr>
              <p:grpSpPr>
                <a:xfrm>
                  <a:off x="318782" y="916582"/>
                  <a:ext cx="10432849" cy="5457137"/>
                  <a:chOff x="318782" y="916582"/>
                  <a:chExt cx="10432849" cy="5457137"/>
                </a:xfrm>
              </p:grpSpPr>
              <p:sp>
                <p:nvSpPr>
                  <p:cNvPr id="123" name="矩形: 对角圆角 122">
                    <a:extLst>
                      <a:ext uri="{FF2B5EF4-FFF2-40B4-BE49-F238E27FC236}">
                        <a16:creationId xmlns:a16="http://schemas.microsoft.com/office/drawing/2014/main" id="{7BC972EC-4C73-4ED6-87F7-2E146007B06C}"/>
                      </a:ext>
                    </a:extLst>
                  </p:cNvPr>
                  <p:cNvSpPr/>
                  <p:nvPr/>
                </p:nvSpPr>
                <p:spPr>
                  <a:xfrm rot="2442966">
                    <a:off x="5728278" y="5929026"/>
                    <a:ext cx="1495660" cy="416503"/>
                  </a:xfrm>
                  <a:prstGeom prst="round2Diag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矩形: 对角圆角 121">
                    <a:extLst>
                      <a:ext uri="{FF2B5EF4-FFF2-40B4-BE49-F238E27FC236}">
                        <a16:creationId xmlns:a16="http://schemas.microsoft.com/office/drawing/2014/main" id="{6A627FB3-D817-428C-8B54-09FBA2DF4F08}"/>
                      </a:ext>
                    </a:extLst>
                  </p:cNvPr>
                  <p:cNvSpPr/>
                  <p:nvPr/>
                </p:nvSpPr>
                <p:spPr>
                  <a:xfrm rot="2442966">
                    <a:off x="4193977" y="5930966"/>
                    <a:ext cx="1495660" cy="416503"/>
                  </a:xfrm>
                  <a:prstGeom prst="round2Diag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5" name="直接连接符 4">
                    <a:extLst>
                      <a:ext uri="{FF2B5EF4-FFF2-40B4-BE49-F238E27FC236}">
                        <a16:creationId xmlns:a16="http://schemas.microsoft.com/office/drawing/2014/main" id="{AC140608-BBC5-49F8-9BB1-9EDEB924C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8782" y="5425930"/>
                    <a:ext cx="10117123" cy="1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headEnd type="none" w="med" len="med"/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72B55E9C-770F-486B-B785-8228D393AACB}"/>
                      </a:ext>
                    </a:extLst>
                  </p:cNvPr>
                  <p:cNvSpPr/>
                  <p:nvPr/>
                </p:nvSpPr>
                <p:spPr>
                  <a:xfrm>
                    <a:off x="3023111" y="5391640"/>
                    <a:ext cx="68580" cy="6858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椭圆 113">
                    <a:extLst>
                      <a:ext uri="{FF2B5EF4-FFF2-40B4-BE49-F238E27FC236}">
                        <a16:creationId xmlns:a16="http://schemas.microsoft.com/office/drawing/2014/main" id="{9442FE77-A3B4-42FA-90CB-9AFEFD038718}"/>
                      </a:ext>
                    </a:extLst>
                  </p:cNvPr>
                  <p:cNvSpPr/>
                  <p:nvPr/>
                </p:nvSpPr>
                <p:spPr>
                  <a:xfrm>
                    <a:off x="4484481" y="5391640"/>
                    <a:ext cx="68580" cy="6858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3047232A-C46C-4AC1-9ACA-40258F3DBFD0}"/>
                      </a:ext>
                    </a:extLst>
                  </p:cNvPr>
                  <p:cNvSpPr/>
                  <p:nvPr/>
                </p:nvSpPr>
                <p:spPr>
                  <a:xfrm>
                    <a:off x="5980251" y="5391640"/>
                    <a:ext cx="68580" cy="6858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0AD86E22-CC40-4546-96BA-A5C4C7FF93B8}"/>
                      </a:ext>
                    </a:extLst>
                  </p:cNvPr>
                  <p:cNvSpPr/>
                  <p:nvPr/>
                </p:nvSpPr>
                <p:spPr>
                  <a:xfrm>
                    <a:off x="8587125" y="5391640"/>
                    <a:ext cx="68580" cy="6858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747EC944-4BEB-4CAF-9F10-AF300E73E6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49867" y="5850349"/>
                    <a:ext cx="457200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: 对角圆角 123">
                    <a:extLst>
                      <a:ext uri="{FF2B5EF4-FFF2-40B4-BE49-F238E27FC236}">
                        <a16:creationId xmlns:a16="http://schemas.microsoft.com/office/drawing/2014/main" id="{BF316465-172F-4FEE-8B25-01DE4C22734A}"/>
                      </a:ext>
                    </a:extLst>
                  </p:cNvPr>
                  <p:cNvSpPr/>
                  <p:nvPr/>
                </p:nvSpPr>
                <p:spPr>
                  <a:xfrm rot="2442966">
                    <a:off x="8301227" y="5932036"/>
                    <a:ext cx="1495660" cy="416503"/>
                  </a:xfrm>
                  <a:prstGeom prst="round2Diag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6" name="直接箭头连接符 155">
                    <a:extLst>
                      <a:ext uri="{FF2B5EF4-FFF2-40B4-BE49-F238E27FC236}">
                        <a16:creationId xmlns:a16="http://schemas.microsoft.com/office/drawing/2014/main" id="{779D1B84-3306-40F3-85CC-229D220FE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69762" y="916582"/>
                    <a:ext cx="6821" cy="1006431"/>
                  </a:xfrm>
                  <a:prstGeom prst="straightConnector1">
                    <a:avLst/>
                  </a:prstGeom>
                  <a:ln w="127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A236BEFF-BF15-4235-BC2F-1F7C3FCB0873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946" y="5425930"/>
                    <a:ext cx="11876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Time</a:t>
                    </a:r>
                    <a:endParaRPr lang="zh-CN" altLang="en-US" sz="2400" b="1" dirty="0">
                      <a:solidFill>
                        <a:srgbClr val="7030A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D9A7A90-E9B8-44B5-98F0-B702684C0CF7}"/>
                      </a:ext>
                    </a:extLst>
                  </p:cNvPr>
                  <p:cNvGrpSpPr/>
                  <p:nvPr/>
                </p:nvGrpSpPr>
                <p:grpSpPr>
                  <a:xfrm>
                    <a:off x="2582523" y="4862253"/>
                    <a:ext cx="7955332" cy="307777"/>
                    <a:chOff x="2582523" y="4635750"/>
                    <a:chExt cx="7955332" cy="307777"/>
                  </a:xfrm>
                </p:grpSpPr>
                <p:grpSp>
                  <p:nvGrpSpPr>
                    <p:cNvPr id="69" name="组合 68">
                      <a:extLst>
                        <a:ext uri="{FF2B5EF4-FFF2-40B4-BE49-F238E27FC236}">
                          <a16:creationId xmlns:a16="http://schemas.microsoft.com/office/drawing/2014/main" id="{AAF2D0D3-C0F8-4891-B93B-0E2C5E9E0B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2523" y="4655024"/>
                      <a:ext cx="949757" cy="191870"/>
                      <a:chOff x="4012981" y="1085424"/>
                      <a:chExt cx="1003139" cy="202654"/>
                    </a:xfrm>
                  </p:grpSpPr>
                  <p:sp>
                    <p:nvSpPr>
                      <p:cNvPr id="64" name="矩形 63">
                        <a:extLst>
                          <a:ext uri="{FF2B5EF4-FFF2-40B4-BE49-F238E27FC236}">
                            <a16:creationId xmlns:a16="http://schemas.microsoft.com/office/drawing/2014/main" id="{AB08920A-3CE3-4994-927C-C674611DF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298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" name="矩形 64">
                        <a:extLst>
                          <a:ext uri="{FF2B5EF4-FFF2-40B4-BE49-F238E27FC236}">
                            <a16:creationId xmlns:a16="http://schemas.microsoft.com/office/drawing/2014/main" id="{83B6902A-DB5D-456B-A01E-F4B3CC4C6A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3546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" name="矩形 65">
                        <a:extLst>
                          <a:ext uri="{FF2B5EF4-FFF2-40B4-BE49-F238E27FC236}">
                            <a16:creationId xmlns:a16="http://schemas.microsoft.com/office/drawing/2014/main" id="{26D1B790-FC48-4F50-84B1-76F616ED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411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>
                        <a:extLst>
                          <a:ext uri="{FF2B5EF4-FFF2-40B4-BE49-F238E27FC236}">
                            <a16:creationId xmlns:a16="http://schemas.microsoft.com/office/drawing/2014/main" id="{6ED28CFD-2D4F-4D18-BCE1-E2349B82E9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4990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" name="矩形 67">
                        <a:extLst>
                          <a:ext uri="{FF2B5EF4-FFF2-40B4-BE49-F238E27FC236}">
                            <a16:creationId xmlns:a16="http://schemas.microsoft.com/office/drawing/2014/main" id="{E58E7087-A383-40E2-AF4A-FF08123AE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5241" y="1085424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3" name="组合 82">
                      <a:extLst>
                        <a:ext uri="{FF2B5EF4-FFF2-40B4-BE49-F238E27FC236}">
                          <a16:creationId xmlns:a16="http://schemas.microsoft.com/office/drawing/2014/main" id="{AD3375BF-C741-48FA-9C17-22892D543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6515" y="4655024"/>
                      <a:ext cx="949757" cy="191870"/>
                      <a:chOff x="4012981" y="1085424"/>
                      <a:chExt cx="1003139" cy="202654"/>
                    </a:xfrm>
                  </p:grpSpPr>
                  <p:sp>
                    <p:nvSpPr>
                      <p:cNvPr id="85" name="矩形 84">
                        <a:extLst>
                          <a:ext uri="{FF2B5EF4-FFF2-40B4-BE49-F238E27FC236}">
                            <a16:creationId xmlns:a16="http://schemas.microsoft.com/office/drawing/2014/main" id="{44FBE26B-251A-44AB-9861-44FE88065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298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" name="矩形 85">
                        <a:extLst>
                          <a:ext uri="{FF2B5EF4-FFF2-40B4-BE49-F238E27FC236}">
                            <a16:creationId xmlns:a16="http://schemas.microsoft.com/office/drawing/2014/main" id="{B5B2A8A1-CAF6-4132-90AA-61C4B385A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3546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" name="矩形 86">
                        <a:extLst>
                          <a:ext uri="{FF2B5EF4-FFF2-40B4-BE49-F238E27FC236}">
                            <a16:creationId xmlns:a16="http://schemas.microsoft.com/office/drawing/2014/main" id="{302770BE-45A1-452C-BB92-EC7A28948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411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27A9CFA0-8698-4A38-A8F6-AE53E60E8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4990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0AD62DC8-A2A2-4C86-A677-4766C6229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5241" y="1085424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>
                      <a:extLst>
                        <a:ext uri="{FF2B5EF4-FFF2-40B4-BE49-F238E27FC236}">
                          <a16:creationId xmlns:a16="http://schemas.microsoft.com/office/drawing/2014/main" id="{0C5D50DE-0A72-4801-A2FD-68ED6C859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19446" y="4655024"/>
                      <a:ext cx="949757" cy="191870"/>
                      <a:chOff x="4012981" y="1085424"/>
                      <a:chExt cx="1003139" cy="202654"/>
                    </a:xfrm>
                  </p:grpSpPr>
                  <p:sp>
                    <p:nvSpPr>
                      <p:cNvPr id="93" name="矩形 92">
                        <a:extLst>
                          <a:ext uri="{FF2B5EF4-FFF2-40B4-BE49-F238E27FC236}">
                            <a16:creationId xmlns:a16="http://schemas.microsoft.com/office/drawing/2014/main" id="{C3BBF094-43E1-42C7-91A2-8673FA189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298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" name="矩形 93">
                        <a:extLst>
                          <a:ext uri="{FF2B5EF4-FFF2-40B4-BE49-F238E27FC236}">
                            <a16:creationId xmlns:a16="http://schemas.microsoft.com/office/drawing/2014/main" id="{8910BC30-76E7-49F8-AC54-6B73E0F7A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3546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" name="矩形 94">
                        <a:extLst>
                          <a:ext uri="{FF2B5EF4-FFF2-40B4-BE49-F238E27FC236}">
                            <a16:creationId xmlns:a16="http://schemas.microsoft.com/office/drawing/2014/main" id="{0F3A4F98-FE0A-4EE6-B055-08BDE64C75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411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71C35DF3-BD62-40E8-9572-C6013F866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4990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F6EFBBB0-FFA5-47AB-98EE-AAF063C51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5241" y="1085424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9" name="组合 98">
                      <a:extLst>
                        <a:ext uri="{FF2B5EF4-FFF2-40B4-BE49-F238E27FC236}">
                          <a16:creationId xmlns:a16="http://schemas.microsoft.com/office/drawing/2014/main" id="{CCB48478-7769-4AE0-BAAD-40A4D7DD73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38196" y="4655024"/>
                      <a:ext cx="949757" cy="191870"/>
                      <a:chOff x="4012981" y="1085424"/>
                      <a:chExt cx="1003139" cy="202654"/>
                    </a:xfrm>
                  </p:grpSpPr>
                  <p:sp>
                    <p:nvSpPr>
                      <p:cNvPr id="101" name="矩形 100">
                        <a:extLst>
                          <a:ext uri="{FF2B5EF4-FFF2-40B4-BE49-F238E27FC236}">
                            <a16:creationId xmlns:a16="http://schemas.microsoft.com/office/drawing/2014/main" id="{63B2FB3C-266A-463A-B2E2-36B341812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298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" name="矩形 101">
                        <a:extLst>
                          <a:ext uri="{FF2B5EF4-FFF2-40B4-BE49-F238E27FC236}">
                            <a16:creationId xmlns:a16="http://schemas.microsoft.com/office/drawing/2014/main" id="{FFF666F7-9195-4B3D-8D5F-FBCAE47DA0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3546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" name="矩形 102">
                        <a:extLst>
                          <a:ext uri="{FF2B5EF4-FFF2-40B4-BE49-F238E27FC236}">
                            <a16:creationId xmlns:a16="http://schemas.microsoft.com/office/drawing/2014/main" id="{C0E45D90-023F-4149-9C31-A6F351058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4111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" name="矩形 103">
                        <a:extLst>
                          <a:ext uri="{FF2B5EF4-FFF2-40B4-BE49-F238E27FC236}">
                            <a16:creationId xmlns:a16="http://schemas.microsoft.com/office/drawing/2014/main" id="{F5629EEC-F3BC-4746-81BF-804509B6F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4990" y="1085425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" name="矩形 104">
                        <a:extLst>
                          <a:ext uri="{FF2B5EF4-FFF2-40B4-BE49-F238E27FC236}">
                            <a16:creationId xmlns:a16="http://schemas.microsoft.com/office/drawing/2014/main" id="{E86FB84E-4E48-41CE-A364-9AE5D2576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5241" y="1085424"/>
                        <a:ext cx="200879" cy="20265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11" name="直接连接符 110">
                      <a:extLst>
                        <a:ext uri="{FF2B5EF4-FFF2-40B4-BE49-F238E27FC236}">
                          <a16:creationId xmlns:a16="http://schemas.microsoft.com/office/drawing/2014/main" id="{EECF04F6-4617-4206-A7D3-08EF610D22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49867" y="4741224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rgbClr val="7030A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7" name="文本框 196">
                      <a:extLst>
                        <a:ext uri="{FF2B5EF4-FFF2-40B4-BE49-F238E27FC236}">
                          <a16:creationId xmlns:a16="http://schemas.microsoft.com/office/drawing/2014/main" id="{AE4FBCE8-2836-4733-AF06-CC94F07EF9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9477" y="4635750"/>
                      <a:ext cx="9283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输入层</a:t>
                      </a:r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C4C91A5E-E1EC-46C4-9317-716931B3D41B}"/>
                      </a:ext>
                    </a:extLst>
                  </p:cNvPr>
                  <p:cNvGrpSpPr/>
                  <p:nvPr/>
                </p:nvGrpSpPr>
                <p:grpSpPr>
                  <a:xfrm>
                    <a:off x="1850175" y="1298256"/>
                    <a:ext cx="8443886" cy="1681646"/>
                    <a:chOff x="1856756" y="1784741"/>
                    <a:chExt cx="8443886" cy="1667057"/>
                  </a:xfrm>
                </p:grpSpPr>
                <p:sp>
                  <p:nvSpPr>
                    <p:cNvPr id="163" name="矩形: 圆角 162">
                      <a:extLst>
                        <a:ext uri="{FF2B5EF4-FFF2-40B4-BE49-F238E27FC236}">
                          <a16:creationId xmlns:a16="http://schemas.microsoft.com/office/drawing/2014/main" id="{5DD7A756-7A64-47DB-A38D-222999E34C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6756" y="1784741"/>
                      <a:ext cx="7416448" cy="1510522"/>
                    </a:xfrm>
                    <a:prstGeom prst="roundRect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62" name="组合 61">
                      <a:extLst>
                        <a:ext uri="{FF2B5EF4-FFF2-40B4-BE49-F238E27FC236}">
                          <a16:creationId xmlns:a16="http://schemas.microsoft.com/office/drawing/2014/main" id="{E0D3D5DB-91C2-4FD4-80C0-1C2E77F732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2879" y="2711177"/>
                      <a:ext cx="6393873" cy="259262"/>
                      <a:chOff x="2193372" y="3560422"/>
                      <a:chExt cx="6393873" cy="25926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33D8EA93-00D7-4707-A774-6C793850D5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93372" y="3563195"/>
                        <a:ext cx="838200" cy="256489"/>
                        <a:chOff x="1988820" y="3404844"/>
                        <a:chExt cx="838200" cy="256489"/>
                      </a:xfrm>
                    </p:grpSpPr>
                    <p:sp>
                      <p:nvSpPr>
                        <p:cNvPr id="8" name="流程图: 终止 7">
                          <a:extLst>
                            <a:ext uri="{FF2B5EF4-FFF2-40B4-BE49-F238E27FC236}">
                              <a16:creationId xmlns:a16="http://schemas.microsoft.com/office/drawing/2014/main" id="{2F859F83-7148-44A0-9437-934F703B23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8820" y="3404844"/>
                          <a:ext cx="838200" cy="256489"/>
                        </a:xfrm>
                        <a:prstGeom prst="flowChartTerminator">
                          <a:avLst/>
                        </a:prstGeom>
                        <a:noFill/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" name="椭圆 8">
                          <a:extLst>
                            <a:ext uri="{FF2B5EF4-FFF2-40B4-BE49-F238E27FC236}">
                              <a16:creationId xmlns:a16="http://schemas.microsoft.com/office/drawing/2014/main" id="{4A69ED05-72D9-4DC2-8099-C9EA09A59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80266" y="3444810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" name="椭圆 9">
                          <a:extLst>
                            <a:ext uri="{FF2B5EF4-FFF2-40B4-BE49-F238E27FC236}">
                              <a16:creationId xmlns:a16="http://schemas.microsoft.com/office/drawing/2014/main" id="{56E48FE5-A67B-4A50-8C2C-F4894594A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05065" y="3446106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" name="椭圆 10">
                          <a:extLst>
                            <a:ext uri="{FF2B5EF4-FFF2-40B4-BE49-F238E27FC236}">
                              <a16:creationId xmlns:a16="http://schemas.microsoft.com/office/drawing/2014/main" id="{CF1A6FFE-4EF3-44F6-9323-C9A03A15FB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9864" y="3444810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" name="组合 17">
                        <a:extLst>
                          <a:ext uri="{FF2B5EF4-FFF2-40B4-BE49-F238E27FC236}">
                            <a16:creationId xmlns:a16="http://schemas.microsoft.com/office/drawing/2014/main" id="{84DB97E0-DFBD-48B2-A059-D09D5365C8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7364" y="3563194"/>
                        <a:ext cx="838200" cy="256489"/>
                        <a:chOff x="4183380" y="3371201"/>
                        <a:chExt cx="838200" cy="256489"/>
                      </a:xfrm>
                    </p:grpSpPr>
                    <p:sp>
                      <p:nvSpPr>
                        <p:cNvPr id="14" name="流程图: 终止 13">
                          <a:extLst>
                            <a:ext uri="{FF2B5EF4-FFF2-40B4-BE49-F238E27FC236}">
                              <a16:creationId xmlns:a16="http://schemas.microsoft.com/office/drawing/2014/main" id="{7BD6FFAF-7C88-47FE-B612-ED8945DA09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83380" y="3371201"/>
                          <a:ext cx="838200" cy="256489"/>
                        </a:xfrm>
                        <a:prstGeom prst="flowChartTerminator">
                          <a:avLst/>
                        </a:prstGeom>
                        <a:noFill/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椭圆 14">
                          <a:extLst>
                            <a:ext uri="{FF2B5EF4-FFF2-40B4-BE49-F238E27FC236}">
                              <a16:creationId xmlns:a16="http://schemas.microsoft.com/office/drawing/2014/main" id="{B2DE1303-AC56-4B03-9444-1185AEC10A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74826" y="3411167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" name="椭圆 15">
                          <a:extLst>
                            <a:ext uri="{FF2B5EF4-FFF2-40B4-BE49-F238E27FC236}">
                              <a16:creationId xmlns:a16="http://schemas.microsoft.com/office/drawing/2014/main" id="{F1F43457-4033-4B4C-AC21-5C4FC03C0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99625" y="3412463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" name="椭圆 16">
                          <a:extLst>
                            <a:ext uri="{FF2B5EF4-FFF2-40B4-BE49-F238E27FC236}">
                              <a16:creationId xmlns:a16="http://schemas.microsoft.com/office/drawing/2014/main" id="{83E9D2E4-32F7-4553-A857-07CFED360C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24424" y="3411167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cxnSp>
                    <p:nvCxnSpPr>
                      <p:cNvPr id="43" name="直接箭头连接符 42">
                        <a:extLst>
                          <a:ext uri="{FF2B5EF4-FFF2-40B4-BE49-F238E27FC236}">
                            <a16:creationId xmlns:a16="http://schemas.microsoft.com/office/drawing/2014/main" id="{4BF994D7-92C2-403C-BF26-51D4D49D82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84954" y="3691438"/>
                        <a:ext cx="524167" cy="1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5" name="组合 44">
                        <a:extLst>
                          <a:ext uri="{FF2B5EF4-FFF2-40B4-BE49-F238E27FC236}">
                            <a16:creationId xmlns:a16="http://schemas.microsoft.com/office/drawing/2014/main" id="{19CCB0C7-F546-4A3B-844D-55CBFCD7E9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28755" y="3563194"/>
                        <a:ext cx="838200" cy="256489"/>
                        <a:chOff x="4183380" y="3371201"/>
                        <a:chExt cx="838200" cy="256489"/>
                      </a:xfrm>
                    </p:grpSpPr>
                    <p:sp>
                      <p:nvSpPr>
                        <p:cNvPr id="46" name="流程图: 终止 45">
                          <a:extLst>
                            <a:ext uri="{FF2B5EF4-FFF2-40B4-BE49-F238E27FC236}">
                              <a16:creationId xmlns:a16="http://schemas.microsoft.com/office/drawing/2014/main" id="{595409C7-C945-4F4E-8702-E64FC66B9F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83380" y="3371201"/>
                          <a:ext cx="838200" cy="256489"/>
                        </a:xfrm>
                        <a:prstGeom prst="flowChartTerminator">
                          <a:avLst/>
                        </a:prstGeom>
                        <a:noFill/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7" name="椭圆 46">
                          <a:extLst>
                            <a:ext uri="{FF2B5EF4-FFF2-40B4-BE49-F238E27FC236}">
                              <a16:creationId xmlns:a16="http://schemas.microsoft.com/office/drawing/2014/main" id="{31B9DEF5-ACB4-4208-A37A-7BF87DF634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74826" y="3411167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8" name="椭圆 47">
                          <a:extLst>
                            <a:ext uri="{FF2B5EF4-FFF2-40B4-BE49-F238E27FC236}">
                              <a16:creationId xmlns:a16="http://schemas.microsoft.com/office/drawing/2014/main" id="{497E0995-FC25-4390-816F-0B22C4DA8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99625" y="3412463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9" name="椭圆 48">
                          <a:extLst>
                            <a:ext uri="{FF2B5EF4-FFF2-40B4-BE49-F238E27FC236}">
                              <a16:creationId xmlns:a16="http://schemas.microsoft.com/office/drawing/2014/main" id="{60C568E7-F2C3-464A-BECA-7800A88ADC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24424" y="3411167"/>
                          <a:ext cx="176556" cy="176556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accen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cxnSp>
                    <p:nvCxnSpPr>
                      <p:cNvPr id="50" name="直接箭头连接符 49">
                        <a:extLst>
                          <a:ext uri="{FF2B5EF4-FFF2-40B4-BE49-F238E27FC236}">
                            <a16:creationId xmlns:a16="http://schemas.microsoft.com/office/drawing/2014/main" id="{DC9F9EC1-BFCC-4182-86E0-2F81CC2118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51248" y="3691438"/>
                        <a:ext cx="524167" cy="1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7" name="组合 56">
                        <a:extLst>
                          <a:ext uri="{FF2B5EF4-FFF2-40B4-BE49-F238E27FC236}">
                            <a16:creationId xmlns:a16="http://schemas.microsoft.com/office/drawing/2014/main" id="{30BE48A9-75BE-4076-A366-E02689B181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0717" y="3560422"/>
                        <a:ext cx="1416528" cy="256489"/>
                        <a:chOff x="6021116" y="3563194"/>
                        <a:chExt cx="1416528" cy="256489"/>
                      </a:xfrm>
                    </p:grpSpPr>
                    <p:grpSp>
                      <p:nvGrpSpPr>
                        <p:cNvPr id="51" name="组合 50">
                          <a:extLst>
                            <a:ext uri="{FF2B5EF4-FFF2-40B4-BE49-F238E27FC236}">
                              <a16:creationId xmlns:a16="http://schemas.microsoft.com/office/drawing/2014/main" id="{11F30D0A-5D2D-490A-9E30-A38146B8EB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99444" y="3563194"/>
                          <a:ext cx="838200" cy="256489"/>
                          <a:chOff x="4183380" y="3371201"/>
                          <a:chExt cx="838200" cy="256489"/>
                        </a:xfrm>
                      </p:grpSpPr>
                      <p:sp>
                        <p:nvSpPr>
                          <p:cNvPr id="52" name="流程图: 终止 51">
                            <a:extLst>
                              <a:ext uri="{FF2B5EF4-FFF2-40B4-BE49-F238E27FC236}">
                                <a16:creationId xmlns:a16="http://schemas.microsoft.com/office/drawing/2014/main" id="{DFB4DEF7-72A5-478C-A30D-8BC04BEC46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83380" y="3371201"/>
                            <a:ext cx="838200" cy="256489"/>
                          </a:xfrm>
                          <a:prstGeom prst="flowChartTerminator">
                            <a:avLst/>
                          </a:prstGeom>
                          <a:noFill/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3" name="椭圆 52">
                            <a:extLst>
                              <a:ext uri="{FF2B5EF4-FFF2-40B4-BE49-F238E27FC236}">
                                <a16:creationId xmlns:a16="http://schemas.microsoft.com/office/drawing/2014/main" id="{938311EE-7BD3-41B4-8EC1-5FB0811D32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74826" y="3411167"/>
                            <a:ext cx="176556" cy="176556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accen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4" name="椭圆 53">
                            <a:extLst>
                              <a:ext uri="{FF2B5EF4-FFF2-40B4-BE49-F238E27FC236}">
                                <a16:creationId xmlns:a16="http://schemas.microsoft.com/office/drawing/2014/main" id="{51896F23-3F82-4491-AF1F-3BF6F73E2E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99625" y="3412463"/>
                            <a:ext cx="176556" cy="176556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accen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5" name="椭圆 54">
                            <a:extLst>
                              <a:ext uri="{FF2B5EF4-FFF2-40B4-BE49-F238E27FC236}">
                                <a16:creationId xmlns:a16="http://schemas.microsoft.com/office/drawing/2014/main" id="{152CCBFC-888A-4626-BD93-B14C168CEE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24424" y="3411167"/>
                            <a:ext cx="176556" cy="176556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accen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cxnSp>
                      <p:nvCxnSpPr>
                        <p:cNvPr id="56" name="直接箭头连接符 55">
                          <a:extLst>
                            <a:ext uri="{FF2B5EF4-FFF2-40B4-BE49-F238E27FC236}">
                              <a16:creationId xmlns:a16="http://schemas.microsoft.com/office/drawing/2014/main" id="{919B2D66-ADC7-42BD-B7CC-645DB5290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021116" y="3691437"/>
                          <a:ext cx="524167" cy="1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rgbClr val="7030A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8" name="直接箭头连接符 57">
                        <a:extLst>
                          <a:ext uri="{FF2B5EF4-FFF2-40B4-BE49-F238E27FC236}">
                            <a16:creationId xmlns:a16="http://schemas.microsoft.com/office/drawing/2014/main" id="{FEE93973-B462-4FA0-8ACD-D212FA874B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21116" y="3688667"/>
                        <a:ext cx="524167" cy="1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>
                        <a:extLst>
                          <a:ext uri="{FF2B5EF4-FFF2-40B4-BE49-F238E27FC236}">
                            <a16:creationId xmlns:a16="http://schemas.microsoft.com/office/drawing/2014/main" id="{EABD1000-052D-4419-81D9-C40B0C9E7A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37789" y="3688667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7030A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9" name="直接箭头连接符 78">
                      <a:extLst>
                        <a:ext uri="{FF2B5EF4-FFF2-40B4-BE49-F238E27FC236}">
                          <a16:creationId xmlns:a16="http://schemas.microsoft.com/office/drawing/2014/main" id="{759BAB62-F31C-4018-86B8-2933F96042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57401" y="303624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直接箭头连接符 83">
                      <a:extLst>
                        <a:ext uri="{FF2B5EF4-FFF2-40B4-BE49-F238E27FC236}">
                          <a16:creationId xmlns:a16="http://schemas.microsoft.com/office/drawing/2014/main" id="{FE4A869E-4557-4CFC-B934-6627C17969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21393" y="303624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箭头连接符 91">
                      <a:extLst>
                        <a:ext uri="{FF2B5EF4-FFF2-40B4-BE49-F238E27FC236}">
                          <a16:creationId xmlns:a16="http://schemas.microsoft.com/office/drawing/2014/main" id="{C17FB4DB-6A32-4E69-8F3B-A1E58729AF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994324" y="303624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直接箭头连接符 99">
                      <a:extLst>
                        <a:ext uri="{FF2B5EF4-FFF2-40B4-BE49-F238E27FC236}">
                          <a16:creationId xmlns:a16="http://schemas.microsoft.com/office/drawing/2014/main" id="{42617425-BA57-48F5-8249-008EF0E7E9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13074" y="303624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直接箭头连接符 124">
                      <a:extLst>
                        <a:ext uri="{FF2B5EF4-FFF2-40B4-BE49-F238E27FC236}">
                          <a16:creationId xmlns:a16="http://schemas.microsoft.com/office/drawing/2014/main" id="{A05BD39A-FB68-46DC-99D2-3F0E3D48D0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57401" y="222852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箭头连接符 125">
                      <a:extLst>
                        <a:ext uri="{FF2B5EF4-FFF2-40B4-BE49-F238E27FC236}">
                          <a16:creationId xmlns:a16="http://schemas.microsoft.com/office/drawing/2014/main" id="{D1D722FE-455B-47B2-988D-0EC1931E51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30811" y="222852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直接箭头连接符 126">
                      <a:extLst>
                        <a:ext uri="{FF2B5EF4-FFF2-40B4-BE49-F238E27FC236}">
                          <a16:creationId xmlns:a16="http://schemas.microsoft.com/office/drawing/2014/main" id="{06BE6139-78C1-40B5-9831-F5CC415DC3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978842" y="222852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直接箭头连接符 127">
                      <a:extLst>
                        <a:ext uri="{FF2B5EF4-FFF2-40B4-BE49-F238E27FC236}">
                          <a16:creationId xmlns:a16="http://schemas.microsoft.com/office/drawing/2014/main" id="{552FE5EA-1084-4CB7-9C6A-56442E0F34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594875" y="2228526"/>
                      <a:ext cx="0" cy="415552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直接箭头连接符 128">
                      <a:extLst>
                        <a:ext uri="{FF2B5EF4-FFF2-40B4-BE49-F238E27FC236}">
                          <a16:creationId xmlns:a16="http://schemas.microsoft.com/office/drawing/2014/main" id="{C0D0AEA0-546B-4D9F-94EC-F3C898BA71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63831" y="2835728"/>
                      <a:ext cx="524167" cy="1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4" name="组合 133">
                      <a:extLst>
                        <a:ext uri="{FF2B5EF4-FFF2-40B4-BE49-F238E27FC236}">
                          <a16:creationId xmlns:a16="http://schemas.microsoft.com/office/drawing/2014/main" id="{CA1E7D5C-AA59-49F7-9AB0-078FA98836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7182" y="1983010"/>
                      <a:ext cx="760438" cy="191869"/>
                      <a:chOff x="2705525" y="1869529"/>
                      <a:chExt cx="760438" cy="191869"/>
                    </a:xfrm>
                    <a:solidFill>
                      <a:srgbClr val="FF8604"/>
                    </a:solidFill>
                  </p:grpSpPr>
                  <p:sp>
                    <p:nvSpPr>
                      <p:cNvPr id="130" name="矩形 129">
                        <a:extLst>
                          <a:ext uri="{FF2B5EF4-FFF2-40B4-BE49-F238E27FC236}">
                            <a16:creationId xmlns:a16="http://schemas.microsoft.com/office/drawing/2014/main" id="{FA920E36-BE69-4E4E-A7CF-77E178E129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5525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1" name="矩形 130">
                        <a:extLst>
                          <a:ext uri="{FF2B5EF4-FFF2-40B4-BE49-F238E27FC236}">
                            <a16:creationId xmlns:a16="http://schemas.microsoft.com/office/drawing/2014/main" id="{90EE3299-1AB1-4D90-9926-21451B533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3068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2" name="矩形 131">
                        <a:extLst>
                          <a:ext uri="{FF2B5EF4-FFF2-40B4-BE49-F238E27FC236}">
                            <a16:creationId xmlns:a16="http://schemas.microsoft.com/office/drawing/2014/main" id="{61C5DD13-A331-4150-88E1-6A7443932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3257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CF477E9D-8E27-49DB-8ACF-26D70F361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5774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5" name="组合 134">
                      <a:extLst>
                        <a:ext uri="{FF2B5EF4-FFF2-40B4-BE49-F238E27FC236}">
                          <a16:creationId xmlns:a16="http://schemas.microsoft.com/office/drawing/2014/main" id="{ABEFC56B-455C-419B-9B94-46B7012BC1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50592" y="1983010"/>
                      <a:ext cx="760438" cy="191869"/>
                      <a:chOff x="2705525" y="1869529"/>
                      <a:chExt cx="760438" cy="191869"/>
                    </a:xfrm>
                    <a:solidFill>
                      <a:srgbClr val="FF8604"/>
                    </a:solidFill>
                  </p:grpSpPr>
                  <p:sp>
                    <p:nvSpPr>
                      <p:cNvPr id="136" name="矩形 135">
                        <a:extLst>
                          <a:ext uri="{FF2B5EF4-FFF2-40B4-BE49-F238E27FC236}">
                            <a16:creationId xmlns:a16="http://schemas.microsoft.com/office/drawing/2014/main" id="{3E6F2562-048F-4BEF-9B42-B65355451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5525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7" name="矩形 136">
                        <a:extLst>
                          <a:ext uri="{FF2B5EF4-FFF2-40B4-BE49-F238E27FC236}">
                            <a16:creationId xmlns:a16="http://schemas.microsoft.com/office/drawing/2014/main" id="{B5744AB6-2E1C-4C6F-AC13-2B7B61B441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3068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" name="矩形 137">
                        <a:extLst>
                          <a:ext uri="{FF2B5EF4-FFF2-40B4-BE49-F238E27FC236}">
                            <a16:creationId xmlns:a16="http://schemas.microsoft.com/office/drawing/2014/main" id="{E8BF6757-23A4-4166-BDCC-4749EFEE8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3257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9" name="矩形 138">
                        <a:extLst>
                          <a:ext uri="{FF2B5EF4-FFF2-40B4-BE49-F238E27FC236}">
                            <a16:creationId xmlns:a16="http://schemas.microsoft.com/office/drawing/2014/main" id="{6B2B3644-CC29-45A3-9DFE-0D955BB35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5774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40" name="组合 139">
                      <a:extLst>
                        <a:ext uri="{FF2B5EF4-FFF2-40B4-BE49-F238E27FC236}">
                          <a16:creationId xmlns:a16="http://schemas.microsoft.com/office/drawing/2014/main" id="{24F7A596-66C4-40C9-A0C4-A53C5F7AC3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98623" y="1983010"/>
                      <a:ext cx="760438" cy="191869"/>
                      <a:chOff x="2705525" y="1869529"/>
                      <a:chExt cx="760438" cy="191869"/>
                    </a:xfrm>
                    <a:solidFill>
                      <a:srgbClr val="FF8604"/>
                    </a:solidFill>
                  </p:grpSpPr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4C91D1D4-AB02-4290-B373-FA365A6C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5525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2" name="矩形 141">
                        <a:extLst>
                          <a:ext uri="{FF2B5EF4-FFF2-40B4-BE49-F238E27FC236}">
                            <a16:creationId xmlns:a16="http://schemas.microsoft.com/office/drawing/2014/main" id="{600C2314-1314-40F1-B71C-2CD37C54F3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3068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3" name="矩形 142">
                        <a:extLst>
                          <a:ext uri="{FF2B5EF4-FFF2-40B4-BE49-F238E27FC236}">
                            <a16:creationId xmlns:a16="http://schemas.microsoft.com/office/drawing/2014/main" id="{EC04E60D-FC83-4943-9473-381ED606D0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3257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4" name="矩形 143">
                        <a:extLst>
                          <a:ext uri="{FF2B5EF4-FFF2-40B4-BE49-F238E27FC236}">
                            <a16:creationId xmlns:a16="http://schemas.microsoft.com/office/drawing/2014/main" id="{F2F11D6D-3813-434C-898E-6239E2019F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5774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45" name="组合 144">
                      <a:extLst>
                        <a:ext uri="{FF2B5EF4-FFF2-40B4-BE49-F238E27FC236}">
                          <a16:creationId xmlns:a16="http://schemas.microsoft.com/office/drawing/2014/main" id="{AFA47C98-7E6C-4590-A7F4-0F7640446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6363" y="1988505"/>
                      <a:ext cx="760438" cy="191869"/>
                      <a:chOff x="2705525" y="1869529"/>
                      <a:chExt cx="760438" cy="191869"/>
                    </a:xfrm>
                    <a:solidFill>
                      <a:srgbClr val="FF8604"/>
                    </a:solidFill>
                  </p:grpSpPr>
                  <p:sp>
                    <p:nvSpPr>
                      <p:cNvPr id="146" name="矩形 145">
                        <a:extLst>
                          <a:ext uri="{FF2B5EF4-FFF2-40B4-BE49-F238E27FC236}">
                            <a16:creationId xmlns:a16="http://schemas.microsoft.com/office/drawing/2014/main" id="{A80F7F8A-99E8-45FB-A569-A936858CD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5525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7" name="矩形 146">
                        <a:extLst>
                          <a:ext uri="{FF2B5EF4-FFF2-40B4-BE49-F238E27FC236}">
                            <a16:creationId xmlns:a16="http://schemas.microsoft.com/office/drawing/2014/main" id="{6A431FBB-FFF2-40E0-B7A6-A897EAB0E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3068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8" name="矩形 147">
                        <a:extLst>
                          <a:ext uri="{FF2B5EF4-FFF2-40B4-BE49-F238E27FC236}">
                            <a16:creationId xmlns:a16="http://schemas.microsoft.com/office/drawing/2014/main" id="{50DC84E1-B9B5-4D4F-AF11-D52CCA1379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3257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9" name="矩形 148">
                        <a:extLst>
                          <a:ext uri="{FF2B5EF4-FFF2-40B4-BE49-F238E27FC236}">
                            <a16:creationId xmlns:a16="http://schemas.microsoft.com/office/drawing/2014/main" id="{5580AE46-FD06-4FE0-834E-F433715F8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5774" y="1869529"/>
                        <a:ext cx="190189" cy="191869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61" name="直接连接符 160">
                      <a:extLst>
                        <a:ext uri="{FF2B5EF4-FFF2-40B4-BE49-F238E27FC236}">
                          <a16:creationId xmlns:a16="http://schemas.microsoft.com/office/drawing/2014/main" id="{7D7457FB-7398-43CC-A213-439E670A45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88907" y="2076171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rgbClr val="7030A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DC82EC70-DACA-4D2A-8111-47CDDC825B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8215" y="3003311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文本框 166">
                      <a:extLst>
                        <a:ext uri="{FF2B5EF4-FFF2-40B4-BE49-F238E27FC236}">
                          <a16:creationId xmlns:a16="http://schemas.microsoft.com/office/drawing/2014/main" id="{8CB4687A-1CAF-4154-AA19-55EF45F589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7315" y="2996302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8" name="文本框 167">
                      <a:extLst>
                        <a:ext uri="{FF2B5EF4-FFF2-40B4-BE49-F238E27FC236}">
                          <a16:creationId xmlns:a16="http://schemas.microsoft.com/office/drawing/2014/main" id="{7E68B342-DF54-42DB-9198-8755F3A43F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7233" y="3003534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9" name="文本框 168">
                      <a:extLst>
                        <a:ext uri="{FF2B5EF4-FFF2-40B4-BE49-F238E27FC236}">
                          <a16:creationId xmlns:a16="http://schemas.microsoft.com/office/drawing/2014/main" id="{540E3107-DFA4-4B4B-80D5-4D945A3CF7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0119" y="3003311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文本框 169">
                      <a:extLst>
                        <a:ext uri="{FF2B5EF4-FFF2-40B4-BE49-F238E27FC236}">
                          <a16:creationId xmlns:a16="http://schemas.microsoft.com/office/drawing/2014/main" id="{F1DEE8E3-24DD-43AC-9704-7741495111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1437" y="2281831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文本框 170">
                      <a:extLst>
                        <a:ext uri="{FF2B5EF4-FFF2-40B4-BE49-F238E27FC236}">
                          <a16:creationId xmlns:a16="http://schemas.microsoft.com/office/drawing/2014/main" id="{D2F596F3-37A6-4F67-8462-7FE96C88F8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9935" y="2281831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2" name="文本框 171">
                      <a:extLst>
                        <a:ext uri="{FF2B5EF4-FFF2-40B4-BE49-F238E27FC236}">
                          <a16:creationId xmlns:a16="http://schemas.microsoft.com/office/drawing/2014/main" id="{F9F39A59-092E-4495-9E84-6FF1126D59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8831" y="2282223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3" name="文本框 172">
                      <a:extLst>
                        <a:ext uri="{FF2B5EF4-FFF2-40B4-BE49-F238E27FC236}">
                          <a16:creationId xmlns:a16="http://schemas.microsoft.com/office/drawing/2014/main" id="{F4695CDF-B52D-4511-A6D7-CDCEC87EFE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54685" y="2281831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4" name="文本框 173">
                      <a:extLst>
                        <a:ext uri="{FF2B5EF4-FFF2-40B4-BE49-F238E27FC236}">
                          <a16:creationId xmlns:a16="http://schemas.microsoft.com/office/drawing/2014/main" id="{6C5E12E2-CB4F-4ABE-919E-667931F78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5068" y="2557288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5" name="文本框 174">
                      <a:extLst>
                        <a:ext uri="{FF2B5EF4-FFF2-40B4-BE49-F238E27FC236}">
                          <a16:creationId xmlns:a16="http://schemas.microsoft.com/office/drawing/2014/main" id="{E389FE05-9597-4233-8F6B-2F139702E4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587" y="2557288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6" name="文本框 175">
                      <a:extLst>
                        <a:ext uri="{FF2B5EF4-FFF2-40B4-BE49-F238E27FC236}">
                          <a16:creationId xmlns:a16="http://schemas.microsoft.com/office/drawing/2014/main" id="{CE024904-06D7-4709-9DF8-BF978D618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2584" y="2559943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7" name="文本框 176">
                      <a:extLst>
                        <a:ext uri="{FF2B5EF4-FFF2-40B4-BE49-F238E27FC236}">
                          <a16:creationId xmlns:a16="http://schemas.microsoft.com/office/drawing/2014/main" id="{AD0EE091-BFAC-49A0-9E3E-40ECED50BA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255" y="2549865"/>
                      <a:ext cx="297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8" name="文本框 177">
                          <a:extLst>
                            <a:ext uri="{FF2B5EF4-FFF2-40B4-BE49-F238E27FC236}">
                              <a16:creationId xmlns:a16="http://schemas.microsoft.com/office/drawing/2014/main" id="{29BC59AA-A0B8-4981-9D12-480FF23FAE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20546" y="2534416"/>
                          <a:ext cx="29715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8" name="文本框 177">
                          <a:extLst>
                            <a:ext uri="{FF2B5EF4-FFF2-40B4-BE49-F238E27FC236}">
                              <a16:creationId xmlns:a16="http://schemas.microsoft.com/office/drawing/2014/main" id="{29BC59AA-A0B8-4981-9D12-480FF23FAE9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0546" y="2534416"/>
                          <a:ext cx="297156" cy="30777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r="-104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00" name="文本框 199">
                      <a:extLst>
                        <a:ext uri="{FF2B5EF4-FFF2-40B4-BE49-F238E27FC236}">
                          <a16:creationId xmlns:a16="http://schemas.microsoft.com/office/drawing/2014/main" id="{498D3F96-D27A-4A8F-956A-33A9949317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25164" y="2252654"/>
                      <a:ext cx="77547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</a:t>
                      </a:r>
                    </a:p>
                    <a:p>
                      <a:pPr algn="ctr"/>
                      <a:r>
                        <a: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网络层</a:t>
                      </a:r>
                    </a:p>
                  </p:txBody>
                </p:sp>
              </p:grp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FA934DFB-218D-478E-B116-4CC06B79352D}"/>
                      </a:ext>
                    </a:extLst>
                  </p:cNvPr>
                  <p:cNvGrpSpPr/>
                  <p:nvPr/>
                </p:nvGrpSpPr>
                <p:grpSpPr>
                  <a:xfrm>
                    <a:off x="2714217" y="5926934"/>
                    <a:ext cx="1495660" cy="416503"/>
                    <a:chOff x="2714217" y="5926934"/>
                    <a:chExt cx="1495660" cy="416503"/>
                  </a:xfrm>
                </p:grpSpPr>
                <p:sp>
                  <p:nvSpPr>
                    <p:cNvPr id="117" name="矩形: 对角圆角 116">
                      <a:extLst>
                        <a:ext uri="{FF2B5EF4-FFF2-40B4-BE49-F238E27FC236}">
                          <a16:creationId xmlns:a16="http://schemas.microsoft.com/office/drawing/2014/main" id="{8BD3D468-BAA5-4BDC-A4AF-9869B9B70950}"/>
                        </a:ext>
                      </a:extLst>
                    </p:cNvPr>
                    <p:cNvSpPr/>
                    <p:nvPr/>
                  </p:nvSpPr>
                  <p:spPr>
                    <a:xfrm rot="2442966">
                      <a:off x="2714217" y="5926934"/>
                      <a:ext cx="1495660" cy="416503"/>
                    </a:xfrm>
                    <a:prstGeom prst="round2Diag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文本框 202">
                      <a:extLst>
                        <a:ext uri="{FF2B5EF4-FFF2-40B4-BE49-F238E27FC236}">
                          <a16:creationId xmlns:a16="http://schemas.microsoft.com/office/drawing/2014/main" id="{AA6FAA0B-2B68-4CB6-B3A8-0D9E468E66D3}"/>
                        </a:ext>
                      </a:extLst>
                    </p:cNvPr>
                    <p:cNvSpPr txBox="1"/>
                    <p:nvPr/>
                  </p:nvSpPr>
                  <p:spPr>
                    <a:xfrm rot="2449574">
                      <a:off x="2841243" y="5998894"/>
                      <a:ext cx="124907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“真的吗？”</a:t>
                      </a:r>
                      <a:endParaRPr lang="zh-CN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8E77F9CB-B021-4FE7-B881-53E5553DCC15}"/>
                      </a:ext>
                    </a:extLst>
                  </p:cNvPr>
                  <p:cNvGrpSpPr/>
                  <p:nvPr/>
                </p:nvGrpSpPr>
                <p:grpSpPr>
                  <a:xfrm>
                    <a:off x="466581" y="5399303"/>
                    <a:ext cx="1524686" cy="974416"/>
                    <a:chOff x="1086863" y="5391640"/>
                    <a:chExt cx="1524686" cy="974416"/>
                  </a:xfrm>
                </p:grpSpPr>
                <p:grpSp>
                  <p:nvGrpSpPr>
                    <p:cNvPr id="152" name="组合 151">
                      <a:extLst>
                        <a:ext uri="{FF2B5EF4-FFF2-40B4-BE49-F238E27FC236}">
                          <a16:creationId xmlns:a16="http://schemas.microsoft.com/office/drawing/2014/main" id="{14137F4C-9624-49C9-8DE1-DBAAC5095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6863" y="5945712"/>
                      <a:ext cx="1524686" cy="420344"/>
                      <a:chOff x="2714217" y="5926934"/>
                      <a:chExt cx="1524686" cy="420344"/>
                    </a:xfrm>
                  </p:grpSpPr>
                  <p:sp>
                    <p:nvSpPr>
                      <p:cNvPr id="153" name="矩形: 对角圆角 152">
                        <a:extLst>
                          <a:ext uri="{FF2B5EF4-FFF2-40B4-BE49-F238E27FC236}">
                            <a16:creationId xmlns:a16="http://schemas.microsoft.com/office/drawing/2014/main" id="{C7ACA1C5-A282-4843-9CF6-270148574A95}"/>
                          </a:ext>
                        </a:extLst>
                      </p:cNvPr>
                      <p:cNvSpPr/>
                      <p:nvPr/>
                    </p:nvSpPr>
                    <p:spPr>
                      <a:xfrm rot="2442966">
                        <a:off x="2714217" y="5926934"/>
                        <a:ext cx="1495660" cy="416503"/>
                      </a:xfrm>
                      <a:prstGeom prst="round2Diag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4" name="文本框 153">
                        <a:extLst>
                          <a:ext uri="{FF2B5EF4-FFF2-40B4-BE49-F238E27FC236}">
                            <a16:creationId xmlns:a16="http://schemas.microsoft.com/office/drawing/2014/main" id="{5046F5D8-EBCD-4996-B2EA-F4A1496D8FD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449574">
                        <a:off x="2757901" y="5931780"/>
                        <a:ext cx="1481002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050" b="1" dirty="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a:t>“江苏盐城市一化工厂发生爆炸啊</a:t>
                        </a:r>
                        <a:r>
                          <a:rPr lang="en-US" altLang="zh-CN" sz="1050" b="1" dirty="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a:t>...</a:t>
                        </a:r>
                        <a:r>
                          <a:rPr lang="zh-CN" altLang="en-US" sz="1050" b="1" dirty="0">
                            <a:latin typeface="宋体" panose="02010600030101010101" pitchFamily="2" charset="-122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a:t>”</a:t>
                        </a:r>
                        <a:endPara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818BB363-C3F0-48FD-8406-FB2F7E757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1789" y="5391640"/>
                      <a:ext cx="68580" cy="6858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57" name="直接连接符 156">
                    <a:extLst>
                      <a:ext uri="{FF2B5EF4-FFF2-40B4-BE49-F238E27FC236}">
                        <a16:creationId xmlns:a16="http://schemas.microsoft.com/office/drawing/2014/main" id="{6F620F11-03A8-4A59-B6D5-525CF1DFF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0502" y="5887595"/>
                    <a:ext cx="457200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矩形: 圆角 164">
                    <a:extLst>
                      <a:ext uri="{FF2B5EF4-FFF2-40B4-BE49-F238E27FC236}">
                        <a16:creationId xmlns:a16="http://schemas.microsoft.com/office/drawing/2014/main" id="{8A90B5CF-DD06-42F8-9884-443145B54B43}"/>
                      </a:ext>
                    </a:extLst>
                  </p:cNvPr>
                  <p:cNvSpPr/>
                  <p:nvPr/>
                </p:nvSpPr>
                <p:spPr>
                  <a:xfrm>
                    <a:off x="332813" y="4188030"/>
                    <a:ext cx="8940383" cy="432620"/>
                  </a:xfrm>
                  <a:prstGeom prst="round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卷   积   层</a:t>
                    </a:r>
                  </a:p>
                </p:txBody>
              </p:sp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BCCB2193-718B-4E1F-B779-6E20659C8CFE}"/>
                      </a:ext>
                    </a:extLst>
                  </p:cNvPr>
                  <p:cNvGrpSpPr/>
                  <p:nvPr/>
                </p:nvGrpSpPr>
                <p:grpSpPr>
                  <a:xfrm>
                    <a:off x="332813" y="4871793"/>
                    <a:ext cx="949757" cy="191870"/>
                    <a:chOff x="482697" y="4787192"/>
                    <a:chExt cx="949757" cy="191870"/>
                  </a:xfrm>
                </p:grpSpPr>
                <p:grpSp>
                  <p:nvGrpSpPr>
                    <p:cNvPr id="26" name="组合 25">
                      <a:extLst>
                        <a:ext uri="{FF2B5EF4-FFF2-40B4-BE49-F238E27FC236}">
                          <a16:creationId xmlns:a16="http://schemas.microsoft.com/office/drawing/2014/main" id="{28B17482-DBD1-4F67-BFA5-774DE4471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2697" y="4787192"/>
                      <a:ext cx="949757" cy="191870"/>
                      <a:chOff x="8290596" y="5033927"/>
                      <a:chExt cx="949757" cy="191870"/>
                    </a:xfrm>
                  </p:grpSpPr>
                  <p:sp>
                    <p:nvSpPr>
                      <p:cNvPr id="180" name="矩形 179">
                        <a:extLst>
                          <a:ext uri="{FF2B5EF4-FFF2-40B4-BE49-F238E27FC236}">
                            <a16:creationId xmlns:a16="http://schemas.microsoft.com/office/drawing/2014/main" id="{47259363-AEF7-4C2C-9310-3CE005DC72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90596" y="5033928"/>
                        <a:ext cx="190189" cy="1918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2" name="矩形 181">
                        <a:extLst>
                          <a:ext uri="{FF2B5EF4-FFF2-40B4-BE49-F238E27FC236}">
                            <a16:creationId xmlns:a16="http://schemas.microsoft.com/office/drawing/2014/main" id="{828C5C55-2AB4-4A11-819F-EB2CC78784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70380" y="5033928"/>
                        <a:ext cx="190189" cy="1918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矩形 185">
                        <a:extLst>
                          <a:ext uri="{FF2B5EF4-FFF2-40B4-BE49-F238E27FC236}">
                            <a16:creationId xmlns:a16="http://schemas.microsoft.com/office/drawing/2014/main" id="{5399B9BD-22EC-474C-95A1-0E888BDFCC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60569" y="5033928"/>
                        <a:ext cx="190189" cy="1918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8" name="矩形 187">
                        <a:extLst>
                          <a:ext uri="{FF2B5EF4-FFF2-40B4-BE49-F238E27FC236}">
                            <a16:creationId xmlns:a16="http://schemas.microsoft.com/office/drawing/2014/main" id="{1AEF7D33-7572-403C-B81D-DC668DE3F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0164" y="5033927"/>
                        <a:ext cx="190189" cy="1918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89" name="矩形 188">
                      <a:extLst>
                        <a:ext uri="{FF2B5EF4-FFF2-40B4-BE49-F238E27FC236}">
                          <a16:creationId xmlns:a16="http://schemas.microsoft.com/office/drawing/2014/main" id="{28D1F4D4-D640-4075-8657-5BE93A7DB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326" y="4787192"/>
                      <a:ext cx="190189" cy="191869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5DAD1469-B8DB-4B79-85F7-1BACB12F208F}"/>
                      </a:ext>
                    </a:extLst>
                  </p:cNvPr>
                  <p:cNvGrpSpPr/>
                  <p:nvPr/>
                </p:nvGrpSpPr>
                <p:grpSpPr>
                  <a:xfrm>
                    <a:off x="785797" y="5126162"/>
                    <a:ext cx="7840021" cy="235310"/>
                    <a:chOff x="785797" y="5126162"/>
                    <a:chExt cx="7840021" cy="235310"/>
                  </a:xfrm>
                </p:grpSpPr>
                <p:cxnSp>
                  <p:nvCxnSpPr>
                    <p:cNvPr id="107" name="直接箭头连接符 106">
                      <a:extLst>
                        <a:ext uri="{FF2B5EF4-FFF2-40B4-BE49-F238E27FC236}">
                          <a16:creationId xmlns:a16="http://schemas.microsoft.com/office/drawing/2014/main" id="{6961577F-0F2B-4240-BD1D-25D88348E1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54914" y="5126162"/>
                      <a:ext cx="2487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直接箭头连接符 107">
                      <a:extLst>
                        <a:ext uri="{FF2B5EF4-FFF2-40B4-BE49-F238E27FC236}">
                          <a16:creationId xmlns:a16="http://schemas.microsoft.com/office/drawing/2014/main" id="{5AD47A96-7BE4-44DD-914E-D920E81D1D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18771" y="5126162"/>
                      <a:ext cx="0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箭头连接符 108">
                      <a:extLst>
                        <a:ext uri="{FF2B5EF4-FFF2-40B4-BE49-F238E27FC236}">
                          <a16:creationId xmlns:a16="http://schemas.microsoft.com/office/drawing/2014/main" id="{14677C92-400E-48FF-9D29-3164DBABF5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4786" y="5126162"/>
                      <a:ext cx="2576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直接箭头连接符 163">
                      <a:extLst>
                        <a:ext uri="{FF2B5EF4-FFF2-40B4-BE49-F238E27FC236}">
                          <a16:creationId xmlns:a16="http://schemas.microsoft.com/office/drawing/2014/main" id="{1553D3CD-4A82-46B9-AB6D-D34268F988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23242" y="5144103"/>
                      <a:ext cx="2576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直接箭头连接符 192">
                      <a:extLst>
                        <a:ext uri="{FF2B5EF4-FFF2-40B4-BE49-F238E27FC236}">
                          <a16:creationId xmlns:a16="http://schemas.microsoft.com/office/drawing/2014/main" id="{101BFFB8-E129-43BA-89DD-9D1117CEE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85797" y="5153696"/>
                      <a:ext cx="2487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" name="组合 194">
                    <a:extLst>
                      <a:ext uri="{FF2B5EF4-FFF2-40B4-BE49-F238E27FC236}">
                        <a16:creationId xmlns:a16="http://schemas.microsoft.com/office/drawing/2014/main" id="{D9876484-E0CF-4F2B-B6E7-2EEB63359B85}"/>
                      </a:ext>
                    </a:extLst>
                  </p:cNvPr>
                  <p:cNvGrpSpPr/>
                  <p:nvPr/>
                </p:nvGrpSpPr>
                <p:grpSpPr>
                  <a:xfrm>
                    <a:off x="781342" y="4615574"/>
                    <a:ext cx="7840021" cy="235310"/>
                    <a:chOff x="785797" y="5126162"/>
                    <a:chExt cx="7840021" cy="235310"/>
                  </a:xfrm>
                </p:grpSpPr>
                <p:cxnSp>
                  <p:nvCxnSpPr>
                    <p:cNvPr id="196" name="直接箭头连接符 195">
                      <a:extLst>
                        <a:ext uri="{FF2B5EF4-FFF2-40B4-BE49-F238E27FC236}">
                          <a16:creationId xmlns:a16="http://schemas.microsoft.com/office/drawing/2014/main" id="{C54FE482-1402-48A7-9C02-149C47AAC6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54914" y="5126162"/>
                      <a:ext cx="2487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直接箭头连接符 197">
                      <a:extLst>
                        <a:ext uri="{FF2B5EF4-FFF2-40B4-BE49-F238E27FC236}">
                          <a16:creationId xmlns:a16="http://schemas.microsoft.com/office/drawing/2014/main" id="{85FCA853-D8E8-460D-9161-B203CE5EE6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18771" y="5126162"/>
                      <a:ext cx="0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直接箭头连接符 198">
                      <a:extLst>
                        <a:ext uri="{FF2B5EF4-FFF2-40B4-BE49-F238E27FC236}">
                          <a16:creationId xmlns:a16="http://schemas.microsoft.com/office/drawing/2014/main" id="{426F7072-4C8C-47BD-8EDB-C8A7E1A5E2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4786" y="5126162"/>
                      <a:ext cx="2576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接箭头连接符 208">
                      <a:extLst>
                        <a:ext uri="{FF2B5EF4-FFF2-40B4-BE49-F238E27FC236}">
                          <a16:creationId xmlns:a16="http://schemas.microsoft.com/office/drawing/2014/main" id="{2082E588-1D20-4377-8D6B-D077B105E2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23242" y="5144103"/>
                      <a:ext cx="2576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箭头连接符 209">
                      <a:extLst>
                        <a:ext uri="{FF2B5EF4-FFF2-40B4-BE49-F238E27FC236}">
                          <a16:creationId xmlns:a16="http://schemas.microsoft.com/office/drawing/2014/main" id="{BB7AEB23-01D1-4705-B56E-1730AE5D3C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85797" y="5153696"/>
                      <a:ext cx="2487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35B74178-3683-4A57-8218-62270C5E788E}"/>
                      </a:ext>
                    </a:extLst>
                  </p:cNvPr>
                  <p:cNvGrpSpPr/>
                  <p:nvPr/>
                </p:nvGrpSpPr>
                <p:grpSpPr>
                  <a:xfrm>
                    <a:off x="781342" y="3929774"/>
                    <a:ext cx="7840021" cy="235310"/>
                    <a:chOff x="785797" y="5126162"/>
                    <a:chExt cx="7840021" cy="235310"/>
                  </a:xfrm>
                </p:grpSpPr>
                <p:cxnSp>
                  <p:nvCxnSpPr>
                    <p:cNvPr id="218" name="直接箭头连接符 217">
                      <a:extLst>
                        <a:ext uri="{FF2B5EF4-FFF2-40B4-BE49-F238E27FC236}">
                          <a16:creationId xmlns:a16="http://schemas.microsoft.com/office/drawing/2014/main" id="{88E9B8D9-C101-48EC-ACE9-E02B6452E4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54914" y="5126162"/>
                      <a:ext cx="2487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直接箭头连接符 218">
                      <a:extLst>
                        <a:ext uri="{FF2B5EF4-FFF2-40B4-BE49-F238E27FC236}">
                          <a16:creationId xmlns:a16="http://schemas.microsoft.com/office/drawing/2014/main" id="{C410167F-661D-4429-A890-3BFED36404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18771" y="5126162"/>
                      <a:ext cx="0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直接箭头连接符 219">
                      <a:extLst>
                        <a:ext uri="{FF2B5EF4-FFF2-40B4-BE49-F238E27FC236}">
                          <a16:creationId xmlns:a16="http://schemas.microsoft.com/office/drawing/2014/main" id="{287A13B3-0F01-431C-8AF4-F4AA68D1FE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4786" y="5126162"/>
                      <a:ext cx="2576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直接箭头连接符 220">
                      <a:extLst>
                        <a:ext uri="{FF2B5EF4-FFF2-40B4-BE49-F238E27FC236}">
                          <a16:creationId xmlns:a16="http://schemas.microsoft.com/office/drawing/2014/main" id="{3818E3D8-DB88-4CF3-8D72-E3E98EA711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23242" y="5144103"/>
                      <a:ext cx="2576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直接箭头连接符 221">
                      <a:extLst>
                        <a:ext uri="{FF2B5EF4-FFF2-40B4-BE49-F238E27FC236}">
                          <a16:creationId xmlns:a16="http://schemas.microsoft.com/office/drawing/2014/main" id="{613C4B60-A2C0-461D-856D-B62924932E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85797" y="5153696"/>
                      <a:ext cx="2487" cy="207776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CFA9AEA2-FF68-4146-B7C7-3D63D4835C42}"/>
                      </a:ext>
                    </a:extLst>
                  </p:cNvPr>
                  <p:cNvGrpSpPr/>
                  <p:nvPr/>
                </p:nvGrpSpPr>
                <p:grpSpPr>
                  <a:xfrm>
                    <a:off x="8334836" y="3683620"/>
                    <a:ext cx="567921" cy="193548"/>
                    <a:chOff x="3821532" y="1923723"/>
                    <a:chExt cx="567921" cy="193548"/>
                  </a:xfrm>
                  <a:solidFill>
                    <a:srgbClr val="00B0F0"/>
                  </a:solidFill>
                </p:grpSpPr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45D3A175-5477-4316-B083-5A0544117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532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4349FB27-BB40-4A1E-86E0-34DC6193B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075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EC70481A-8C7B-41F9-9E66-131AB6FBA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264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7" name="组合 226">
                    <a:extLst>
                      <a:ext uri="{FF2B5EF4-FFF2-40B4-BE49-F238E27FC236}">
                        <a16:creationId xmlns:a16="http://schemas.microsoft.com/office/drawing/2014/main" id="{21F65C6A-FB21-4F82-98D8-DDF6705847B3}"/>
                      </a:ext>
                    </a:extLst>
                  </p:cNvPr>
                  <p:cNvGrpSpPr/>
                  <p:nvPr/>
                </p:nvGrpSpPr>
                <p:grpSpPr>
                  <a:xfrm>
                    <a:off x="5721220" y="3683676"/>
                    <a:ext cx="567921" cy="193548"/>
                    <a:chOff x="3821532" y="1923723"/>
                    <a:chExt cx="567921" cy="193548"/>
                  </a:xfrm>
                  <a:solidFill>
                    <a:srgbClr val="00B0F0"/>
                  </a:solidFill>
                </p:grpSpPr>
                <p:sp>
                  <p:nvSpPr>
                    <p:cNvPr id="228" name="矩形 227">
                      <a:extLst>
                        <a:ext uri="{FF2B5EF4-FFF2-40B4-BE49-F238E27FC236}">
                          <a16:creationId xmlns:a16="http://schemas.microsoft.com/office/drawing/2014/main" id="{7B52D989-904D-4395-89F0-4512BE9F0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532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137B74A7-9BB7-437E-861A-FBFF98339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075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14F71D55-5F7B-4735-A938-D13D28B0D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264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2" name="组合 231">
                    <a:extLst>
                      <a:ext uri="{FF2B5EF4-FFF2-40B4-BE49-F238E27FC236}">
                        <a16:creationId xmlns:a16="http://schemas.microsoft.com/office/drawing/2014/main" id="{860CCE05-9560-4833-ACBF-53352A05AC4D}"/>
                      </a:ext>
                    </a:extLst>
                  </p:cNvPr>
                  <p:cNvGrpSpPr/>
                  <p:nvPr/>
                </p:nvGrpSpPr>
                <p:grpSpPr>
                  <a:xfrm>
                    <a:off x="4232614" y="3677569"/>
                    <a:ext cx="567921" cy="193548"/>
                    <a:chOff x="3821532" y="1923723"/>
                    <a:chExt cx="567921" cy="193548"/>
                  </a:xfrm>
                  <a:solidFill>
                    <a:srgbClr val="00B0F0"/>
                  </a:solidFill>
                </p:grpSpPr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90D3EE0F-6754-4940-8638-0E301E6D3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532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9861197E-3D19-47F1-8059-34C569A41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075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7F6EBE46-B08E-498C-B67C-1D2894592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264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1B4400B1-EC73-45EC-92CE-13EF87E82CB3}"/>
                      </a:ext>
                    </a:extLst>
                  </p:cNvPr>
                  <p:cNvGrpSpPr/>
                  <p:nvPr/>
                </p:nvGrpSpPr>
                <p:grpSpPr>
                  <a:xfrm>
                    <a:off x="2769762" y="3683524"/>
                    <a:ext cx="567921" cy="193548"/>
                    <a:chOff x="3821532" y="1923723"/>
                    <a:chExt cx="567921" cy="193548"/>
                  </a:xfrm>
                  <a:solidFill>
                    <a:srgbClr val="00B0F0"/>
                  </a:solidFill>
                </p:grpSpPr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48EE55FC-C058-4C4A-8A2D-A3112A5DA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532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矩形 238">
                      <a:extLst>
                        <a:ext uri="{FF2B5EF4-FFF2-40B4-BE49-F238E27FC236}">
                          <a16:creationId xmlns:a16="http://schemas.microsoft.com/office/drawing/2014/main" id="{EDFCD14C-19A0-4C55-95D8-B1B60058BA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075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矩形 239">
                      <a:extLst>
                        <a:ext uri="{FF2B5EF4-FFF2-40B4-BE49-F238E27FC236}">
                          <a16:creationId xmlns:a16="http://schemas.microsoft.com/office/drawing/2014/main" id="{E5FB009A-C241-449B-9C0C-7DF42AF3D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264" y="1923723"/>
                      <a:ext cx="190189" cy="193548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F74F837A-CBA6-4A2F-9C2A-3555FF08F109}"/>
                      </a:ext>
                    </a:extLst>
                  </p:cNvPr>
                  <p:cNvGrpSpPr/>
                  <p:nvPr/>
                </p:nvGrpSpPr>
                <p:grpSpPr>
                  <a:xfrm>
                    <a:off x="503237" y="3720491"/>
                    <a:ext cx="567921" cy="193548"/>
                    <a:chOff x="3821532" y="1923723"/>
                    <a:chExt cx="567921" cy="193548"/>
                  </a:xfrm>
                </p:grpSpPr>
                <p:sp>
                  <p:nvSpPr>
                    <p:cNvPr id="243" name="矩形 242">
                      <a:extLst>
                        <a:ext uri="{FF2B5EF4-FFF2-40B4-BE49-F238E27FC236}">
                          <a16:creationId xmlns:a16="http://schemas.microsoft.com/office/drawing/2014/main" id="{1D3A4614-CD82-4E54-98E3-5CAEEBFFB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532" y="1923723"/>
                      <a:ext cx="190189" cy="19354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矩形 243">
                      <a:extLst>
                        <a:ext uri="{FF2B5EF4-FFF2-40B4-BE49-F238E27FC236}">
                          <a16:creationId xmlns:a16="http://schemas.microsoft.com/office/drawing/2014/main" id="{3B1B1CD6-FABB-43B2-9EB9-2CBE34046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075" y="1923723"/>
                      <a:ext cx="190189" cy="19354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矩形 244">
                      <a:extLst>
                        <a:ext uri="{FF2B5EF4-FFF2-40B4-BE49-F238E27FC236}">
                          <a16:creationId xmlns:a16="http://schemas.microsoft.com/office/drawing/2014/main" id="{40E500E1-EF12-4CDE-B3FC-527085B33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9264" y="1923723"/>
                      <a:ext cx="190189" cy="193548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A216234F-AF1A-4C7E-A40C-53161D8CBF4D}"/>
                      </a:ext>
                    </a:extLst>
                  </p:cNvPr>
                  <p:cNvGrpSpPr/>
                  <p:nvPr/>
                </p:nvGrpSpPr>
                <p:grpSpPr>
                  <a:xfrm>
                    <a:off x="3054914" y="3218354"/>
                    <a:ext cx="5571493" cy="441838"/>
                    <a:chOff x="3051749" y="4910042"/>
                    <a:chExt cx="5571493" cy="441838"/>
                  </a:xfrm>
                </p:grpSpPr>
                <p:cxnSp>
                  <p:nvCxnSpPr>
                    <p:cNvPr id="248" name="直接箭头连接符 247">
                      <a:extLst>
                        <a:ext uri="{FF2B5EF4-FFF2-40B4-BE49-F238E27FC236}">
                          <a16:creationId xmlns:a16="http://schemas.microsoft.com/office/drawing/2014/main" id="{ABBCE587-3E21-41ED-A015-39FAD25AC2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51749" y="4913548"/>
                      <a:ext cx="5653" cy="420390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直接箭头连接符 248">
                      <a:extLst>
                        <a:ext uri="{FF2B5EF4-FFF2-40B4-BE49-F238E27FC236}">
                          <a16:creationId xmlns:a16="http://schemas.microsoft.com/office/drawing/2014/main" id="{382A5255-13E3-45E7-BDBF-4F4154BC50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518228" y="4913548"/>
                      <a:ext cx="543" cy="420390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直接箭头连接符 249">
                      <a:extLst>
                        <a:ext uri="{FF2B5EF4-FFF2-40B4-BE49-F238E27FC236}">
                          <a16:creationId xmlns:a16="http://schemas.microsoft.com/office/drawing/2014/main" id="{8EF5D326-FF87-4B62-A0C8-6A39438820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4786" y="4910042"/>
                      <a:ext cx="0" cy="423897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直接箭头连接符 250">
                      <a:extLst>
                        <a:ext uri="{FF2B5EF4-FFF2-40B4-BE49-F238E27FC236}">
                          <a16:creationId xmlns:a16="http://schemas.microsoft.com/office/drawing/2014/main" id="{0BEACAB7-1573-4596-BB25-8A2F011218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23242" y="4910042"/>
                      <a:ext cx="0" cy="441838"/>
                    </a:xfrm>
                    <a:prstGeom prst="straightConnector1">
                      <a:avLst/>
                    </a:prstGeom>
                    <a:ln w="127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" name="组合 32">
                    <a:extLst>
                      <a:ext uri="{FF2B5EF4-FFF2-40B4-BE49-F238E27FC236}">
                        <a16:creationId xmlns:a16="http://schemas.microsoft.com/office/drawing/2014/main" id="{719D8A51-3AC8-4EED-BD3F-3CC589F35FF2}"/>
                      </a:ext>
                    </a:extLst>
                  </p:cNvPr>
                  <p:cNvGrpSpPr/>
                  <p:nvPr/>
                </p:nvGrpSpPr>
                <p:grpSpPr>
                  <a:xfrm>
                    <a:off x="2489444" y="2988091"/>
                    <a:ext cx="1136797" cy="193548"/>
                    <a:chOff x="2525915" y="2965774"/>
                    <a:chExt cx="1136797" cy="193548"/>
                  </a:xfrm>
                </p:grpSpPr>
                <p:grpSp>
                  <p:nvGrpSpPr>
                    <p:cNvPr id="253" name="组合 252">
                      <a:extLst>
                        <a:ext uri="{FF2B5EF4-FFF2-40B4-BE49-F238E27FC236}">
                          <a16:creationId xmlns:a16="http://schemas.microsoft.com/office/drawing/2014/main" id="{8B635ECF-A345-4C49-8F84-AA9F41B9FF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8695" y="2965774"/>
                      <a:ext cx="574017" cy="193548"/>
                      <a:chOff x="3815436" y="1923723"/>
                      <a:chExt cx="574017" cy="193548"/>
                    </a:xfrm>
                    <a:solidFill>
                      <a:srgbClr val="00B0F0"/>
                    </a:solidFill>
                  </p:grpSpPr>
                  <p:sp>
                    <p:nvSpPr>
                      <p:cNvPr id="254" name="矩形 253">
                        <a:extLst>
                          <a:ext uri="{FF2B5EF4-FFF2-40B4-BE49-F238E27FC236}">
                            <a16:creationId xmlns:a16="http://schemas.microsoft.com/office/drawing/2014/main" id="{4DB792B9-B0AE-4108-9707-5B28FCA0E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5436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矩形 254">
                        <a:extLst>
                          <a:ext uri="{FF2B5EF4-FFF2-40B4-BE49-F238E27FC236}">
                            <a16:creationId xmlns:a16="http://schemas.microsoft.com/office/drawing/2014/main" id="{3963EB9F-7E12-48ED-8A44-00346DF375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075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6" name="矩形 255">
                        <a:extLst>
                          <a:ext uri="{FF2B5EF4-FFF2-40B4-BE49-F238E27FC236}">
                            <a16:creationId xmlns:a16="http://schemas.microsoft.com/office/drawing/2014/main" id="{E33252C0-F51A-4F93-89F6-6F734E62F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9264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58" name="组合 257">
                      <a:extLst>
                        <a:ext uri="{FF2B5EF4-FFF2-40B4-BE49-F238E27FC236}">
                          <a16:creationId xmlns:a16="http://schemas.microsoft.com/office/drawing/2014/main" id="{0DA7ABBC-D66F-4B37-A4DD-26EA3DC506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25915" y="2965774"/>
                      <a:ext cx="565275" cy="193548"/>
                      <a:chOff x="4009075" y="1923723"/>
                      <a:chExt cx="565275" cy="193548"/>
                    </a:xfrm>
                  </p:grpSpPr>
                  <p:sp>
                    <p:nvSpPr>
                      <p:cNvPr id="260" name="矩形 259">
                        <a:extLst>
                          <a:ext uri="{FF2B5EF4-FFF2-40B4-BE49-F238E27FC236}">
                            <a16:creationId xmlns:a16="http://schemas.microsoft.com/office/drawing/2014/main" id="{9933A64A-01C2-4791-8FFF-7679D322F3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075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1" name="矩形 260">
                        <a:extLst>
                          <a:ext uri="{FF2B5EF4-FFF2-40B4-BE49-F238E27FC236}">
                            <a16:creationId xmlns:a16="http://schemas.microsoft.com/office/drawing/2014/main" id="{259AD541-5D42-473F-8E6E-CA1FA1B81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9264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2" name="矩形 261">
                        <a:extLst>
                          <a:ext uri="{FF2B5EF4-FFF2-40B4-BE49-F238E27FC236}">
                            <a16:creationId xmlns:a16="http://schemas.microsoft.com/office/drawing/2014/main" id="{FCD9B749-306B-4C04-A718-C95571B77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4161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55D4B7D3-4B28-4E71-B131-50225C1225D8}"/>
                      </a:ext>
                    </a:extLst>
                  </p:cNvPr>
                  <p:cNvGrpSpPr/>
                  <p:nvPr/>
                </p:nvGrpSpPr>
                <p:grpSpPr>
                  <a:xfrm>
                    <a:off x="3963474" y="2988091"/>
                    <a:ext cx="1130701" cy="193548"/>
                    <a:chOff x="2525915" y="2965774"/>
                    <a:chExt cx="1130701" cy="193548"/>
                  </a:xfrm>
                </p:grpSpPr>
                <p:grpSp>
                  <p:nvGrpSpPr>
                    <p:cNvPr id="275" name="组合 274">
                      <a:extLst>
                        <a:ext uri="{FF2B5EF4-FFF2-40B4-BE49-F238E27FC236}">
                          <a16:creationId xmlns:a16="http://schemas.microsoft.com/office/drawing/2014/main" id="{591FC4D1-730D-449D-B4B9-29B073D98F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71" y="2965774"/>
                      <a:ext cx="569445" cy="193548"/>
                      <a:chOff x="3813912" y="1923723"/>
                      <a:chExt cx="569445" cy="193548"/>
                    </a:xfrm>
                    <a:solidFill>
                      <a:srgbClr val="00B0F0"/>
                    </a:solidFill>
                  </p:grpSpPr>
                  <p:sp>
                    <p:nvSpPr>
                      <p:cNvPr id="280" name="矩形 279">
                        <a:extLst>
                          <a:ext uri="{FF2B5EF4-FFF2-40B4-BE49-F238E27FC236}">
                            <a16:creationId xmlns:a16="http://schemas.microsoft.com/office/drawing/2014/main" id="{DCD8CDCB-B930-4817-944C-95643394F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3912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1" name="矩形 280">
                        <a:extLst>
                          <a:ext uri="{FF2B5EF4-FFF2-40B4-BE49-F238E27FC236}">
                            <a16:creationId xmlns:a16="http://schemas.microsoft.com/office/drawing/2014/main" id="{FAEC8871-A9C5-45FE-95AF-43E643FDA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2979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82" name="矩形 281">
                        <a:extLst>
                          <a:ext uri="{FF2B5EF4-FFF2-40B4-BE49-F238E27FC236}">
                            <a16:creationId xmlns:a16="http://schemas.microsoft.com/office/drawing/2014/main" id="{1395310B-27BC-414B-A684-4F2214E8E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3168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6" name="组合 275">
                      <a:extLst>
                        <a:ext uri="{FF2B5EF4-FFF2-40B4-BE49-F238E27FC236}">
                          <a16:creationId xmlns:a16="http://schemas.microsoft.com/office/drawing/2014/main" id="{D6530C4F-184A-4748-B57C-99AE2DCB8B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25915" y="2965774"/>
                      <a:ext cx="565275" cy="193548"/>
                      <a:chOff x="4009075" y="1923723"/>
                      <a:chExt cx="565275" cy="193548"/>
                    </a:xfrm>
                  </p:grpSpPr>
                  <p:sp>
                    <p:nvSpPr>
                      <p:cNvPr id="277" name="矩形 276">
                        <a:extLst>
                          <a:ext uri="{FF2B5EF4-FFF2-40B4-BE49-F238E27FC236}">
                            <a16:creationId xmlns:a16="http://schemas.microsoft.com/office/drawing/2014/main" id="{62915447-B8E2-4EAC-BB27-642EF12D0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075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8" name="矩形 277">
                        <a:extLst>
                          <a:ext uri="{FF2B5EF4-FFF2-40B4-BE49-F238E27FC236}">
                            <a16:creationId xmlns:a16="http://schemas.microsoft.com/office/drawing/2014/main" id="{08CFC283-AE11-4EDE-85D4-3252C696D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9264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9" name="矩形 278">
                        <a:extLst>
                          <a:ext uri="{FF2B5EF4-FFF2-40B4-BE49-F238E27FC236}">
                            <a16:creationId xmlns:a16="http://schemas.microsoft.com/office/drawing/2014/main" id="{5019B057-FCA0-4593-9B47-80F1834DC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4161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3" name="组合 282">
                    <a:extLst>
                      <a:ext uri="{FF2B5EF4-FFF2-40B4-BE49-F238E27FC236}">
                        <a16:creationId xmlns:a16="http://schemas.microsoft.com/office/drawing/2014/main" id="{CDF56781-D926-47DE-B0A4-20B6F0E3F6B5}"/>
                      </a:ext>
                    </a:extLst>
                  </p:cNvPr>
                  <p:cNvGrpSpPr/>
                  <p:nvPr/>
                </p:nvGrpSpPr>
                <p:grpSpPr>
                  <a:xfrm>
                    <a:off x="5440840" y="2988091"/>
                    <a:ext cx="1130701" cy="193548"/>
                    <a:chOff x="2525915" y="2965774"/>
                    <a:chExt cx="1130701" cy="193548"/>
                  </a:xfrm>
                </p:grpSpPr>
                <p:grpSp>
                  <p:nvGrpSpPr>
                    <p:cNvPr id="284" name="组合 283">
                      <a:extLst>
                        <a:ext uri="{FF2B5EF4-FFF2-40B4-BE49-F238E27FC236}">
                          <a16:creationId xmlns:a16="http://schemas.microsoft.com/office/drawing/2014/main" id="{A9796FA7-A5AF-4A2A-A105-4C73E1C813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71" y="2965774"/>
                      <a:ext cx="569445" cy="193548"/>
                      <a:chOff x="3813912" y="1923723"/>
                      <a:chExt cx="569445" cy="193548"/>
                    </a:xfrm>
                    <a:solidFill>
                      <a:srgbClr val="00B0F0"/>
                    </a:solidFill>
                  </p:grpSpPr>
                  <p:sp>
                    <p:nvSpPr>
                      <p:cNvPr id="289" name="矩形 288">
                        <a:extLst>
                          <a:ext uri="{FF2B5EF4-FFF2-40B4-BE49-F238E27FC236}">
                            <a16:creationId xmlns:a16="http://schemas.microsoft.com/office/drawing/2014/main" id="{3D0474D2-D3ED-4C80-A4EE-DF554E854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3912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0" name="矩形 289">
                        <a:extLst>
                          <a:ext uri="{FF2B5EF4-FFF2-40B4-BE49-F238E27FC236}">
                            <a16:creationId xmlns:a16="http://schemas.microsoft.com/office/drawing/2014/main" id="{D92DD71A-B786-47B8-B5C1-8FBAA237A7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2979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1" name="矩形 290">
                        <a:extLst>
                          <a:ext uri="{FF2B5EF4-FFF2-40B4-BE49-F238E27FC236}">
                            <a16:creationId xmlns:a16="http://schemas.microsoft.com/office/drawing/2014/main" id="{E33A8B71-6AA6-4907-80C1-613E099D4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3168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5" name="组合 284">
                      <a:extLst>
                        <a:ext uri="{FF2B5EF4-FFF2-40B4-BE49-F238E27FC236}">
                          <a16:creationId xmlns:a16="http://schemas.microsoft.com/office/drawing/2014/main" id="{927F999C-77E1-45F0-99CF-BDFCC474B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25915" y="2965774"/>
                      <a:ext cx="565275" cy="193548"/>
                      <a:chOff x="4009075" y="1923723"/>
                      <a:chExt cx="565275" cy="193548"/>
                    </a:xfrm>
                  </p:grpSpPr>
                  <p:sp>
                    <p:nvSpPr>
                      <p:cNvPr id="286" name="矩形 285">
                        <a:extLst>
                          <a:ext uri="{FF2B5EF4-FFF2-40B4-BE49-F238E27FC236}">
                            <a16:creationId xmlns:a16="http://schemas.microsoft.com/office/drawing/2014/main" id="{9F97BC34-4E88-46C9-94DB-31880CAE2A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075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7" name="矩形 286">
                        <a:extLst>
                          <a:ext uri="{FF2B5EF4-FFF2-40B4-BE49-F238E27FC236}">
                            <a16:creationId xmlns:a16="http://schemas.microsoft.com/office/drawing/2014/main" id="{7C2E41A5-F46B-4F72-80F1-282764534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9264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>
                        <a:extLst>
                          <a:ext uri="{FF2B5EF4-FFF2-40B4-BE49-F238E27FC236}">
                            <a16:creationId xmlns:a16="http://schemas.microsoft.com/office/drawing/2014/main" id="{6330A58B-1FDE-4D26-B851-340179F37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4161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2" name="组合 291">
                    <a:extLst>
                      <a:ext uri="{FF2B5EF4-FFF2-40B4-BE49-F238E27FC236}">
                        <a16:creationId xmlns:a16="http://schemas.microsoft.com/office/drawing/2014/main" id="{C8C70150-CBDA-464B-8605-E692FAD8AC7B}"/>
                      </a:ext>
                    </a:extLst>
                  </p:cNvPr>
                  <p:cNvGrpSpPr/>
                  <p:nvPr/>
                </p:nvGrpSpPr>
                <p:grpSpPr>
                  <a:xfrm>
                    <a:off x="8049074" y="2986877"/>
                    <a:ext cx="1136797" cy="193548"/>
                    <a:chOff x="2525915" y="2965774"/>
                    <a:chExt cx="1136797" cy="193548"/>
                  </a:xfrm>
                </p:grpSpPr>
                <p:grpSp>
                  <p:nvGrpSpPr>
                    <p:cNvPr id="293" name="组合 292">
                      <a:extLst>
                        <a:ext uri="{FF2B5EF4-FFF2-40B4-BE49-F238E27FC236}">
                          <a16:creationId xmlns:a16="http://schemas.microsoft.com/office/drawing/2014/main" id="{2DA6BF4C-38B1-434C-B7C3-AE12492F6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71" y="2965774"/>
                      <a:ext cx="575541" cy="193548"/>
                      <a:chOff x="3813912" y="1923723"/>
                      <a:chExt cx="575541" cy="193548"/>
                    </a:xfrm>
                    <a:solidFill>
                      <a:srgbClr val="00B0F0"/>
                    </a:solidFill>
                  </p:grpSpPr>
                  <p:sp>
                    <p:nvSpPr>
                      <p:cNvPr id="298" name="矩形 297">
                        <a:extLst>
                          <a:ext uri="{FF2B5EF4-FFF2-40B4-BE49-F238E27FC236}">
                            <a16:creationId xmlns:a16="http://schemas.microsoft.com/office/drawing/2014/main" id="{12F6872A-C37F-40D5-89D3-F32343A4C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3912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9" name="矩形 298">
                        <a:extLst>
                          <a:ext uri="{FF2B5EF4-FFF2-40B4-BE49-F238E27FC236}">
                            <a16:creationId xmlns:a16="http://schemas.microsoft.com/office/drawing/2014/main" id="{E90857F0-5709-402C-B8EF-305EA5C13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075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0" name="矩形 299">
                        <a:extLst>
                          <a:ext uri="{FF2B5EF4-FFF2-40B4-BE49-F238E27FC236}">
                            <a16:creationId xmlns:a16="http://schemas.microsoft.com/office/drawing/2014/main" id="{59CDDCCD-D213-4AB3-870D-E080C674FF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9264" y="1923723"/>
                        <a:ext cx="190189" cy="193548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94" name="组合 293">
                      <a:extLst>
                        <a:ext uri="{FF2B5EF4-FFF2-40B4-BE49-F238E27FC236}">
                          <a16:creationId xmlns:a16="http://schemas.microsoft.com/office/drawing/2014/main" id="{A2C6737C-4F01-4291-8DC5-0838C2D477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25915" y="2965774"/>
                      <a:ext cx="565275" cy="193548"/>
                      <a:chOff x="4009075" y="1923723"/>
                      <a:chExt cx="565275" cy="193548"/>
                    </a:xfrm>
                  </p:grpSpPr>
                  <p:sp>
                    <p:nvSpPr>
                      <p:cNvPr id="295" name="矩形 294">
                        <a:extLst>
                          <a:ext uri="{FF2B5EF4-FFF2-40B4-BE49-F238E27FC236}">
                            <a16:creationId xmlns:a16="http://schemas.microsoft.com/office/drawing/2014/main" id="{5F161319-FED9-4B89-953A-85FD29C15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075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6" name="矩形 295">
                        <a:extLst>
                          <a:ext uri="{FF2B5EF4-FFF2-40B4-BE49-F238E27FC236}">
                            <a16:creationId xmlns:a16="http://schemas.microsoft.com/office/drawing/2014/main" id="{4A47BDBC-E4D6-4924-BFFB-D9CDD1520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9264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7" name="矩形 296">
                        <a:extLst>
                          <a:ext uri="{FF2B5EF4-FFF2-40B4-BE49-F238E27FC236}">
                            <a16:creationId xmlns:a16="http://schemas.microsoft.com/office/drawing/2014/main" id="{9447ED92-CC40-4012-9CD6-DFFC4FEB7A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84161" y="1923723"/>
                        <a:ext cx="190189" cy="1935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cxnSp>
                <p:nvCxnSpPr>
                  <p:cNvPr id="39" name="连接符: 肘形 38">
                    <a:extLst>
                      <a:ext uri="{FF2B5EF4-FFF2-40B4-BE49-F238E27FC236}">
                        <a16:creationId xmlns:a16="http://schemas.microsoft.com/office/drawing/2014/main" id="{AEBA6931-654E-4912-A4FD-A6197A1C338C}"/>
                      </a:ext>
                    </a:extLst>
                  </p:cNvPr>
                  <p:cNvCxnSpPr>
                    <a:cxnSpLocks/>
                    <a:stCxn id="244" idx="0"/>
                  </p:cNvCxnSpPr>
                  <p:nvPr/>
                </p:nvCxnSpPr>
                <p:spPr>
                  <a:xfrm rot="5400000" flipH="1" flipV="1">
                    <a:off x="1781173" y="2451203"/>
                    <a:ext cx="273991" cy="2264586"/>
                  </a:xfrm>
                  <a:prstGeom prst="bentConnector2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EAEA83BB-F033-4FF2-A908-1950CA6771C6}"/>
                      </a:ext>
                    </a:extLst>
                  </p:cNvPr>
                  <p:cNvCxnSpPr/>
                  <p:nvPr/>
                </p:nvCxnSpPr>
                <p:spPr>
                  <a:xfrm>
                    <a:off x="3057401" y="3446500"/>
                    <a:ext cx="1456915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箭头连接符 300">
                    <a:extLst>
                      <a:ext uri="{FF2B5EF4-FFF2-40B4-BE49-F238E27FC236}">
                        <a16:creationId xmlns:a16="http://schemas.microsoft.com/office/drawing/2014/main" id="{EC32D8D5-EF77-43E8-BE4B-2F808622572B}"/>
                      </a:ext>
                    </a:extLst>
                  </p:cNvPr>
                  <p:cNvCxnSpPr/>
                  <p:nvPr/>
                </p:nvCxnSpPr>
                <p:spPr>
                  <a:xfrm>
                    <a:off x="4528749" y="3446500"/>
                    <a:ext cx="1456915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箭头连接符 301">
                    <a:extLst>
                      <a:ext uri="{FF2B5EF4-FFF2-40B4-BE49-F238E27FC236}">
                        <a16:creationId xmlns:a16="http://schemas.microsoft.com/office/drawing/2014/main" id="{58397B0B-B717-4215-B65A-4DF072F19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14541" y="3446500"/>
                    <a:ext cx="2593834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3" name="文本框 302">
                    <a:extLst>
                      <a:ext uri="{FF2B5EF4-FFF2-40B4-BE49-F238E27FC236}">
                        <a16:creationId xmlns:a16="http://schemas.microsoft.com/office/drawing/2014/main" id="{4F2E1544-19D4-46F8-AF9C-B62138833B84}"/>
                      </a:ext>
                    </a:extLst>
                  </p:cNvPr>
                  <p:cNvSpPr txBox="1"/>
                  <p:nvPr/>
                </p:nvSpPr>
                <p:spPr>
                  <a:xfrm>
                    <a:off x="9507527" y="3271323"/>
                    <a:ext cx="92837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向量拼接</a:t>
                    </a:r>
                  </a:p>
                </p:txBody>
              </p:sp>
            </p:grpSp>
            <p:cxnSp>
              <p:nvCxnSpPr>
                <p:cNvPr id="304" name="直接连接符 303">
                  <a:extLst>
                    <a:ext uri="{FF2B5EF4-FFF2-40B4-BE49-F238E27FC236}">
                      <a16:creationId xmlns:a16="http://schemas.microsoft.com/office/drawing/2014/main" id="{2AFF5CFB-9BB5-467D-8844-27AB056AA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8815" y="3791820"/>
                  <a:ext cx="457200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A0A1AD85-AF4E-4A4D-90EC-12C1D4183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2037" y="3080153"/>
                  <a:ext cx="457200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6C25360-75F4-49F2-AE6E-61AB615C7D1D}"/>
                    </a:ext>
                  </a:extLst>
                </p:cNvPr>
                <p:cNvSpPr txBox="1"/>
                <p:nvPr/>
              </p:nvSpPr>
              <p:spPr>
                <a:xfrm rot="2449574">
                  <a:off x="4083074" y="6153900"/>
                  <a:ext cx="21271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b="1" dirty="0">
                      <a:latin typeface="宋体" panose="02010600030101010101" pitchFamily="2" charset="-122"/>
                      <a:ea typeface="宋体" panose="02010600030101010101" pitchFamily="2" charset="-122"/>
                      <a:cs typeface="Arial" panose="020B0604020202020204" pitchFamily="34" charset="0"/>
                    </a:rPr>
                    <a:t>“真的！我亲眼所见。”</a:t>
                  </a:r>
                </a:p>
              </p:txBody>
            </p:sp>
          </p:grpSp>
        </p:grp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776E5594-3815-43CB-AE2B-131DE2B8059C}"/>
                </a:ext>
              </a:extLst>
            </p:cNvPr>
            <p:cNvSpPr txBox="1"/>
            <p:nvPr/>
          </p:nvSpPr>
          <p:spPr>
            <a:xfrm rot="2449574">
              <a:off x="5807147" y="5989740"/>
              <a:ext cx="12711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“假的吧！”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7BECF355-AE0A-46E2-A197-F713CD214E0D}"/>
                </a:ext>
              </a:extLst>
            </p:cNvPr>
            <p:cNvSpPr txBox="1"/>
            <p:nvPr/>
          </p:nvSpPr>
          <p:spPr>
            <a:xfrm rot="2449574">
              <a:off x="8316529" y="6001052"/>
              <a:ext cx="13784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“假的，是谣言！”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27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106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Qinghe Li</dc:creator>
  <cp:lastModifiedBy>Qinghe Li</cp:lastModifiedBy>
  <cp:revision>19</cp:revision>
  <dcterms:created xsi:type="dcterms:W3CDTF">2019-04-22T09:29:27Z</dcterms:created>
  <dcterms:modified xsi:type="dcterms:W3CDTF">2019-04-23T08:36:27Z</dcterms:modified>
</cp:coreProperties>
</file>