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2F533C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40D3EA-5877-49BC-821F-8328FD724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372FA8-759B-4A73-B776-FDF951DB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tr-TR" sz="1600" dirty="0">
                <a:solidFill>
                  <a:srgbClr val="FEFFFF"/>
                </a:solidFill>
              </a:rPr>
              <a:t>Dersu KILIÇ</a:t>
            </a:r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5" name="Resim 4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F5B04D55-FA13-41F7-8EC8-C38730C2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1740500"/>
            <a:ext cx="5640502" cy="33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7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(Yük Dengesi Sağlamak)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58" y="2630749"/>
            <a:ext cx="8081747" cy="3777622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dengeleme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NGINX,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sunuculara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sunuculara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dağıtır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sırasında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gönderilmesine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engeller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yönlendirerek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oluşmasının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önüne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kaynaklarının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kullanılması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sunucuların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aşırı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yüklenerek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cevap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veremeyecek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gelmesinin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önüne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735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/>
          </a:bodyPr>
          <a:lstStyle/>
          <a:p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 Siteleri Yayınlamak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048" y="2355542"/>
            <a:ext cx="8046236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PHP, .NET,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oluşturduğunuz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sitesinde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NGINX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dosyaları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belirlediğin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(Request) backend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gönderir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Bunun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gerekirse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kuyruklama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yapıyor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dengelemesi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sitenizin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sıkıntı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yaşanmasının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önüne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geçiyor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917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Statik Web Sitelerini Yayınlamak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169" y="2275642"/>
            <a:ext cx="8001848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sitesine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sahipseniz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paylaşımı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istiyorsanız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NGINX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kullanabilirsiniz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klasörü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paylaşım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NGINX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indeksleme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823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TCP/UDP Proxy Olarak Kullanmak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82" y="2604116"/>
            <a:ext cx="8392465" cy="3777622"/>
          </a:xfrm>
        </p:spPr>
        <p:txBody>
          <a:bodyPr>
            <a:normAutofit/>
          </a:bodyPr>
          <a:lstStyle/>
          <a:p>
            <a:pPr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normal HTTP ve HTTPS bağlantı protokollerinin haricinde TCP UDP protokollerini kullanan ağ uygulamalarının önünde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kullanılma imkanına sahiptir.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ot: IP, ulaşım (transport) katmanında iki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kullanır. Bu protokoller UDP (User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Protocol) ve TCP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Protocol)'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Bunlardan UDP bağlantısız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TCP ise bağlantı temelli protokoldür. UDP, uygulamaların veri aktarımında kullandığı protokollerden biridir.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6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ve </a:t>
            </a:r>
            <a:r>
              <a:rPr lang="tr-T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616" y="2275642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Nginx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trafiğinin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büyük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kısmını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kapsayan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birbirlerinden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farklıdır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Apache,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Nginx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ikisinin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taleplerini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farklıdır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 farkları;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İşletim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uyumluluğu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UNIX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işletim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sorunsuz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çalışıyor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NGINX Windows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işletim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diğerlerindeki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kullanırken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hakkında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hızlı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ulaşmak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İkisi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desteği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konusunda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ikisinin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forumu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496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ve </a:t>
            </a:r>
            <a:r>
              <a:rPr lang="tr-T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249" y="2275642"/>
            <a:ext cx="8019603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bağlantısını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Apache’ ye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hızlı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çalıştırabiliyor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yaparken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belleğini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kullanıyor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sitelerinde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gerçekleştirdiği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Apache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kurulum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hem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modülleriyle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küçük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ölçekli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idealdir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487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23903CA-8DDD-4378-841B-0227575E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88" y="1963817"/>
            <a:ext cx="8072546" cy="37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0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/>
          </a:bodyPr>
          <a:lstStyle/>
          <a:p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NGİNX Nedir?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616" y="2275642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Sysoev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hızlı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geliştirilerek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trafikli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yoğun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biçilmiş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kaftandır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Single Thread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yanıt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yapısıyla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sayfayı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seferde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sayfa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açılma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hızında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farkedilir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büyük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litespeed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karşılaştırıldığında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28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A172B12-E374-4AA2-85A4-3F979740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54" y="885752"/>
            <a:ext cx="8751084" cy="50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583" y="929024"/>
            <a:ext cx="9046345" cy="1280890"/>
          </a:xfrm>
        </p:spPr>
        <p:txBody>
          <a:bodyPr>
            <a:normAutofit fontScale="90000"/>
          </a:bodyPr>
          <a:lstStyle/>
          <a:p>
            <a:r>
              <a:rPr lang="tr-T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(Ters Vekil Sunucusu)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616" y="2275642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diyebiliriz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karşılayarak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cevapları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Bazı avantajları: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proxy’ler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sunucuların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varlığını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özelliğini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gizleyebilir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İstemcileri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saldırılara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koruyabilir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proxy’ler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Web 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sunucuları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yükü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azaltarak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isteklerine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hızlı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cevap</a:t>
            </a:r>
            <a:r>
              <a:rPr lang="en-US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verebili</a:t>
            </a:r>
            <a:r>
              <a:rPr lang="tr-TR" sz="20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1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C465196-B6C6-4C0A-BDF9-3A6FBDBC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12" y="1676400"/>
            <a:ext cx="9106997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9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 fontScale="90000"/>
          </a:bodyPr>
          <a:lstStyle/>
          <a:p>
            <a:r>
              <a:rPr lang="tr-T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(Yük Dengeleme)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7" y="2085626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server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dağıtarak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işlemlerin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çözülmesini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56A6AC-FFC2-4E10-8E34-3860C17D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1" y="3362325"/>
            <a:ext cx="7567613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905" y="804736"/>
            <a:ext cx="820232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Konfigürasyonu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(Secure Sockets Layer)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905" y="2799425"/>
            <a:ext cx="7542306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SSL, server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alıcı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iletişimi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esnasında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şifrelenerek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yapılması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sitesindeki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alışverişi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esnasında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tarayıcısı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arasındaki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iletişimi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şifrelenmesidir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82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Web Server Özellikleri Nelerdir?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659" y="2577483"/>
            <a:ext cx="8365833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sağlayan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Unix, Linux, Mac OS X, BSD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Türevleri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Windows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işletim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uyumlu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Reverse Proxy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Load Balancing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Dengeleyici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geçidi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Caching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Durumlarda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Gerekir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inceleyelim.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5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5A4FFF-54C9-4AA0-8D53-24F10AFC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5" y="804736"/>
            <a:ext cx="8202322" cy="1280890"/>
          </a:xfrm>
        </p:spPr>
        <p:txBody>
          <a:bodyPr>
            <a:normAutofit fontScale="90000"/>
          </a:bodyPr>
          <a:lstStyle/>
          <a:p>
            <a:r>
              <a:rPr lang="tr-T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Önbellekleme</a:t>
            </a:r>
            <a:r>
              <a:rPr lang="tr-T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Yapmak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EC34C4-8A9F-4C58-93F8-538B69AE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637" y="2275642"/>
            <a:ext cx="8202322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önbellek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serverdır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NGINX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önbelleğe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response’ları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Backend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response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sürelerde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önbellek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edilerek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saklanabilir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NGINX cache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yenilenme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sürelerinin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ayarlamasına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modüller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yardımıyla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“cache purge”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önbellekleri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silmeniz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mümkün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4393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767</Words>
  <Application>Microsoft Office PowerPoint</Application>
  <PresentationFormat>Geniş ekran</PresentationFormat>
  <Paragraphs>36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Duman</vt:lpstr>
      <vt:lpstr>PowerPoint Sunusu</vt:lpstr>
      <vt:lpstr>NGİNX Nedir?</vt:lpstr>
      <vt:lpstr>PowerPoint Sunusu</vt:lpstr>
      <vt:lpstr>Reverse Proxy (Ters Vekil Sunucusu)</vt:lpstr>
      <vt:lpstr>PowerPoint Sunusu</vt:lpstr>
      <vt:lpstr>Load Balancing (Yük Dengeleme)</vt:lpstr>
      <vt:lpstr>SSL Konfigürasyonu (Secure Sockets Layer)</vt:lpstr>
      <vt:lpstr>NGINX Web Server Özellikleri Nelerdir?</vt:lpstr>
      <vt:lpstr>Caching Önbellekleme Yapmak </vt:lpstr>
      <vt:lpstr>Load Balancing (Yük Dengesi Sağlamak)</vt:lpstr>
      <vt:lpstr>Dinamik Siteleri Yayınlamak</vt:lpstr>
      <vt:lpstr>Statik Web Sitelerini Yayınlamak</vt:lpstr>
      <vt:lpstr>TCP/UDP Proxy Olarak Kullanmak</vt:lpstr>
      <vt:lpstr>NGINX ve Apache Web Server</vt:lpstr>
      <vt:lpstr>NGINX ve Apache Web Server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Şilan Dersu KILIÇ</dc:creator>
  <cp:lastModifiedBy>Şilan Dersu KILIÇ</cp:lastModifiedBy>
  <cp:revision>5</cp:revision>
  <dcterms:created xsi:type="dcterms:W3CDTF">2021-07-13T03:46:30Z</dcterms:created>
  <dcterms:modified xsi:type="dcterms:W3CDTF">2021-07-13T05:39:51Z</dcterms:modified>
</cp:coreProperties>
</file>