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59" r:id="rId5"/>
    <p:sldId id="266" r:id="rId6"/>
    <p:sldId id="273" r:id="rId7"/>
    <p:sldId id="275" r:id="rId8"/>
    <p:sldId id="274" r:id="rId9"/>
    <p:sldId id="269" r:id="rId10"/>
    <p:sldId id="271" r:id="rId11"/>
    <p:sldId id="268" r:id="rId12"/>
    <p:sldId id="272" r:id="rId13"/>
    <p:sldId id="26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F129D9-8F3D-4302-AB5D-DE987A6B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A57F6-BEF1-4CA6-A0F1-3A01F6AB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rgbClr val="614742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C2B463-C0AD-4DED-A628-6C106BF95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685492" cy="3943250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>
                <a:solidFill>
                  <a:srgbClr val="FEFFFF"/>
                </a:solidFill>
              </a:rPr>
              <a:t>R</a:t>
            </a:r>
            <a:r>
              <a:rPr lang="en-US" sz="4000" b="1" dirty="0" err="1">
                <a:solidFill>
                  <a:srgbClr val="FEFFFF"/>
                </a:solidFill>
              </a:rPr>
              <a:t>everse</a:t>
            </a:r>
            <a:r>
              <a:rPr lang="en-US" sz="4000" b="1" dirty="0">
                <a:solidFill>
                  <a:srgbClr val="FEFFFF"/>
                </a:solidFill>
              </a:rPr>
              <a:t> </a:t>
            </a:r>
            <a:r>
              <a:rPr lang="tr-TR" sz="4000" b="1" dirty="0">
                <a:solidFill>
                  <a:srgbClr val="FEFFFF"/>
                </a:solidFill>
              </a:rPr>
              <a:t>P</a:t>
            </a:r>
            <a:r>
              <a:rPr lang="en-US" sz="4000" b="1" dirty="0" err="1">
                <a:solidFill>
                  <a:srgbClr val="FEFFFF"/>
                </a:solidFill>
              </a:rPr>
              <a:t>roxy</a:t>
            </a:r>
            <a:r>
              <a:rPr lang="en-US" sz="4000" b="1" dirty="0">
                <a:solidFill>
                  <a:srgbClr val="FEFFFF"/>
                </a:solidFill>
              </a:rPr>
              <a:t> </a:t>
            </a:r>
            <a:r>
              <a:rPr lang="tr-TR" sz="4000" b="1" dirty="0">
                <a:solidFill>
                  <a:srgbClr val="FEFFFF"/>
                </a:solidFill>
              </a:rPr>
              <a:t>  ve Proxy</a:t>
            </a:r>
            <a:endParaRPr lang="en-US" sz="4000" b="1" dirty="0">
              <a:solidFill>
                <a:srgbClr val="FEFFFF"/>
              </a:solidFill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3336A73-1C9B-4BAA-A893-AD3C79E66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D4085C1-5B52-4621-A4D8-4FA5FB3F0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/>
          </a:bodyPr>
          <a:lstStyle/>
          <a:p>
            <a:r>
              <a:rPr lang="tr-TR" sz="1600" dirty="0">
                <a:solidFill>
                  <a:srgbClr val="FEFFFF"/>
                </a:solidFill>
              </a:rPr>
              <a:t>Dersu Kılıç</a:t>
            </a:r>
            <a:endParaRPr lang="en-US" sz="1600" dirty="0">
              <a:solidFill>
                <a:srgbClr val="FEFFFF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95A7B41-CC8E-46AE-A3DD-F27557092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24" t="8752" r="769" b="22298"/>
          <a:stretch/>
        </p:blipFill>
        <p:spPr>
          <a:xfrm>
            <a:off x="5954284" y="555795"/>
            <a:ext cx="5091389" cy="574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7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42EC94-26E4-4B4B-93FC-935CBBAE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356" y="668498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roxy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vantajları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FA3B2C-B4A2-4A9F-9A4C-A9AD1E36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781" y="2038165"/>
            <a:ext cx="8015891" cy="4442534"/>
          </a:xfrm>
        </p:spPr>
        <p:txBody>
          <a:bodyPr>
            <a:normAutofit/>
          </a:bodyPr>
          <a:lstStyle/>
          <a:p>
            <a:pPr algn="just" fontAlgn="base"/>
            <a:r>
              <a:rPr lang="en-US" sz="2000" b="1" i="0" u="sng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Önbellek</a:t>
            </a:r>
            <a:r>
              <a:rPr lang="tr-TR" sz="2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önce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istemci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tarafında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proxy'lerin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deneyimini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üst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düzeye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çıkarmak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ziyaret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edilen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kaynakları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önbellek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sunucusu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görebildiğinden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bahsetmiştik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sunucu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tarafında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geçerlidir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hatta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orijinal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sunucuları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sitesinin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kullanıcılarının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çoğundan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uzak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yerlerde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bulunuyorsa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sz="2000" b="1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SSL </a:t>
            </a:r>
            <a:r>
              <a:rPr lang="en-US" sz="2000" b="1" i="0" u="sng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şifrelemesi</a:t>
            </a:r>
            <a:r>
              <a:rPr lang="tr-TR" sz="2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son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derece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uygundur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sunucusu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oluşturulan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isteklerinin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şifresini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kolayca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çözebileceğinden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istemci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orijinal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sunucusundan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yanıt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aldığında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seyahat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edip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erişebilmesi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bunları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şifreleyecektir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sunucusu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kaynak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kaydettiği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performansı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artırmak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başka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şekillerde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kullandığı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kullanışlıdır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06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42EC94-26E4-4B4B-93FC-935CBBAE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356" y="668498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Farkı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FA3B2C-B4A2-4A9F-9A4C-A9AD1E36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753" y="1678342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Proxy: </a:t>
            </a:r>
            <a:endParaRPr lang="tr-TR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İstemci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bulunuyor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Böylece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yanıtı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proxy'ye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döndürür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yanıtı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istemciye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iletir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istemcinin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olduğunu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istemcinin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öğrenmeyecektir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sadece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proxy'yi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bilecektir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Bununla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istemci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sunucuyu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kesinlikle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çünkü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esasen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hedeflenen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isteğini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biçimlendirir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yalnızca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proxy'ye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teslim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34450C8-28D4-4DF6-9A5D-C93433B3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848" y="4081325"/>
            <a:ext cx="4430351" cy="23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42EC94-26E4-4B4B-93FC-935CBBAE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356" y="668498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Farkı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FA3B2C-B4A2-4A9F-9A4C-A9AD1E36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983" y="1949388"/>
            <a:ext cx="8534509" cy="3777622"/>
          </a:xfrm>
        </p:spPr>
        <p:txBody>
          <a:bodyPr>
            <a:normAutofit/>
          </a:bodyPr>
          <a:lstStyle/>
          <a:p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Proxy:</a:t>
            </a:r>
            <a:endParaRPr lang="tr-TR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alıyor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İsteği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iletir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yanıtı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ardından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yanıtı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istemciye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döndürür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durumda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istemci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sunucunun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sunucunun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olduğunu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öğrenemez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istisnalar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dışında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sadece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proxy'yi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bilecektir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yapılandırmalarına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bağlı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istemciyi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tanıyacak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bilmeyecek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DBADAD3A-0521-4371-8E47-F16693F9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25" y="4394944"/>
            <a:ext cx="4501400" cy="16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7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42EC94-26E4-4B4B-93FC-935CBBAE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356" y="668498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v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VPN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FA3B2C-B4A2-4A9F-9A4C-A9AD1E36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228" y="1949388"/>
            <a:ext cx="8915400" cy="4240113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Network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benzerlikler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vardır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ikisinde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IP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adresiniz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değiştirilerek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ziyaret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de size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aracılık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gerçekleştirilirken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VPN (Virtual Private Network)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bilgilerinizi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şifreleyerek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gizler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yapmanıza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şifrelenmiş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bağlantı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tüneli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server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kullanırken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yapacağınız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bilgisayarınızdan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sunucusuna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açıktır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özellikle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ISP ( Internet Service Provider) internet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sağlayıcınız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görülebilir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izlenebilir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Proxy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sunucusundan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anonimlik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sağlanmış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olacaktır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herhangi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şifreleme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yoktur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‘de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istemcinizde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başlayan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şifrelenmiş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oluşturulduğu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bağlantınızın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tamamı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şifrelenmiştir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ISP (Internet Service Provider) 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nereye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bağlanmak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istediğiniz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anlaşılamaz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7950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BE59E0F2-712E-4684-A22B-EA6EF349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685800"/>
            <a:ext cx="8618209" cy="283845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E9875DC-3DA0-4B21-9018-BEFE94CF1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2" t="25139" r="40156" b="27362"/>
          <a:stretch/>
        </p:blipFill>
        <p:spPr>
          <a:xfrm>
            <a:off x="2162174" y="3771901"/>
            <a:ext cx="861821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6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42EC94-26E4-4B4B-93FC-935CBBAE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356" y="668498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unucusu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FA3B2C-B4A2-4A9F-9A4C-A9AD1E36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278" y="1716442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Server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ziyaret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etmek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istediğiniz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adınıza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içeriğini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aktarma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hizmeti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sunuculardır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Size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aracılık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vekalet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etmesi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nedeniyle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verilmiştir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tarayıcısına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yazmak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ücretli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ücretsiz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Proxy Server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hizmeti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yazarsınız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Proxy Server,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sayfaya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içeriğini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sizinle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paylaşır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Bağlantı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adresiniz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Server IP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üzerinden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9C1E40-421B-4AEB-B4F0-8B87C8248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28" t="20497" r="21640" b="17975"/>
          <a:stretch/>
        </p:blipFill>
        <p:spPr>
          <a:xfrm>
            <a:off x="2619374" y="4284389"/>
            <a:ext cx="6953251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1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42EC94-26E4-4B4B-93FC-935CBBAE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356" y="668498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Sunucusu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Neden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Kullanılır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FA3B2C-B4A2-4A9F-9A4C-A9AD1E36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109" y="1949388"/>
            <a:ext cx="9049210" cy="4442534"/>
          </a:xfrm>
        </p:spPr>
        <p:txBody>
          <a:bodyPr>
            <a:normAutofit/>
          </a:bodyPr>
          <a:lstStyle/>
          <a:p>
            <a:pPr algn="just" fontAlgn="base"/>
            <a:r>
              <a:rPr lang="en-US" sz="2000" b="1" i="0" u="sng" dirty="0" err="1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b="1" i="0" u="sng" dirty="0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sng" dirty="0" err="1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sz="2000" b="1" i="0" u="sng" dirty="0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sng" dirty="0" err="1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Gizlilik</a:t>
            </a:r>
            <a:r>
              <a:rPr lang="tr-TR" sz="2000" b="1" u="sng" dirty="0">
                <a:solidFill>
                  <a:srgbClr val="211A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000" b="1" dirty="0">
                <a:solidFill>
                  <a:srgbClr val="211A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Proxy’ler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IP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adresinizi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yapılandırarak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verilerinizi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şifreleyebilir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böylece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hiçbir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çaba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harcamadan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gerçek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konumunuzu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gizleyebilirsiniz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isteğinizi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gönderdiğiniz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sunucu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gerçek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adresinizi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kişisel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bilgilerinizi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bilmez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da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bilgisayar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korsanlığı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girişimleri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kimlik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hırsızlığı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risklerden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kaçınmanıza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olanak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sz="2000" b="1" i="0" u="sng" dirty="0" err="1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Herhangi</a:t>
            </a:r>
            <a:r>
              <a:rPr lang="en-US" sz="2000" b="1" i="0" u="sng" dirty="0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Bir Web </a:t>
            </a:r>
            <a:r>
              <a:rPr lang="en-US" sz="2000" b="1" i="0" u="sng" dirty="0" err="1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Sitesine</a:t>
            </a:r>
            <a:r>
              <a:rPr lang="en-US" sz="2000" b="1" i="0" u="sng" dirty="0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sng" dirty="0" err="1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Erişim</a:t>
            </a:r>
            <a:r>
              <a:rPr lang="tr-TR" sz="2000" b="1" i="0" u="sng" dirty="0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000" b="1" i="0" dirty="0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anonim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gezinmenin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sıra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IP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adresinizi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gizlemenin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getirdiği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başka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avantajlar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vardır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İçeriğin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ülkenizde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görüntülenmesini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kısıtlayan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sitesini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ziyaret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etmek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istediğinizde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IP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adresinizi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değiştirebilirsiniz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sayede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üzerinde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tür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sınırlamalara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sahip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sitelerine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erişebilirsiniz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98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42EC94-26E4-4B4B-93FC-935CBBAE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356" y="668498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Sunucusu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Neden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Kullanılır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FA3B2C-B4A2-4A9F-9A4C-A9AD1E36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919" y="1949388"/>
            <a:ext cx="8915400" cy="4442534"/>
          </a:xfrm>
        </p:spPr>
        <p:txBody>
          <a:bodyPr>
            <a:normAutofit/>
          </a:bodyPr>
          <a:lstStyle/>
          <a:p>
            <a:pPr algn="just" fontAlgn="base"/>
            <a:r>
              <a:rPr lang="en-US" sz="2000" b="1" i="0" u="sng" dirty="0" err="1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b="1" i="0" u="sng" dirty="0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sng" dirty="0" err="1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sz="2000" b="1" i="0" u="sng" dirty="0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sng" dirty="0" err="1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Güvenlik</a:t>
            </a:r>
            <a:r>
              <a:rPr lang="tr-TR" sz="2000" b="1" u="sng" dirty="0">
                <a:solidFill>
                  <a:srgbClr val="211A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000" dirty="0">
                <a:solidFill>
                  <a:srgbClr val="211A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Verilerinizi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gizli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tutabileceğiniz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bağlantınız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güvenli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hale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gelir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Web’in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yalnızca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erişmesine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izin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verdiğiniz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bilgileri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görebilmesi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proxy’nizi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yapılandırabilir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değiştirebilirsiniz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Proxy’ler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ayrıca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cihazınızı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koruyan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muhtemelen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kötü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amaçlı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içerebilecek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kaynaklarını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filtreleyen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güvenlik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duvarı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çalışır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sz="2000" b="1" i="0" u="sng" dirty="0" err="1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Geliştirilmiş</a:t>
            </a:r>
            <a:r>
              <a:rPr lang="en-US" sz="2000" b="1" i="0" u="sng" dirty="0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sng" dirty="0" err="1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Performans</a:t>
            </a:r>
            <a:r>
              <a:rPr lang="tr-TR" sz="2000" b="1" i="0" u="sng" dirty="0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sz="2000" b="0" i="0" dirty="0">
                <a:solidFill>
                  <a:srgbClr val="211A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sunucuları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tarama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performansınızı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artırabilir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sitesini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ziyaret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ettiğinizde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proxy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sunucunuzun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önbelleğine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kaydedilir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sitesine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dahaki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girişinizde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proxy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sitesi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sunucusuna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herhangi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değişiklik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gönderir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herhangi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değişiklik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tespit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edilmezse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size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sitesinin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önbelleğe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alınmış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sürümünü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gösterir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önce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ziyaret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ettiğiniz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sitelerinin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yüklenme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süresini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kısaltabilirsiniz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033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42EC94-26E4-4B4B-93FC-935CBBAE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356" y="668498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Sunucusu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Neden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Kullanılır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FA3B2C-B4A2-4A9F-9A4C-A9AD1E36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781" y="2038165"/>
            <a:ext cx="8015891" cy="4442534"/>
          </a:xfrm>
        </p:spPr>
        <p:txBody>
          <a:bodyPr>
            <a:normAutofit/>
          </a:bodyPr>
          <a:lstStyle/>
          <a:p>
            <a:pPr algn="just" fontAlgn="base"/>
            <a:r>
              <a:rPr lang="tr-TR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Kısaca; </a:t>
            </a:r>
            <a:r>
              <a:rPr lang="tr-TR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aman zaman devletler, çalıştığımız şirketler ve kurumlar, bazı web sitelerine erişimi yasaklamaktadır. Böyle bir durum gerçekleştiğinde o ülkedeki Internet kaynaklarından o web sitesine erişim sağlanamaz. O web sitesinin içeriğine erişim sağlamak isteyen kişiler, bu hizmeti veren Proxy </a:t>
            </a:r>
            <a:r>
              <a:rPr lang="tr-TR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Server’ı</a:t>
            </a:r>
            <a:r>
              <a:rPr lang="tr-TR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veya farklı uygulamaları kullanırlar.</a:t>
            </a: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2FF8756-5878-40F4-A5E7-78E9007E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468" y="3679887"/>
            <a:ext cx="6644751" cy="32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8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42EC94-26E4-4B4B-93FC-935CBBAE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356" y="668498"/>
            <a:ext cx="8911687" cy="1280890"/>
          </a:xfrm>
        </p:spPr>
        <p:txBody>
          <a:bodyPr>
            <a:normAutofit/>
          </a:bodyPr>
          <a:lstStyle/>
          <a:p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0F367841-6D9C-4224-B5B0-62589E5D6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259" y="2142478"/>
            <a:ext cx="8915400" cy="3947604"/>
          </a:xfrm>
        </p:spPr>
        <p:txBody>
          <a:bodyPr/>
          <a:lstStyle/>
          <a:p>
            <a:r>
              <a:rPr lang="en-US" b="1" u="sng" dirty="0"/>
              <a:t>Forward Proxy (</a:t>
            </a:r>
            <a:r>
              <a:rPr lang="en-US" b="1" u="sng" dirty="0" err="1"/>
              <a:t>İleri</a:t>
            </a:r>
            <a:r>
              <a:rPr lang="en-US" b="1" u="sng" dirty="0"/>
              <a:t> </a:t>
            </a:r>
            <a:r>
              <a:rPr lang="en-US" b="1" u="sng" dirty="0" err="1"/>
              <a:t>Vekil</a:t>
            </a:r>
            <a:r>
              <a:rPr lang="en-US" b="1" u="sng" dirty="0"/>
              <a:t> </a:t>
            </a:r>
            <a:r>
              <a:rPr lang="en-US" b="1" u="sng" dirty="0" err="1"/>
              <a:t>Sunucusu</a:t>
            </a:r>
            <a:r>
              <a:rPr lang="en-US" b="1" u="sng" dirty="0"/>
              <a:t>):</a:t>
            </a:r>
            <a:r>
              <a:rPr lang="tr-TR" b="1" dirty="0"/>
              <a:t> </a:t>
            </a:r>
            <a:r>
              <a:rPr lang="en-US" dirty="0"/>
              <a:t>Forward proxy </a:t>
            </a:r>
            <a:r>
              <a:rPr lang="en-US" dirty="0" err="1"/>
              <a:t>sunucuları</a:t>
            </a:r>
            <a:r>
              <a:rPr lang="en-US" dirty="0"/>
              <a:t> </a:t>
            </a:r>
            <a:r>
              <a:rPr lang="en-US" dirty="0" err="1"/>
              <a:t>direk</a:t>
            </a:r>
            <a:r>
              <a:rPr lang="en-US" dirty="0"/>
              <a:t> proxy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bilinir</a:t>
            </a:r>
            <a:r>
              <a:rPr lang="en-US" dirty="0"/>
              <a:t>,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(</a:t>
            </a:r>
            <a:r>
              <a:rPr lang="en-US" dirty="0" err="1"/>
              <a:t>kişisel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)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arabuluculuk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, </a:t>
            </a:r>
            <a:r>
              <a:rPr lang="en-US" dirty="0" err="1"/>
              <a:t>istemci</a:t>
            </a:r>
            <a:r>
              <a:rPr lang="en-US" dirty="0"/>
              <a:t> proxy </a:t>
            </a:r>
            <a:r>
              <a:rPr lang="en-US" dirty="0" err="1"/>
              <a:t>sunucusuyla</a:t>
            </a:r>
            <a:r>
              <a:rPr lang="en-US" dirty="0"/>
              <a:t> </a:t>
            </a:r>
            <a:r>
              <a:rPr lang="en-US" dirty="0" err="1"/>
              <a:t>haberleşir</a:t>
            </a:r>
            <a:r>
              <a:rPr lang="en-US" dirty="0"/>
              <a:t>, proxy </a:t>
            </a:r>
            <a:r>
              <a:rPr lang="en-US" dirty="0" err="1"/>
              <a:t>sunucusu</a:t>
            </a:r>
            <a:r>
              <a:rPr lang="en-US" dirty="0"/>
              <a:t> </a:t>
            </a:r>
            <a:r>
              <a:rPr lang="en-US" dirty="0" err="1"/>
              <a:t>istemciden</a:t>
            </a:r>
            <a:r>
              <a:rPr lang="en-US" dirty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trafiği</a:t>
            </a:r>
            <a:r>
              <a:rPr lang="en-US" dirty="0"/>
              <a:t> </a:t>
            </a:r>
            <a:r>
              <a:rPr lang="en-US" dirty="0" err="1"/>
              <a:t>sunucuya</a:t>
            </a:r>
            <a:r>
              <a:rPr lang="en-US" dirty="0"/>
              <a:t> </a:t>
            </a:r>
            <a:r>
              <a:rPr lang="en-US" dirty="0" err="1"/>
              <a:t>iletir</a:t>
            </a:r>
            <a:r>
              <a:rPr lang="en-US" dirty="0"/>
              <a:t>, tam </a:t>
            </a:r>
            <a:r>
              <a:rPr lang="en-US" dirty="0" err="1"/>
              <a:t>tersi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da </a:t>
            </a:r>
            <a:r>
              <a:rPr lang="en-US" dirty="0" err="1"/>
              <a:t>sunucudan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trafiği</a:t>
            </a:r>
            <a:r>
              <a:rPr lang="en-US" dirty="0"/>
              <a:t> </a:t>
            </a:r>
            <a:r>
              <a:rPr lang="en-US" dirty="0" err="1"/>
              <a:t>yine</a:t>
            </a:r>
            <a:r>
              <a:rPr lang="en-US" dirty="0"/>
              <a:t> proxy </a:t>
            </a:r>
            <a:r>
              <a:rPr lang="en-US" dirty="0" err="1"/>
              <a:t>sunucusu</a:t>
            </a:r>
            <a:r>
              <a:rPr lang="en-US" dirty="0"/>
              <a:t> </a:t>
            </a:r>
            <a:r>
              <a:rPr lang="en-US" dirty="0" err="1"/>
              <a:t>karşılar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istemciye</a:t>
            </a:r>
            <a:r>
              <a:rPr lang="en-US" dirty="0"/>
              <a:t> </a:t>
            </a:r>
            <a:r>
              <a:rPr lang="en-US" dirty="0" err="1"/>
              <a:t>iletir</a:t>
            </a:r>
            <a:r>
              <a:rPr lang="en-US" dirty="0"/>
              <a:t>.</a:t>
            </a:r>
            <a:endParaRPr lang="tr-TR" dirty="0"/>
          </a:p>
          <a:p>
            <a:r>
              <a:rPr lang="en-US" b="1" u="sng" dirty="0"/>
              <a:t>Reverse Proxy (</a:t>
            </a:r>
            <a:r>
              <a:rPr lang="en-US" b="1" u="sng" dirty="0" err="1"/>
              <a:t>Ters</a:t>
            </a:r>
            <a:r>
              <a:rPr lang="en-US" b="1" u="sng" dirty="0"/>
              <a:t> </a:t>
            </a:r>
            <a:r>
              <a:rPr lang="en-US" b="1" u="sng" dirty="0" err="1"/>
              <a:t>Vekil</a:t>
            </a:r>
            <a:r>
              <a:rPr lang="en-US" b="1" u="sng" dirty="0"/>
              <a:t> </a:t>
            </a:r>
            <a:r>
              <a:rPr lang="en-US" b="1" u="sng" dirty="0" err="1"/>
              <a:t>Sunucusu</a:t>
            </a:r>
            <a:r>
              <a:rPr lang="en-US" b="1" u="sng" dirty="0"/>
              <a:t>):</a:t>
            </a:r>
            <a:r>
              <a:rPr lang="tr-TR" b="1" dirty="0"/>
              <a:t> </a:t>
            </a:r>
            <a:r>
              <a:rPr lang="en-US" dirty="0"/>
              <a:t>Reverse </a:t>
            </a:r>
            <a:r>
              <a:rPr lang="en-US" dirty="0" err="1"/>
              <a:t>proxysunucuları</a:t>
            </a:r>
            <a:r>
              <a:rPr lang="en-US" dirty="0"/>
              <a:t> forward proxy </a:t>
            </a:r>
            <a:r>
              <a:rPr lang="en-US" dirty="0" err="1"/>
              <a:t>sunucularının</a:t>
            </a:r>
            <a:r>
              <a:rPr lang="en-US" dirty="0"/>
              <a:t> tam </a:t>
            </a:r>
            <a:r>
              <a:rPr lang="en-US" dirty="0" err="1"/>
              <a:t>tersi</a:t>
            </a:r>
            <a:r>
              <a:rPr lang="en-US" dirty="0"/>
              <a:t> </a:t>
            </a:r>
            <a:r>
              <a:rPr lang="en-US" dirty="0" err="1"/>
              <a:t>yönünde</a:t>
            </a:r>
            <a:r>
              <a:rPr lang="en-US" dirty="0"/>
              <a:t> internet </a:t>
            </a:r>
            <a:r>
              <a:rPr lang="en-US" dirty="0" err="1"/>
              <a:t>ile</a:t>
            </a:r>
            <a:r>
              <a:rPr lang="en-US" dirty="0"/>
              <a:t> web </a:t>
            </a:r>
            <a:r>
              <a:rPr lang="en-US" dirty="0" err="1"/>
              <a:t>sunucuları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 Web </a:t>
            </a:r>
            <a:r>
              <a:rPr lang="en-US" dirty="0" err="1"/>
              <a:t>sunucularının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kullanıcılara</a:t>
            </a:r>
            <a:r>
              <a:rPr lang="en-US" dirty="0"/>
              <a:t> </a:t>
            </a:r>
            <a:r>
              <a:rPr lang="en-US" dirty="0" err="1"/>
              <a:t>bağlanmasını</a:t>
            </a:r>
            <a:r>
              <a:rPr lang="en-US" dirty="0"/>
              <a:t> </a:t>
            </a:r>
            <a:r>
              <a:rPr lang="en-US" dirty="0" err="1"/>
              <a:t>önler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trafiğin</a:t>
            </a:r>
            <a:r>
              <a:rPr lang="en-US" dirty="0"/>
              <a:t> </a:t>
            </a:r>
            <a:r>
              <a:rPr lang="en-US" dirty="0" err="1"/>
              <a:t>kontrolünü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, web </a:t>
            </a:r>
            <a:r>
              <a:rPr lang="en-US" dirty="0" err="1"/>
              <a:t>sitesinden</a:t>
            </a:r>
            <a:r>
              <a:rPr lang="en-US" dirty="0"/>
              <a:t> </a:t>
            </a:r>
            <a:r>
              <a:rPr lang="en-US" dirty="0" err="1"/>
              <a:t>istemciye</a:t>
            </a:r>
            <a:r>
              <a:rPr lang="en-US" dirty="0"/>
              <a:t>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içerik</a:t>
            </a:r>
            <a:r>
              <a:rPr lang="en-US" dirty="0"/>
              <a:t> </a:t>
            </a:r>
            <a:r>
              <a:rPr lang="en-US" dirty="0" err="1"/>
              <a:t>dağılımında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guruplarının</a:t>
            </a:r>
            <a:r>
              <a:rPr lang="en-US" dirty="0"/>
              <a:t> </a:t>
            </a:r>
            <a:r>
              <a:rPr lang="en-US" dirty="0" err="1"/>
              <a:t>geçiş</a:t>
            </a:r>
            <a:r>
              <a:rPr lang="en-US" dirty="0"/>
              <a:t> </a:t>
            </a:r>
            <a:r>
              <a:rPr lang="en-US" dirty="0" err="1"/>
              <a:t>kapısı</a:t>
            </a:r>
            <a:r>
              <a:rPr lang="en-US" dirty="0"/>
              <a:t> </a:t>
            </a:r>
            <a:r>
              <a:rPr lang="en-US" dirty="0" err="1"/>
              <a:t>görevini</a:t>
            </a:r>
            <a:r>
              <a:rPr lang="en-US" dirty="0"/>
              <a:t> </a:t>
            </a:r>
            <a:r>
              <a:rPr lang="en-US" dirty="0" err="1"/>
              <a:t>üstlenir</a:t>
            </a:r>
            <a:r>
              <a:rPr lang="en-US" dirty="0"/>
              <a:t>.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yüklemelerini</a:t>
            </a:r>
            <a:r>
              <a:rPr lang="en-US" dirty="0"/>
              <a:t> </a:t>
            </a:r>
            <a:r>
              <a:rPr lang="en-US" dirty="0" err="1"/>
              <a:t>dengeler</a:t>
            </a:r>
            <a:r>
              <a:rPr lang="en-US" dirty="0"/>
              <a:t>, </a:t>
            </a:r>
            <a:r>
              <a:rPr lang="en-US" dirty="0" err="1"/>
              <a:t>önbellekte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site </a:t>
            </a:r>
            <a:r>
              <a:rPr lang="en-US" dirty="0" err="1"/>
              <a:t>hızını</a:t>
            </a:r>
            <a:r>
              <a:rPr lang="en-US" dirty="0"/>
              <a:t> </a:t>
            </a:r>
            <a:r>
              <a:rPr lang="en-US" dirty="0" err="1"/>
              <a:t>olumlu</a:t>
            </a:r>
            <a:r>
              <a:rPr lang="en-US" dirty="0"/>
              <a:t> </a:t>
            </a:r>
            <a:r>
              <a:rPr lang="en-US" dirty="0" err="1"/>
              <a:t>yönde</a:t>
            </a:r>
            <a:r>
              <a:rPr lang="en-US" dirty="0"/>
              <a:t> </a:t>
            </a:r>
            <a:r>
              <a:rPr lang="en-US" dirty="0" err="1"/>
              <a:t>etkiler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606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AECFF1EE-9526-4805-B803-CC78C9AC5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1" t="29583" r="45781" b="32083"/>
          <a:stretch/>
        </p:blipFill>
        <p:spPr>
          <a:xfrm>
            <a:off x="2684460" y="288662"/>
            <a:ext cx="7192963" cy="2959364"/>
          </a:xfrm>
          <a:prstGeom prst="rect">
            <a:avLst/>
          </a:prstGeom>
        </p:spPr>
      </p:pic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E2E51CFE-803A-4057-A223-09F9AD0570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68" t="31111" r="47344" b="28750"/>
          <a:stretch/>
        </p:blipFill>
        <p:spPr>
          <a:xfrm>
            <a:off x="2684460" y="3609975"/>
            <a:ext cx="7192963" cy="30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7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42EC94-26E4-4B4B-93FC-935CBBAE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356" y="668498"/>
            <a:ext cx="8911687" cy="1280890"/>
          </a:xfrm>
        </p:spPr>
        <p:txBody>
          <a:bodyPr>
            <a:normAutofit/>
          </a:bodyPr>
          <a:lstStyle/>
          <a:p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(Ters) S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unucusu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FA3B2C-B4A2-4A9F-9A4C-A9AD1E36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350" y="1840922"/>
            <a:ext cx="8911687" cy="4353758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sunucusu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işlevi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getirir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Tarayıcı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sunucuyla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kalmasını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sağlamak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başvurmak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bağlantı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genellikle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yalnızca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sınırlı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sayıda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sitesine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hizmet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proxy'ler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yalnızca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tarayıcısı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eriştiği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sunucunun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olduğunu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bilmediğinden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tarayıcıya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görünür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tarayıcıdan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aldığında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orijinal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iletir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Cevabı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aldığında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bilgiyi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sunucusundan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gelmiş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tarayıcıya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iletir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Sanki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aldı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imzayı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değiştirdi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postayı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üçüncü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kişiye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iletti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68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42EC94-26E4-4B4B-93FC-935CBBAE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356" y="668498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roxy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vantajları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FA3B2C-B4A2-4A9F-9A4C-A9AD1E36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781" y="2038165"/>
            <a:ext cx="8015891" cy="4442534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sz="2000" b="1" i="0" u="sng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Yük</a:t>
            </a:r>
            <a:r>
              <a:rPr lang="en-US" sz="2000" b="1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sng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dengeleme</a:t>
            </a:r>
            <a:r>
              <a:rPr lang="en-US" sz="2000" b="1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ikincisi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bilinir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dengeleme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dengeleme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milyonlarca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kullanıcının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kaynağına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hızlı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kalıcı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erişime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sahip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olmasını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sağlar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isteklerinin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yükünü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birkaç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sunucuya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dağıtmaktan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oluşur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proxy'nin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rolü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her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birinin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taşmayı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önlemek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sayıda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isteği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almasını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garanti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etmektir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sz="2000" b="1" i="0" u="sng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Saldırılara</a:t>
            </a:r>
            <a:r>
              <a:rPr lang="en-US" sz="2000" b="1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sng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karşı</a:t>
            </a:r>
            <a:r>
              <a:rPr lang="en-US" sz="2000" b="1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sng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koruma</a:t>
            </a:r>
            <a:r>
              <a:rPr lang="tr-TR" sz="2000" b="1" u="sng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i="0" u="sng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mümkündür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çünkü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sunucusunun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gerçek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hiçbir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zaman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açığa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çıkmaz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proxy,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gerçek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sunucusu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maske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görevi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görür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istekler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sunucusu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yerine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yönlendirilir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IP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adreslerini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bilmeden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siber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suçlular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saldırılar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yapmakta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zorluk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çekiyorlar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DDoS .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proxy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sağlayıcılara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veya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benzer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hizmetlere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saldırmak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isteseler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bile,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hizmetleri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bilgisayar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güvenliği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tanınan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şirketten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gerçekten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kiraladıysanız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bunlar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olaylara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karşı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güvenlik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koruma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standartlarına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sahip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olmalıdır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793347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1142</Words>
  <Application>Microsoft Office PowerPoint</Application>
  <PresentationFormat>Geniş ekran</PresentationFormat>
  <Paragraphs>36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Duman</vt:lpstr>
      <vt:lpstr>Reverse Proxy   ve Proxy</vt:lpstr>
      <vt:lpstr>Proxy Sunucusu Nedir?</vt:lpstr>
      <vt:lpstr>Proxy Sunucusu Neden Kullanılır?</vt:lpstr>
      <vt:lpstr>Proxy Sunucusu Neden Kullanılır?</vt:lpstr>
      <vt:lpstr>Proxy Sunucusu Neden Kullanılır?</vt:lpstr>
      <vt:lpstr>Reverse Proxy ve Forward Proxy </vt:lpstr>
      <vt:lpstr>PowerPoint Sunusu</vt:lpstr>
      <vt:lpstr>Reverse Proxy (Ters) Sunucusu Nedir?</vt:lpstr>
      <vt:lpstr>Reverse Proxy Avantajları</vt:lpstr>
      <vt:lpstr>Reverse Proxy Avantajları</vt:lpstr>
      <vt:lpstr>Proxy ve Reverse Proxy Farkı</vt:lpstr>
      <vt:lpstr>Proxy ve Reverse Proxy Farkı</vt:lpstr>
      <vt:lpstr>Proxy vs VPN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Proxy   ve Proxy</dc:title>
  <dc:creator>Şilan Dersu KILIÇ</dc:creator>
  <cp:lastModifiedBy>Şilan Dersu KILIÇ</cp:lastModifiedBy>
  <cp:revision>1</cp:revision>
  <dcterms:created xsi:type="dcterms:W3CDTF">2021-08-17T11:00:13Z</dcterms:created>
  <dcterms:modified xsi:type="dcterms:W3CDTF">2021-08-17T13:18:50Z</dcterms:modified>
</cp:coreProperties>
</file>