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879F-2722-453D-B4B3-911FE395EA9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14EF-26D1-44FA-B3D0-7E3E76DD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0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879F-2722-453D-B4B3-911FE395EA9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14EF-26D1-44FA-B3D0-7E3E76DD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879F-2722-453D-B4B3-911FE395EA9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14EF-26D1-44FA-B3D0-7E3E76DD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6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879F-2722-453D-B4B3-911FE395EA9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14EF-26D1-44FA-B3D0-7E3E76DD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6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879F-2722-453D-B4B3-911FE395EA9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14EF-26D1-44FA-B3D0-7E3E76DD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7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879F-2722-453D-B4B3-911FE395EA9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14EF-26D1-44FA-B3D0-7E3E76DD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3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879F-2722-453D-B4B3-911FE395EA9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14EF-26D1-44FA-B3D0-7E3E76DD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6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879F-2722-453D-B4B3-911FE395EA9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14EF-26D1-44FA-B3D0-7E3E76DD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5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879F-2722-453D-B4B3-911FE395EA9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14EF-26D1-44FA-B3D0-7E3E76DD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5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879F-2722-453D-B4B3-911FE395EA9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14EF-26D1-44FA-B3D0-7E3E76DD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4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879F-2722-453D-B4B3-911FE395EA9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14EF-26D1-44FA-B3D0-7E3E76DD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4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8879F-2722-453D-B4B3-911FE395EA9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814EF-26D1-44FA-B3D0-7E3E76DD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4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FE3D-FEC5-48E8-B79D-65EBD69BB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D2520-A3FC-4FC1-9381-87D0B51B48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9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Olivo</dc:creator>
  <cp:lastModifiedBy>Matthew Olivo</cp:lastModifiedBy>
  <cp:revision>2</cp:revision>
  <dcterms:created xsi:type="dcterms:W3CDTF">2022-03-06T20:51:30Z</dcterms:created>
  <dcterms:modified xsi:type="dcterms:W3CDTF">2022-03-06T20:55:33Z</dcterms:modified>
</cp:coreProperties>
</file>