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8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Pseudo-3D-Maze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 err="1"/>
              <a:t>Довидченко</a:t>
            </a:r>
            <a:r>
              <a:rPr lang="ru-RU" dirty="0"/>
              <a:t> Святослав</a:t>
            </a:r>
          </a:p>
          <a:p>
            <a:pPr algn="r"/>
            <a:r>
              <a:rPr lang="ru-RU" dirty="0"/>
              <a:t>Шеин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23368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создать игру, в которой пользователю необходимо пройти лабиринт как можно быстрее</a:t>
            </a:r>
            <a:r>
              <a:rPr lang="en-US" dirty="0"/>
              <a:t>. </a:t>
            </a:r>
          </a:p>
          <a:p>
            <a:r>
              <a:rPr lang="ru-RU" dirty="0"/>
              <a:t>Задачи: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Реализовать псевдо 3</a:t>
            </a:r>
            <a:r>
              <a:rPr lang="en-US" dirty="0"/>
              <a:t>D </a:t>
            </a:r>
            <a:r>
              <a:rPr lang="ru-RU" dirty="0"/>
              <a:t>графику для игры.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Написать алгоритм генерации лабиринта.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Написать управление для игрока</a:t>
            </a:r>
          </a:p>
        </p:txBody>
      </p:sp>
    </p:spTree>
    <p:extLst>
      <p:ext uri="{BB962C8B-B14F-4D97-AF65-F5344CB8AC3E}">
        <p14:creationId xmlns:p14="http://schemas.microsoft.com/office/powerpoint/2010/main" val="30907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Игра бесконечный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лабиринт</a:t>
            </a:r>
          </a:p>
          <a:p>
            <a:r>
              <a:rPr lang="ru-RU" dirty="0"/>
              <a:t>После нажатия на кнопку происходит запуск </a:t>
            </a:r>
            <a:r>
              <a:rPr lang="ru-RU" dirty="0" err="1"/>
              <a:t>отрисовки</a:t>
            </a:r>
            <a:r>
              <a:rPr lang="ru-RU" dirty="0"/>
              <a:t> кадров и главный таймер начинает обратный отсчет.</a:t>
            </a:r>
          </a:p>
          <a:p>
            <a:r>
              <a:rPr lang="ru-RU" dirty="0"/>
              <a:t>По истечению времени появляется финальное окно с возможностью начать сначала и результат попытки записывается в файл, если он лучший.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2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проекта. </a:t>
            </a:r>
            <a:r>
              <a:rPr lang="en-US" dirty="0" smtClean="0"/>
              <a:t>Ray casting.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отрисовке</a:t>
            </a:r>
            <a:r>
              <a:rPr lang="ru-RU" dirty="0"/>
              <a:t> кадров используется технология </a:t>
            </a:r>
            <a:r>
              <a:rPr lang="en-US" dirty="0"/>
              <a:t>ray</a:t>
            </a:r>
            <a:r>
              <a:rPr lang="ru-RU" dirty="0"/>
              <a:t> </a:t>
            </a:r>
            <a:r>
              <a:rPr lang="en-US" dirty="0"/>
              <a:t>casting</a:t>
            </a:r>
            <a:r>
              <a:rPr lang="ru-RU" dirty="0"/>
              <a:t>. Он заключается в просчете расстояния до объекта и масштабирование относительно него. </a:t>
            </a:r>
            <a:r>
              <a:rPr lang="ru-RU" dirty="0" smtClean="0"/>
              <a:t>Таким образом создается псевдо-3д изображение.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2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файлы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– </a:t>
            </a:r>
            <a:r>
              <a:rPr lang="ru-RU" dirty="0"/>
              <a:t>главный файл программы</a:t>
            </a:r>
            <a:endParaRPr lang="en-US" dirty="0"/>
          </a:p>
          <a:p>
            <a:r>
              <a:rPr lang="en-US" dirty="0"/>
              <a:t>AlgorithmMaze.py – </a:t>
            </a:r>
            <a:r>
              <a:rPr lang="ru-RU" dirty="0"/>
              <a:t>генерация лабиринтов</a:t>
            </a:r>
          </a:p>
          <a:p>
            <a:r>
              <a:rPr lang="en-US" dirty="0"/>
              <a:t>tools.py – </a:t>
            </a:r>
            <a:r>
              <a:rPr lang="ru-RU" dirty="0"/>
              <a:t>дополнительные константы</a:t>
            </a:r>
          </a:p>
          <a:p>
            <a:r>
              <a:rPr lang="en-US" dirty="0"/>
              <a:t>timer.py, field.py, player_sprite.py, check_collision.py – </a:t>
            </a:r>
            <a:r>
              <a:rPr lang="ru-RU" dirty="0"/>
              <a:t>скрипты классов, необходимых для игры</a:t>
            </a:r>
          </a:p>
          <a:p>
            <a:r>
              <a:rPr lang="en-US" dirty="0"/>
              <a:t>pause_menu.py, start_screen.py, game_over_menu.py – </a:t>
            </a:r>
            <a:r>
              <a:rPr lang="ru-RU" dirty="0"/>
              <a:t>окна отдельными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156318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 3.12</a:t>
            </a:r>
          </a:p>
          <a:p>
            <a:r>
              <a:rPr lang="ru-RU" dirty="0"/>
              <a:t>Библиотеки </a:t>
            </a:r>
            <a:r>
              <a:rPr lang="en-US" dirty="0" err="1"/>
              <a:t>pygame</a:t>
            </a:r>
            <a:r>
              <a:rPr lang="en-US" dirty="0"/>
              <a:t>, sys, math, pillow</a:t>
            </a:r>
          </a:p>
        </p:txBody>
      </p:sp>
    </p:spTree>
    <p:extLst>
      <p:ext uri="{BB962C8B-B14F-4D97-AF65-F5344CB8AC3E}">
        <p14:creationId xmlns:p14="http://schemas.microsoft.com/office/powerpoint/2010/main" val="3060250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169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Тема Office</vt:lpstr>
      <vt:lpstr>Pseudo-3D-Maze</vt:lpstr>
      <vt:lpstr>Цели и задачи</vt:lpstr>
      <vt:lpstr>Описание проекта</vt:lpstr>
      <vt:lpstr>Описание проекта. Ray casting.</vt:lpstr>
      <vt:lpstr>Используемые файлы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Pseudo-3D-Maze</dc:title>
  <dc:creator>Пользователь Windows</dc:creator>
  <cp:lastModifiedBy>Пользователь Windows</cp:lastModifiedBy>
  <cp:revision>5</cp:revision>
  <dcterms:created xsi:type="dcterms:W3CDTF">2025-01-24T20:25:47Z</dcterms:created>
  <dcterms:modified xsi:type="dcterms:W3CDTF">2025-02-07T11:44:20Z</dcterms:modified>
</cp:coreProperties>
</file>