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49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78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89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72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66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30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33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45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29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89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887-F644-4D22-856C-E92F84A15BC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21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0C887-F644-4D22-856C-E92F84A15BC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4DAAC-BF29-47C2-AC92-F30FE5AF6F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37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Pseudo-3D-Maze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Авторы:</a:t>
            </a:r>
          </a:p>
          <a:p>
            <a:pPr algn="r"/>
            <a:r>
              <a:rPr lang="ru-RU" dirty="0" err="1" smtClean="0"/>
              <a:t>Довидченко</a:t>
            </a:r>
            <a:r>
              <a:rPr lang="ru-RU" dirty="0" smtClean="0"/>
              <a:t> Святослав</a:t>
            </a:r>
          </a:p>
          <a:p>
            <a:pPr algn="r"/>
            <a:r>
              <a:rPr lang="ru-RU" dirty="0" smtClean="0"/>
              <a:t>Шеин Роман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68125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Широкоэкранный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Pseudo-3D-Maze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Pseudo-3D-Maze</dc:title>
  <dc:creator>Пользователь Windows</dc:creator>
  <cp:lastModifiedBy>Пользователь Windows</cp:lastModifiedBy>
  <cp:revision>1</cp:revision>
  <dcterms:created xsi:type="dcterms:W3CDTF">2025-01-24T20:25:47Z</dcterms:created>
  <dcterms:modified xsi:type="dcterms:W3CDTF">2025-01-24T20:26:34Z</dcterms:modified>
</cp:coreProperties>
</file>