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0C887-F644-4D22-856C-E92F84A15BCF}" type="datetimeFigureOut">
              <a:rPr lang="ru-RU" smtClean="0"/>
              <a:t>07.02.2025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4DAAC-BF29-47C2-AC92-F30FE5AF6F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4490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0C887-F644-4D22-856C-E92F84A15BCF}" type="datetimeFigureOut">
              <a:rPr lang="ru-RU" smtClean="0"/>
              <a:t>07.02.2025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4DAAC-BF29-47C2-AC92-F30FE5AF6F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1786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0C887-F644-4D22-856C-E92F84A15BCF}" type="datetimeFigureOut">
              <a:rPr lang="ru-RU" smtClean="0"/>
              <a:t>07.02.2025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4DAAC-BF29-47C2-AC92-F30FE5AF6F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7898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0C887-F644-4D22-856C-E92F84A15BCF}" type="datetimeFigureOut">
              <a:rPr lang="ru-RU" smtClean="0"/>
              <a:t>07.02.2025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4DAAC-BF29-47C2-AC92-F30FE5AF6F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8722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0C887-F644-4D22-856C-E92F84A15BCF}" type="datetimeFigureOut">
              <a:rPr lang="ru-RU" smtClean="0"/>
              <a:t>07.02.2025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4DAAC-BF29-47C2-AC92-F30FE5AF6F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7666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0C887-F644-4D22-856C-E92F84A15BCF}" type="datetimeFigureOut">
              <a:rPr lang="ru-RU" smtClean="0"/>
              <a:t>07.02.2025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4DAAC-BF29-47C2-AC92-F30FE5AF6F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3308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0C887-F644-4D22-856C-E92F84A15BCF}" type="datetimeFigureOut">
              <a:rPr lang="ru-RU" smtClean="0"/>
              <a:t>07.02.2025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4DAAC-BF29-47C2-AC92-F30FE5AF6F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9339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0C887-F644-4D22-856C-E92F84A15BCF}" type="datetimeFigureOut">
              <a:rPr lang="ru-RU" smtClean="0"/>
              <a:t>07.02.2025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4DAAC-BF29-47C2-AC92-F30FE5AF6F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3458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0C887-F644-4D22-856C-E92F84A15BCF}" type="datetimeFigureOut">
              <a:rPr lang="ru-RU" smtClean="0"/>
              <a:t>07.02.2025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4DAAC-BF29-47C2-AC92-F30FE5AF6F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1293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0C887-F644-4D22-856C-E92F84A15BCF}" type="datetimeFigureOut">
              <a:rPr lang="ru-RU" smtClean="0"/>
              <a:t>07.02.2025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4DAAC-BF29-47C2-AC92-F30FE5AF6F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6894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0C887-F644-4D22-856C-E92F84A15BCF}" type="datetimeFigureOut">
              <a:rPr lang="ru-RU" smtClean="0"/>
              <a:t>07.02.2025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4DAAC-BF29-47C2-AC92-F30FE5AF6F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7219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D0C887-F644-4D22-856C-E92F84A15BCF}" type="datetimeFigureOut">
              <a:rPr lang="ru-RU" smtClean="0"/>
              <a:t>07.02.2025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74DAAC-BF29-47C2-AC92-F30FE5AF6F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0371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Pseudo-3D-Maze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ru-RU" dirty="0"/>
              <a:t>Авторы:</a:t>
            </a:r>
          </a:p>
          <a:p>
            <a:pPr algn="r"/>
            <a:r>
              <a:rPr lang="ru-RU" dirty="0" err="1"/>
              <a:t>Довидченко</a:t>
            </a:r>
            <a:r>
              <a:rPr lang="ru-RU" dirty="0"/>
              <a:t> Святослав</a:t>
            </a:r>
          </a:p>
          <a:p>
            <a:pPr algn="r"/>
            <a:r>
              <a:rPr lang="ru-RU" dirty="0"/>
              <a:t>Шеин Роман</a:t>
            </a:r>
          </a:p>
        </p:txBody>
      </p:sp>
    </p:spTree>
    <p:extLst>
      <p:ext uri="{BB962C8B-B14F-4D97-AF65-F5344CB8AC3E}">
        <p14:creationId xmlns:p14="http://schemas.microsoft.com/office/powerpoint/2010/main" val="2336812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Цели и задачи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Цель: создать игру, в которой пользователю необходимо пройти лабиринт как можно быстрее</a:t>
            </a:r>
            <a:r>
              <a:rPr lang="en-US" dirty="0"/>
              <a:t>. </a:t>
            </a:r>
          </a:p>
          <a:p>
            <a:r>
              <a:rPr lang="ru-RU" dirty="0"/>
              <a:t>Задачи: 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/>
              <a:t>Реализовать псевдо 3</a:t>
            </a:r>
            <a:r>
              <a:rPr lang="en-US" dirty="0"/>
              <a:t>D </a:t>
            </a:r>
            <a:r>
              <a:rPr lang="ru-RU" dirty="0"/>
              <a:t>графику для игры.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/>
              <a:t>Написать алгоритм генерации лабиринта.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/>
              <a:t>Написать управление для игрока</a:t>
            </a:r>
          </a:p>
        </p:txBody>
      </p:sp>
    </p:spTree>
    <p:extLst>
      <p:ext uri="{BB962C8B-B14F-4D97-AF65-F5344CB8AC3E}">
        <p14:creationId xmlns:p14="http://schemas.microsoft.com/office/powerpoint/2010/main" val="3090755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проекта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0" lang="ru-RU" altLang="ru-RU" sz="2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Игра бесконечный лабиринт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24329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Используемые файлы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main.py – </a:t>
            </a:r>
            <a:r>
              <a:rPr lang="ru-RU" dirty="0"/>
              <a:t>главный файл программы</a:t>
            </a:r>
            <a:endParaRPr lang="en-US" dirty="0"/>
          </a:p>
          <a:p>
            <a:r>
              <a:rPr lang="en-US" dirty="0"/>
              <a:t>AlgorithmMaze.py – </a:t>
            </a:r>
            <a:r>
              <a:rPr lang="ru-RU" dirty="0"/>
              <a:t>генерация лабиринтов</a:t>
            </a:r>
          </a:p>
          <a:p>
            <a:r>
              <a:rPr lang="en-US" dirty="0"/>
              <a:t>tools.py – </a:t>
            </a:r>
            <a:r>
              <a:rPr lang="ru-RU" dirty="0"/>
              <a:t>дополнительные константы</a:t>
            </a:r>
          </a:p>
          <a:p>
            <a:r>
              <a:rPr lang="en-US" dirty="0"/>
              <a:t>timer.py, field.py, player_sprite.py, check_collision.py – </a:t>
            </a:r>
            <a:r>
              <a:rPr lang="ru-RU" dirty="0"/>
              <a:t>скрипты классов, необходимых для игры</a:t>
            </a:r>
          </a:p>
          <a:p>
            <a:r>
              <a:rPr lang="en-US" dirty="0"/>
              <a:t>pause_menu.py, start_screen.py, game_over_menu.py – </a:t>
            </a:r>
            <a:r>
              <a:rPr lang="ru-RU" dirty="0"/>
              <a:t>окна отдельными классами</a:t>
            </a:r>
          </a:p>
        </p:txBody>
      </p:sp>
    </p:spTree>
    <p:extLst>
      <p:ext uri="{BB962C8B-B14F-4D97-AF65-F5344CB8AC3E}">
        <p14:creationId xmlns:p14="http://schemas.microsoft.com/office/powerpoint/2010/main" val="1563189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Используемые технологии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Язык программирования </a:t>
            </a:r>
            <a:r>
              <a:rPr lang="en-US" dirty="0"/>
              <a:t>python 3.12</a:t>
            </a:r>
          </a:p>
          <a:p>
            <a:r>
              <a:rPr lang="ru-RU" dirty="0"/>
              <a:t>Библиотеки </a:t>
            </a:r>
            <a:r>
              <a:rPr lang="en-US" dirty="0" err="1"/>
              <a:t>pygame</a:t>
            </a:r>
            <a:r>
              <a:rPr lang="en-US" dirty="0"/>
              <a:t>, sys, math, pillow</a:t>
            </a:r>
          </a:p>
        </p:txBody>
      </p:sp>
    </p:spTree>
    <p:extLst>
      <p:ext uri="{BB962C8B-B14F-4D97-AF65-F5344CB8AC3E}">
        <p14:creationId xmlns:p14="http://schemas.microsoft.com/office/powerpoint/2010/main" val="306025056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133</Words>
  <Application>Microsoft Office PowerPoint</Application>
  <PresentationFormat>Широкоэкранный</PresentationFormat>
  <Paragraphs>21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JetBrains Mono</vt:lpstr>
      <vt:lpstr>Тема Office</vt:lpstr>
      <vt:lpstr>Pseudo-3D-Maze</vt:lpstr>
      <vt:lpstr>Цели и задачи</vt:lpstr>
      <vt:lpstr>Описание проекта</vt:lpstr>
      <vt:lpstr>Используемые файлы</vt:lpstr>
      <vt:lpstr>Используемые технологии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Pseudo-3D-Maze</dc:title>
  <dc:creator>Пользователь Windows</dc:creator>
  <cp:lastModifiedBy>Святослав Довидченко</cp:lastModifiedBy>
  <cp:revision>4</cp:revision>
  <dcterms:created xsi:type="dcterms:W3CDTF">2025-01-24T20:25:47Z</dcterms:created>
  <dcterms:modified xsi:type="dcterms:W3CDTF">2025-02-07T11:18:21Z</dcterms:modified>
</cp:coreProperties>
</file>