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94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88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8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6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88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79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87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44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66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647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9023-E853-4C10-8DB7-55119C21E318}" type="datetimeFigureOut">
              <a:rPr lang="ru-RU" smtClean="0"/>
              <a:t>10.05.2025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F708-906C-4920-99B4-A04B9FC6AC5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8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Авторы:</a:t>
            </a:r>
          </a:p>
          <a:p>
            <a:pPr algn="r"/>
            <a:r>
              <a:rPr lang="ru-RU" dirty="0" smtClean="0"/>
              <a:t>Довидченко Святослав</a:t>
            </a:r>
          </a:p>
          <a:p>
            <a:pPr algn="r"/>
            <a:r>
              <a:rPr lang="ru-RU" dirty="0" smtClean="0"/>
              <a:t>Шеин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13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Цель: создать бота в сети </a:t>
            </a:r>
            <a:r>
              <a:rPr lang="en-US" dirty="0" smtClean="0"/>
              <a:t>telegram </a:t>
            </a:r>
            <a:r>
              <a:rPr lang="ru-RU" dirty="0" smtClean="0"/>
              <a:t>и веб-приложение к нему.</a:t>
            </a:r>
          </a:p>
          <a:p>
            <a:pPr marL="0" indent="0">
              <a:buNone/>
            </a:pPr>
            <a:r>
              <a:rPr lang="ru-RU" dirty="0" smtClean="0"/>
              <a:t>Задачи: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Написать бота в сети </a:t>
            </a:r>
            <a:r>
              <a:rPr lang="en-US" sz="2400" dirty="0" smtClean="0"/>
              <a:t>telegram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Написать веб-приложение.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Синхронизировать их работу.</a:t>
            </a:r>
          </a:p>
        </p:txBody>
      </p:sp>
    </p:spTree>
    <p:extLst>
      <p:ext uri="{BB962C8B-B14F-4D97-AF65-F5344CB8AC3E}">
        <p14:creationId xmlns:p14="http://schemas.microsoft.com/office/powerpoint/2010/main" val="132567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96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репозитории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проекта мы решили разделить бота и веб-приложение.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316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Репозиторий для 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server.py</a:t>
            </a:r>
            <a:r>
              <a:rPr lang="ru-RU" dirty="0" smtClean="0"/>
              <a:t> – главный файл со структурой бота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30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Репозиторий для веб-приложения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43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 3.12</a:t>
            </a:r>
          </a:p>
          <a:p>
            <a:r>
              <a:rPr lang="ru-RU" dirty="0" smtClean="0"/>
              <a:t>Библиотеки </a:t>
            </a:r>
            <a:r>
              <a:rPr lang="en-US" dirty="0" smtClean="0"/>
              <a:t>requests, </a:t>
            </a:r>
            <a:r>
              <a:rPr lang="en-US" dirty="0" err="1" smtClean="0"/>
              <a:t>asincio</a:t>
            </a:r>
            <a:r>
              <a:rPr lang="en-US" dirty="0" smtClean="0"/>
              <a:t>, logging, </a:t>
            </a:r>
            <a:r>
              <a:rPr lang="en-US" dirty="0" err="1" smtClean="0"/>
              <a:t>aiogram</a:t>
            </a:r>
            <a:r>
              <a:rPr lang="en-US" dirty="0" smtClean="0"/>
              <a:t>, </a:t>
            </a:r>
            <a:r>
              <a:rPr lang="en-US" dirty="0" err="1" smtClean="0"/>
              <a:t>urllib</a:t>
            </a:r>
            <a:endParaRPr lang="en-US" dirty="0" smtClean="0"/>
          </a:p>
          <a:p>
            <a:r>
              <a:rPr lang="ru-RU" dirty="0" smtClean="0"/>
              <a:t>Библиотеки </a:t>
            </a:r>
            <a:r>
              <a:rPr lang="en-US" dirty="0" err="1" smtClean="0"/>
              <a:t>json</a:t>
            </a:r>
            <a:r>
              <a:rPr lang="en-US" dirty="0" smtClean="0"/>
              <a:t>, random, flask, </a:t>
            </a:r>
            <a:r>
              <a:rPr lang="en-US" dirty="0" err="1" smtClean="0"/>
              <a:t>sqlalshemy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834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Цели и задачи</vt:lpstr>
      <vt:lpstr>Описание проекта</vt:lpstr>
      <vt:lpstr>Используемые репозитории</vt:lpstr>
      <vt:lpstr>Репозиторий для бота</vt:lpstr>
      <vt:lpstr>Репозиторий для веб-приложения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2025-05-10T19:57:09Z</dcterms:created>
  <dcterms:modified xsi:type="dcterms:W3CDTF">2025-05-10T20:11:18Z</dcterms:modified>
</cp:coreProperties>
</file>