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BD6D-E231-428B-9DC2-DDEC1A66138A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E74F-F44A-43BF-A920-A1C1E6A01C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87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9E74F-F44A-43BF-A920-A1C1E6A01C7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851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66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3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433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00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8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04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8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17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93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53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0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824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64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845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03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87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1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351FE3-F12B-49EB-83CA-5AB7BF247714}" type="datetimeFigureOut">
              <a:rPr lang="uk-UA" smtClean="0"/>
              <a:t>21.03.2024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619870-83C9-4225-B8CF-87FDF7742E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64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  <p:sldLayoutId id="21474843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1487EF-88DD-2906-6182-81EF919C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51372" cy="694764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FB4B42-39DE-79A9-2B1B-CB1DCD543ED5}"/>
              </a:ext>
            </a:extLst>
          </p:cNvPr>
          <p:cNvSpPr/>
          <p:nvPr/>
        </p:nvSpPr>
        <p:spPr>
          <a:xfrm>
            <a:off x="2868706" y="-1"/>
            <a:ext cx="9323294" cy="6858000"/>
          </a:xfrm>
          <a:prstGeom prst="rect">
            <a:avLst/>
          </a:prstGeom>
          <a:gradFill flip="none" rotWithShape="1">
            <a:gsLst>
              <a:gs pos="14000">
                <a:schemeClr val="dk1">
                  <a:shade val="15000"/>
                  <a:satMod val="180000"/>
                  <a:alpha val="43000"/>
                </a:schemeClr>
              </a:gs>
              <a:gs pos="97207">
                <a:schemeClr val="bg1">
                  <a:alpha val="0"/>
                </a:schemeClr>
              </a:gs>
              <a:gs pos="71000">
                <a:schemeClr val="bg1">
                  <a:alpha val="2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C5E9E-C94B-4AE7-206B-40BEC09C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686" y="3329390"/>
            <a:ext cx="5503621" cy="1828801"/>
          </a:xfrm>
        </p:spPr>
        <p:txBody>
          <a:bodyPr/>
          <a:lstStyle/>
          <a:p>
            <a:r>
              <a:rPr lang="uk-UA" dirty="0"/>
              <a:t>Телеграм-бот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F3A9D-414B-3670-003A-BE14943F2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8073" y="5229908"/>
            <a:ext cx="5772563" cy="1049867"/>
          </a:xfrm>
        </p:spPr>
        <p:txBody>
          <a:bodyPr/>
          <a:lstStyle/>
          <a:p>
            <a:r>
              <a:rPr lang="uk-UA" dirty="0"/>
              <a:t>Демонстрація роботи бота-консультанта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93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73C2-B4A5-39A6-B55F-040344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710474"/>
          </a:xfrm>
        </p:spPr>
        <p:txBody>
          <a:bodyPr/>
          <a:lstStyle/>
          <a:p>
            <a:r>
              <a:rPr lang="uk-UA" dirty="0"/>
              <a:t>Головне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F655-F216-FD70-157D-687001E3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07" y="1013013"/>
            <a:ext cx="4841546" cy="5199528"/>
          </a:xfrm>
        </p:spPr>
        <p:txBody>
          <a:bodyPr/>
          <a:lstStyle/>
          <a:p>
            <a:r>
              <a:rPr lang="en-US" b="1" dirty="0"/>
              <a:t>cancel</a:t>
            </a:r>
            <a:r>
              <a:rPr lang="en-US" dirty="0"/>
              <a:t> – </a:t>
            </a:r>
            <a:r>
              <a:rPr lang="uk-UA" dirty="0"/>
              <a:t>завершує поточний діалог із ботом. Діалог можна почати знову, скориставшись командою </a:t>
            </a:r>
            <a:r>
              <a:rPr lang="en-US" dirty="0">
                <a:solidFill>
                  <a:schemeClr val="accent4"/>
                </a:solidFill>
              </a:rPr>
              <a:t>/start</a:t>
            </a:r>
            <a:r>
              <a:rPr lang="uk-UA" dirty="0"/>
              <a:t>.</a:t>
            </a:r>
          </a:p>
          <a:p>
            <a:endParaRPr lang="en-US" dirty="0"/>
          </a:p>
          <a:p>
            <a:r>
              <a:rPr lang="en-US" b="1" dirty="0" err="1"/>
              <a:t>get_order_status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uk-UA" dirty="0"/>
              <a:t>дозволяє дізнатись </a:t>
            </a:r>
            <a:r>
              <a:rPr lang="uk-UA" dirty="0">
                <a:solidFill>
                  <a:schemeClr val="accent4"/>
                </a:solidFill>
              </a:rPr>
              <a:t>статус замовлення</a:t>
            </a:r>
            <a:r>
              <a:rPr lang="uk-UA" dirty="0"/>
              <a:t>.</a:t>
            </a:r>
          </a:p>
          <a:p>
            <a:endParaRPr lang="en-US" dirty="0"/>
          </a:p>
          <a:p>
            <a:r>
              <a:rPr lang="en-US" b="1" dirty="0" err="1"/>
              <a:t>subscribe_to_gift_box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uk-UA" dirty="0">
                <a:solidFill>
                  <a:schemeClr val="accent4"/>
                </a:solidFill>
              </a:rPr>
              <a:t>підписатись на подарунковий бокс</a:t>
            </a:r>
            <a:r>
              <a:rPr lang="uk-UA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DCF42D-8A71-6695-17A8-592FEE24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2698"/>
          <a:stretch/>
        </p:blipFill>
        <p:spPr>
          <a:xfrm>
            <a:off x="5361186" y="1177726"/>
            <a:ext cx="6312795" cy="3230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01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73C2-B4A5-39A6-B55F-040344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710474"/>
          </a:xfrm>
        </p:spPr>
        <p:txBody>
          <a:bodyPr/>
          <a:lstStyle/>
          <a:p>
            <a:r>
              <a:rPr lang="uk-UA" dirty="0"/>
              <a:t>Дізнатись статус замовлення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F655-F216-FD70-157D-687001E3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07" y="1013013"/>
            <a:ext cx="4841546" cy="1766046"/>
          </a:xfrm>
        </p:spPr>
        <p:txBody>
          <a:bodyPr>
            <a:normAutofit/>
          </a:bodyPr>
          <a:lstStyle/>
          <a:p>
            <a:r>
              <a:rPr lang="uk-UA" b="1" dirty="0"/>
              <a:t>Статус замовлення можна дізнатись двома способами:</a:t>
            </a:r>
            <a:endParaRPr lang="uk-U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</a:rPr>
              <a:t>TTN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</a:rPr>
              <a:t>Phone Number</a:t>
            </a:r>
            <a:endParaRPr lang="uk-UA" dirty="0">
              <a:solidFill>
                <a:schemeClr val="accent4"/>
              </a:solidFill>
            </a:endParaRPr>
          </a:p>
          <a:p>
            <a:pPr marL="450000" lvl="1" indent="0">
              <a:buNone/>
            </a:pP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991001-A5AC-9D5F-873E-AB3A1A05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247" y="2026024"/>
            <a:ext cx="7165186" cy="3157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73C2-B4A5-39A6-B55F-040344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710474"/>
          </a:xfrm>
        </p:spPr>
        <p:txBody>
          <a:bodyPr/>
          <a:lstStyle/>
          <a:p>
            <a:r>
              <a:rPr lang="uk-UA" dirty="0"/>
              <a:t>Дізнатись статус замовлення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991001-A5AC-9D5F-873E-AB3A1A05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0862" y="930781"/>
            <a:ext cx="5602523" cy="246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C27633-BC85-02F0-07BC-E30C670720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-1" b="2793"/>
          <a:stretch/>
        </p:blipFill>
        <p:spPr>
          <a:xfrm>
            <a:off x="541996" y="3670289"/>
            <a:ext cx="4738215" cy="2656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197466-F74B-B338-7B08-D4C519841E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6716" y="4182452"/>
            <a:ext cx="4012772" cy="1556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9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73C2-B4A5-39A6-B55F-040344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710474"/>
          </a:xfrm>
        </p:spPr>
        <p:txBody>
          <a:bodyPr>
            <a:normAutofit fontScale="90000"/>
          </a:bodyPr>
          <a:lstStyle/>
          <a:p>
            <a:r>
              <a:rPr lang="uk-UA" dirty="0"/>
              <a:t>Підписатись на подарунковий бокс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F655-F216-FD70-157D-687001E3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76" y="1004049"/>
            <a:ext cx="5400714" cy="1766046"/>
          </a:xfrm>
        </p:spPr>
        <p:txBody>
          <a:bodyPr>
            <a:normAutofit/>
          </a:bodyPr>
          <a:lstStyle/>
          <a:p>
            <a:r>
              <a:rPr lang="uk-UA" b="1" dirty="0"/>
              <a:t>Підписатись на подарунковий бокс можливо після введення всіх необхідних даних та оплати</a:t>
            </a:r>
            <a:endParaRPr lang="uk-UA" dirty="0"/>
          </a:p>
          <a:p>
            <a:pPr marL="450000" lvl="1" indent="0"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BB6E1E-68E5-6980-F4FE-8BBD5120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600"/>
          <a:stretch/>
        </p:blipFill>
        <p:spPr>
          <a:xfrm>
            <a:off x="466129" y="1004049"/>
            <a:ext cx="5400714" cy="5513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98261A1-4BEE-80A2-81A1-5BB1704FA2E3}"/>
              </a:ext>
            </a:extLst>
          </p:cNvPr>
          <p:cNvSpPr/>
          <p:nvPr/>
        </p:nvSpPr>
        <p:spPr>
          <a:xfrm>
            <a:off x="6006353" y="5298141"/>
            <a:ext cx="860611" cy="412377"/>
          </a:xfrm>
          <a:prstGeom prst="rightArrow">
            <a:avLst>
              <a:gd name="adj1" fmla="val 50000"/>
              <a:gd name="adj2" fmla="val 1152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622EB-0967-D3BD-7CA8-93FDE5012D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3044" y="4845496"/>
            <a:ext cx="4600609" cy="16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80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73C2-B4A5-39A6-B55F-040344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710474"/>
          </a:xfrm>
        </p:spPr>
        <p:txBody>
          <a:bodyPr/>
          <a:lstStyle/>
          <a:p>
            <a:r>
              <a:rPr lang="uk-UA" dirty="0"/>
              <a:t>Що НЕ було реалізовано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F655-F216-FD70-157D-687001E3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07" y="1013013"/>
            <a:ext cx="4841546" cy="5199528"/>
          </a:xfrm>
        </p:spPr>
        <p:txBody>
          <a:bodyPr/>
          <a:lstStyle/>
          <a:p>
            <a:r>
              <a:rPr lang="uk-UA" b="1" dirty="0"/>
              <a:t>Нагадування</a:t>
            </a:r>
            <a:r>
              <a:rPr lang="en-US" dirty="0"/>
              <a:t> – </a:t>
            </a:r>
            <a:r>
              <a:rPr lang="uk-UA" dirty="0"/>
              <a:t>під час введення даних для </a:t>
            </a:r>
            <a:r>
              <a:rPr lang="uk-UA" dirty="0">
                <a:solidFill>
                  <a:schemeClr val="accent4"/>
                </a:solidFill>
              </a:rPr>
              <a:t>оформлення підписки </a:t>
            </a:r>
            <a:r>
              <a:rPr lang="uk-UA" dirty="0"/>
              <a:t>користувач </a:t>
            </a:r>
            <a:r>
              <a:rPr lang="uk-UA" dirty="0">
                <a:solidFill>
                  <a:schemeClr val="accent4"/>
                </a:solidFill>
              </a:rPr>
              <a:t>НЕ отримує нагадування </a:t>
            </a:r>
            <a:r>
              <a:rPr lang="uk-UA" dirty="0"/>
              <a:t>через 3хв, 2 год, і </a:t>
            </a:r>
            <a:r>
              <a:rPr lang="uk-UA" dirty="0" err="1"/>
              <a:t>тп</a:t>
            </a:r>
            <a:r>
              <a:rPr lang="uk-UA" dirty="0"/>
              <a:t>.</a:t>
            </a:r>
          </a:p>
          <a:p>
            <a:endParaRPr lang="en-US" dirty="0"/>
          </a:p>
          <a:p>
            <a:r>
              <a:rPr lang="uk-UA" b="1" dirty="0"/>
              <a:t>Додавання підписників у Базу Даних </a:t>
            </a:r>
            <a:r>
              <a:rPr lang="en-US" dirty="0"/>
              <a:t>– </a:t>
            </a:r>
            <a:r>
              <a:rPr lang="uk-UA" dirty="0"/>
              <a:t>новий підписник додається в Гугл Таблицю.</a:t>
            </a:r>
          </a:p>
          <a:p>
            <a:endParaRPr lang="en-US" dirty="0"/>
          </a:p>
          <a:p>
            <a:r>
              <a:rPr lang="uk-UA" b="1" dirty="0"/>
              <a:t>Оплата </a:t>
            </a:r>
            <a:r>
              <a:rPr lang="uk-UA" b="1" dirty="0" err="1"/>
              <a:t>лікпей</a:t>
            </a:r>
            <a:r>
              <a:rPr lang="uk-UA" b="1" dirty="0"/>
              <a:t> </a:t>
            </a:r>
            <a:r>
              <a:rPr lang="en-US" dirty="0"/>
              <a:t>–</a:t>
            </a:r>
            <a:r>
              <a:rPr lang="uk-UA" dirty="0"/>
              <a:t> кнопка оплати не перекидає на </a:t>
            </a:r>
            <a:r>
              <a:rPr lang="uk-UA" dirty="0" err="1"/>
              <a:t>лікпей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30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C5E9E-C94B-4AE7-206B-40BEC09C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Телеграм-бот </a:t>
            </a:r>
            <a:br>
              <a:rPr lang="uk-UA" dirty="0"/>
            </a:br>
            <a:r>
              <a:rPr lang="uk-UA" dirty="0"/>
              <a:t>вже працює: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F3A9D-414B-3670-003A-BE14943F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Посилання на бота:</a:t>
            </a:r>
            <a:endParaRPr lang="en-US" dirty="0"/>
          </a:p>
          <a:p>
            <a:r>
              <a:rPr lang="en-US" dirty="0"/>
              <a:t>https://t.me/begin_16_bot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8738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Другая 1">
      <a:dk1>
        <a:sysClr val="windowText" lastClr="000000"/>
      </a:dk1>
      <a:lt1>
        <a:sysClr val="window" lastClr="FFFFFF"/>
      </a:lt1>
      <a:dk2>
        <a:srgbClr val="353A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99</TotalTime>
  <Words>149</Words>
  <Application>Microsoft Office PowerPoint</Application>
  <PresentationFormat>Широкий екран</PresentationFormat>
  <Paragraphs>25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Wingdings 2</vt:lpstr>
      <vt:lpstr>Сланец</vt:lpstr>
      <vt:lpstr>Телеграм-бот</vt:lpstr>
      <vt:lpstr>Головне меню</vt:lpstr>
      <vt:lpstr>Дізнатись статус замовлення</vt:lpstr>
      <vt:lpstr>Дізнатись статус замовлення</vt:lpstr>
      <vt:lpstr>Підписатись на подарунковий бокс</vt:lpstr>
      <vt:lpstr>Що НЕ було реалізовано</vt:lpstr>
      <vt:lpstr>Телеграм-бот  вже працює: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</dc:title>
  <dc:creator>Maria Trinus</dc:creator>
  <cp:lastModifiedBy>Vitalii Derun</cp:lastModifiedBy>
  <cp:revision>4</cp:revision>
  <dcterms:created xsi:type="dcterms:W3CDTF">2024-03-21T16:23:28Z</dcterms:created>
  <dcterms:modified xsi:type="dcterms:W3CDTF">2024-03-21T20:45:26Z</dcterms:modified>
</cp:coreProperties>
</file>