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Display Ideas for EVA suit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Goals: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#1:expand FOV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-increase safety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-increase comfort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-increase maneuverability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All of the following displays would be fed by an external camera, either a new one(with larger FOV or a currently used camera)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178325" y="159550"/>
            <a:ext cx="8888400" cy="493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Glossary: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HUD: heads up display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OSD: on screen display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HMD: Head mounted display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EVA: Extravehicular activity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Comms: communications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VR: virtual reality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HUD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1 (John inspired)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2"/>
            <a:ext cx="8229600" cy="144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small micro display prism located in FOV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-can be located top left or right corner, or bottom left or right corner.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375" y="2717100"/>
            <a:ext cx="2688274" cy="1945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7161475" y="3416475"/>
            <a:ext cx="384899" cy="356700"/>
          </a:xfrm>
          <a:prstGeom prst="rect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“VR” Goggles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2 (Josh inspired)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4"/>
            <a:ext cx="8229600" cy="85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Goggles Integrated with helmet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-Goggles would display feed from 180 degree camera.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-minimizing size of glass bubble, and allowing for greater maneuverability.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126" y="3071100"/>
            <a:ext cx="1800349" cy="1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Goggles Integrated with helmet cont.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-Could be used as lense system meaning that it can be dis-engaged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112" y="1989675"/>
            <a:ext cx="23907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3</a:t>
            </a:r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HUD OSD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2800" y="205975"/>
            <a:ext cx="842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Projection directly on to glass bubble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-project certain frequency/light that will only be seen if looked through certain lense or film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-projector always runs giving camera feed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-flim/visor would be retractable for when you don’t want/need the feed.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