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 Type="http://schemas.openxmlformats.org/officeDocument/2006/relationships/presProps" Target="presProps.xml"/><Relationship Id="rId1" Type="http://schemas.openxmlformats.org/officeDocument/2006/relationships/theme" Target="theme/theme2.xml"/><Relationship Id="rId10" Type="http://schemas.openxmlformats.org/officeDocument/2006/relationships/slide" Target="slides/slide5.xml"/><Relationship Id="rId4" Type="http://schemas.openxmlformats.org/officeDocument/2006/relationships/slideMaster" Target="slideMasters/slideMaster1.xml"/><Relationship Id="rId3" Type="http://schemas.openxmlformats.org/officeDocument/2006/relationships/tableStyles" Target="tableStyles.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48" name="Shape 4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54" name="Shape 5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62" name="Shape 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70" name="Shape 7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2130425"/>
            <a:ext cx="7772400" cy="1470024"/>
          </a:xfrm>
          <a:prstGeom prst="rect">
            <a:avLst/>
          </a:prstGeom>
          <a:noFill/>
          <a:ln>
            <a:noFill/>
          </a:ln>
        </p:spPr>
        <p:txBody>
          <a:bodyPr anchorCtr="0" anchor="t"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9" name="Shape 9"/>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spcAft>
                <a:spcPts val="0"/>
              </a:spcAft>
              <a:buClr>
                <a:schemeClr val="dk1"/>
              </a:buClr>
              <a:buFont typeface="Arial"/>
              <a:buNone/>
              <a:defRPr/>
            </a:lvl1pPr>
            <a:lvl2pPr indent="0" marL="457200" marR="0" rtl="0" algn="ctr">
              <a:spcBef>
                <a:spcPts val="560"/>
              </a:spcBef>
              <a:spcAft>
                <a:spcPts val="0"/>
              </a:spcAft>
              <a:buClr>
                <a:schemeClr val="dk1"/>
              </a:buClr>
              <a:buFont typeface="Arial"/>
              <a:buNone/>
              <a:defRPr/>
            </a:lvl2pPr>
            <a:lvl3pPr indent="0" marL="914400" marR="0" rtl="0" algn="ctr">
              <a:spcBef>
                <a:spcPts val="480"/>
              </a:spcBef>
              <a:spcAft>
                <a:spcPts val="0"/>
              </a:spcAft>
              <a:buClr>
                <a:schemeClr val="dk1"/>
              </a:buClr>
              <a:buFont typeface="Arial"/>
              <a:buNone/>
              <a:defRPr/>
            </a:lvl3pPr>
            <a:lvl4pPr indent="0" marL="1371600" marR="0" rtl="0" algn="ctr">
              <a:spcBef>
                <a:spcPts val="400"/>
              </a:spcBef>
              <a:spcAft>
                <a:spcPts val="0"/>
              </a:spcAft>
              <a:buClr>
                <a:schemeClr val="dk1"/>
              </a:buClr>
              <a:buFont typeface="Arial"/>
              <a:buNone/>
              <a:defRPr/>
            </a:lvl4pPr>
            <a:lvl5pPr indent="0" marL="1828800" marR="0" rtl="0" algn="ctr">
              <a:spcBef>
                <a:spcPts val="400"/>
              </a:spcBef>
              <a:spcAft>
                <a:spcPts val="0"/>
              </a:spcAft>
              <a:buClr>
                <a:schemeClr val="dk1"/>
              </a:buClr>
              <a:buFont typeface="Arial"/>
              <a:buNone/>
              <a:defRPr/>
            </a:lvl5pPr>
            <a:lvl6pPr indent="0" marL="2286000" marR="0" rtl="0" algn="ctr">
              <a:spcBef>
                <a:spcPts val="400"/>
              </a:spcBef>
              <a:spcAft>
                <a:spcPts val="0"/>
              </a:spcAft>
              <a:buClr>
                <a:schemeClr val="dk1"/>
              </a:buClr>
              <a:buFont typeface="Arial"/>
              <a:buNone/>
              <a:defRPr/>
            </a:lvl6pPr>
            <a:lvl7pPr indent="0" marL="2743200" marR="0" rtl="0" algn="ctr">
              <a:spcBef>
                <a:spcPts val="400"/>
              </a:spcBef>
              <a:spcAft>
                <a:spcPts val="0"/>
              </a:spcAft>
              <a:buClr>
                <a:schemeClr val="dk1"/>
              </a:buClr>
              <a:buFont typeface="Arial"/>
              <a:buNone/>
              <a:defRPr/>
            </a:lvl7pPr>
            <a:lvl8pPr indent="0" marL="3200400" marR="0" rtl="0" algn="ctr">
              <a:spcBef>
                <a:spcPts val="400"/>
              </a:spcBef>
              <a:spcAft>
                <a:spcPts val="0"/>
              </a:spcAft>
              <a:buClr>
                <a:schemeClr val="dk1"/>
              </a:buClr>
              <a:buFont typeface="Arial"/>
              <a:buNone/>
              <a:defRPr/>
            </a:lvl8pPr>
            <a:lvl9pPr indent="0" marL="3657600" marR="0" rtl="0" algn="ctr">
              <a:spcBef>
                <a:spcPts val="400"/>
              </a:spcBef>
              <a:spcAft>
                <a:spcPts val="0"/>
              </a:spcAft>
              <a:buClr>
                <a:schemeClr val="dk1"/>
              </a:buClr>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7" name="Shape 37"/>
        <p:cNvGrpSpPr/>
        <p:nvPr/>
      </p:nvGrpSpPr>
      <p:grpSpPr>
        <a:xfrm>
          <a:off x="0" y="0"/>
          <a:ext cx="0" cy="0"/>
          <a:chOff x="0" y="0"/>
          <a:chExt cx="0" cy="0"/>
        </a:xfrm>
      </p:grpSpPr>
      <p:sp>
        <p:nvSpPr>
          <p:cNvPr id="38" name="Shape 38"/>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274637"/>
            <a:ext cx="8229600" cy="1143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2" name="Shape 42"/>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Arial"/>
              <a:buChar char="•"/>
              <a:defRPr/>
            </a:lvl1pPr>
            <a:lvl2pPr indent="-107950" marL="742950" rtl="0" algn="l">
              <a:spcBef>
                <a:spcPts val="560"/>
              </a:spcBef>
              <a:spcAft>
                <a:spcPts val="0"/>
              </a:spcAft>
              <a:buClr>
                <a:schemeClr val="dk1"/>
              </a:buClr>
              <a:buFont typeface="Arial"/>
              <a:buChar char="–"/>
              <a:defRPr/>
            </a:lvl2pPr>
            <a:lvl3pPr indent="-76200" marL="1143000" rtl="0" algn="l">
              <a:spcBef>
                <a:spcPts val="480"/>
              </a:spcBef>
              <a:spcAft>
                <a:spcPts val="0"/>
              </a:spcAft>
              <a:buClr>
                <a:schemeClr val="dk1"/>
              </a:buClr>
              <a:buFont typeface="Arial"/>
              <a:buChar char="•"/>
              <a:defRPr/>
            </a:lvl3pPr>
            <a:lvl4pPr indent="-101600" marL="1600200" rtl="0" algn="l">
              <a:spcBef>
                <a:spcPts val="400"/>
              </a:spcBef>
              <a:spcAft>
                <a:spcPts val="0"/>
              </a:spcAft>
              <a:buClr>
                <a:schemeClr val="dk1"/>
              </a:buClr>
              <a:buFont typeface="Arial"/>
              <a:buChar char="–"/>
              <a:defRPr/>
            </a:lvl4pPr>
            <a:lvl5pPr indent="-101600" marL="2057400" rtl="0" algn="l">
              <a:spcBef>
                <a:spcPts val="400"/>
              </a:spcBef>
              <a:spcAft>
                <a:spcPts val="0"/>
              </a:spcAft>
              <a:buClr>
                <a:schemeClr val="dk1"/>
              </a:buClr>
              <a:buFont typeface="Arial"/>
              <a:buChar char="»"/>
              <a:defRPr/>
            </a:lvl5pPr>
            <a:lvl6pPr indent="-101600" marL="2514600" rtl="0" algn="l">
              <a:spcBef>
                <a:spcPts val="400"/>
              </a:spcBef>
              <a:spcAft>
                <a:spcPts val="0"/>
              </a:spcAft>
              <a:buClr>
                <a:schemeClr val="dk1"/>
              </a:buClr>
              <a:buFont typeface="Arial"/>
              <a:buChar char="»"/>
              <a:defRPr/>
            </a:lvl6pPr>
            <a:lvl7pPr indent="-101600" marL="2971800" rtl="0" algn="l">
              <a:spcBef>
                <a:spcPts val="400"/>
              </a:spcBef>
              <a:spcAft>
                <a:spcPts val="0"/>
              </a:spcAft>
              <a:buClr>
                <a:schemeClr val="dk1"/>
              </a:buClr>
              <a:buFont typeface="Arial"/>
              <a:buChar char="»"/>
              <a:defRPr/>
            </a:lvl7pPr>
            <a:lvl8pPr indent="-101600" marL="3429000" rtl="0" algn="l">
              <a:spcBef>
                <a:spcPts val="400"/>
              </a:spcBef>
              <a:spcAft>
                <a:spcPts val="0"/>
              </a:spcAft>
              <a:buClr>
                <a:schemeClr val="dk1"/>
              </a:buClr>
              <a:buFont typeface="Arial"/>
              <a:buChar char="»"/>
              <a:defRPr/>
            </a:lvl8pPr>
            <a:lvl9pPr indent="-101600" marL="3886200" rtl="0" algn="l">
              <a:spcBef>
                <a:spcPts val="400"/>
              </a:spcBef>
              <a:spcAft>
                <a:spcPts val="0"/>
              </a:spcAft>
              <a:buClr>
                <a:schemeClr val="dk1"/>
              </a:buClr>
              <a:buFont typeface="Arial"/>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1" name="Shape 11"/>
        <p:cNvGrpSpPr/>
        <p:nvPr/>
      </p:nvGrpSpPr>
      <p:grpSpPr>
        <a:xfrm>
          <a:off x="0" y="0"/>
          <a:ext cx="0" cy="0"/>
          <a:chOff x="0" y="0"/>
          <a:chExt cx="0" cy="0"/>
        </a:xfrm>
      </p:grpSpPr>
      <p:sp>
        <p:nvSpPr>
          <p:cNvPr id="12" name="Shape 12"/>
          <p:cNvSpPr txBox="1"/>
          <p:nvPr>
            <p:ph type="title"/>
          </p:nvPr>
        </p:nvSpPr>
        <p:spPr>
          <a:xfrm rot="5400000">
            <a:off x="4732337" y="2171700"/>
            <a:ext cx="5851525" cy="20574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3" name="Shape 13"/>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Arial"/>
              <a:buChar char="•"/>
              <a:defRPr/>
            </a:lvl1pPr>
            <a:lvl2pPr indent="-107950" marL="742950" rtl="0" algn="l">
              <a:spcBef>
                <a:spcPts val="560"/>
              </a:spcBef>
              <a:spcAft>
                <a:spcPts val="0"/>
              </a:spcAft>
              <a:buClr>
                <a:schemeClr val="dk1"/>
              </a:buClr>
              <a:buFont typeface="Arial"/>
              <a:buChar char="–"/>
              <a:defRPr/>
            </a:lvl2pPr>
            <a:lvl3pPr indent="-76200" marL="1143000" rtl="0" algn="l">
              <a:spcBef>
                <a:spcPts val="480"/>
              </a:spcBef>
              <a:spcAft>
                <a:spcPts val="0"/>
              </a:spcAft>
              <a:buClr>
                <a:schemeClr val="dk1"/>
              </a:buClr>
              <a:buFont typeface="Arial"/>
              <a:buChar char="•"/>
              <a:defRPr/>
            </a:lvl3pPr>
            <a:lvl4pPr indent="-101600" marL="1600200" rtl="0" algn="l">
              <a:spcBef>
                <a:spcPts val="400"/>
              </a:spcBef>
              <a:spcAft>
                <a:spcPts val="0"/>
              </a:spcAft>
              <a:buClr>
                <a:schemeClr val="dk1"/>
              </a:buClr>
              <a:buFont typeface="Arial"/>
              <a:buChar char="–"/>
              <a:defRPr/>
            </a:lvl4pPr>
            <a:lvl5pPr indent="-101600" marL="2057400" rtl="0" algn="l">
              <a:spcBef>
                <a:spcPts val="400"/>
              </a:spcBef>
              <a:spcAft>
                <a:spcPts val="0"/>
              </a:spcAft>
              <a:buClr>
                <a:schemeClr val="dk1"/>
              </a:buClr>
              <a:buFont typeface="Arial"/>
              <a:buChar char="»"/>
              <a:defRPr/>
            </a:lvl5pPr>
            <a:lvl6pPr indent="-101600" marL="2514600" rtl="0" algn="l">
              <a:spcBef>
                <a:spcPts val="400"/>
              </a:spcBef>
              <a:spcAft>
                <a:spcPts val="0"/>
              </a:spcAft>
              <a:buClr>
                <a:schemeClr val="dk1"/>
              </a:buClr>
              <a:buFont typeface="Arial"/>
              <a:buChar char="»"/>
              <a:defRPr/>
            </a:lvl6pPr>
            <a:lvl7pPr indent="-101600" marL="2971800" rtl="0" algn="l">
              <a:spcBef>
                <a:spcPts val="400"/>
              </a:spcBef>
              <a:spcAft>
                <a:spcPts val="0"/>
              </a:spcAft>
              <a:buClr>
                <a:schemeClr val="dk1"/>
              </a:buClr>
              <a:buFont typeface="Arial"/>
              <a:buChar char="»"/>
              <a:defRPr/>
            </a:lvl7pPr>
            <a:lvl8pPr indent="-101600" marL="3429000" rtl="0" algn="l">
              <a:spcBef>
                <a:spcPts val="400"/>
              </a:spcBef>
              <a:spcAft>
                <a:spcPts val="0"/>
              </a:spcAft>
              <a:buClr>
                <a:schemeClr val="dk1"/>
              </a:buClr>
              <a:buFont typeface="Arial"/>
              <a:buChar char="»"/>
              <a:defRPr/>
            </a:lvl8pPr>
            <a:lvl9pPr indent="-101600" marL="3886200" rtl="0" algn="l">
              <a:spcBef>
                <a:spcPts val="400"/>
              </a:spcBef>
              <a:spcAft>
                <a:spcPts val="0"/>
              </a:spcAft>
              <a:buClr>
                <a:schemeClr val="dk1"/>
              </a:buClr>
              <a:buFont typeface="Arial"/>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 name="Shape 16"/>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Arial"/>
              <a:buChar char="•"/>
              <a:defRPr/>
            </a:lvl1pPr>
            <a:lvl2pPr indent="-107950" marL="742950" rtl="0" algn="l">
              <a:spcBef>
                <a:spcPts val="560"/>
              </a:spcBef>
              <a:spcAft>
                <a:spcPts val="0"/>
              </a:spcAft>
              <a:buClr>
                <a:schemeClr val="dk1"/>
              </a:buClr>
              <a:buFont typeface="Arial"/>
              <a:buChar char="–"/>
              <a:defRPr/>
            </a:lvl2pPr>
            <a:lvl3pPr indent="-76200" marL="1143000" rtl="0" algn="l">
              <a:spcBef>
                <a:spcPts val="480"/>
              </a:spcBef>
              <a:spcAft>
                <a:spcPts val="0"/>
              </a:spcAft>
              <a:buClr>
                <a:schemeClr val="dk1"/>
              </a:buClr>
              <a:buFont typeface="Arial"/>
              <a:buChar char="•"/>
              <a:defRPr/>
            </a:lvl3pPr>
            <a:lvl4pPr indent="-101600" marL="1600200" rtl="0" algn="l">
              <a:spcBef>
                <a:spcPts val="400"/>
              </a:spcBef>
              <a:spcAft>
                <a:spcPts val="0"/>
              </a:spcAft>
              <a:buClr>
                <a:schemeClr val="dk1"/>
              </a:buClr>
              <a:buFont typeface="Arial"/>
              <a:buChar char="–"/>
              <a:defRPr/>
            </a:lvl4pPr>
            <a:lvl5pPr indent="-101600" marL="2057400" rtl="0" algn="l">
              <a:spcBef>
                <a:spcPts val="400"/>
              </a:spcBef>
              <a:spcAft>
                <a:spcPts val="0"/>
              </a:spcAft>
              <a:buClr>
                <a:schemeClr val="dk1"/>
              </a:buClr>
              <a:buFont typeface="Arial"/>
              <a:buChar char="»"/>
              <a:defRPr/>
            </a:lvl5pPr>
            <a:lvl6pPr indent="-101600" marL="2514600" rtl="0" algn="l">
              <a:spcBef>
                <a:spcPts val="400"/>
              </a:spcBef>
              <a:spcAft>
                <a:spcPts val="0"/>
              </a:spcAft>
              <a:buClr>
                <a:schemeClr val="dk1"/>
              </a:buClr>
              <a:buFont typeface="Arial"/>
              <a:buChar char="»"/>
              <a:defRPr/>
            </a:lvl6pPr>
            <a:lvl7pPr indent="-101600" marL="2971800" rtl="0" algn="l">
              <a:spcBef>
                <a:spcPts val="400"/>
              </a:spcBef>
              <a:spcAft>
                <a:spcPts val="0"/>
              </a:spcAft>
              <a:buClr>
                <a:schemeClr val="dk1"/>
              </a:buClr>
              <a:buFont typeface="Arial"/>
              <a:buChar char="»"/>
              <a:defRPr/>
            </a:lvl7pPr>
            <a:lvl8pPr indent="-101600" marL="3429000" rtl="0" algn="l">
              <a:spcBef>
                <a:spcPts val="400"/>
              </a:spcBef>
              <a:spcAft>
                <a:spcPts val="0"/>
              </a:spcAft>
              <a:buClr>
                <a:schemeClr val="dk1"/>
              </a:buClr>
              <a:buFont typeface="Arial"/>
              <a:buChar char="»"/>
              <a:defRPr/>
            </a:lvl8pPr>
            <a:lvl9pPr indent="-101600" marL="3886200" rtl="0" algn="l">
              <a:spcBef>
                <a:spcPts val="400"/>
              </a:spcBef>
              <a:spcAft>
                <a:spcPts val="0"/>
              </a:spcAft>
              <a:buClr>
                <a:schemeClr val="dk1"/>
              </a:buClr>
              <a:buFont typeface="Arial"/>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7" name="Shape 17"/>
        <p:cNvGrpSpPr/>
        <p:nvPr/>
      </p:nvGrpSpPr>
      <p:grpSpPr>
        <a:xfrm>
          <a:off x="0" y="0"/>
          <a:ext cx="0" cy="0"/>
          <a:chOff x="0" y="0"/>
          <a:chExt cx="0" cy="0"/>
        </a:xfrm>
      </p:grpSpPr>
      <p:sp>
        <p:nvSpPr>
          <p:cNvPr id="18" name="Shape 18"/>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p:nvPr>
            <p:ph idx="2" type="pic"/>
          </p:nvPr>
        </p:nvSpPr>
        <p:spPr>
          <a:xfrm>
            <a:off x="1792288" y="612775"/>
            <a:ext cx="5486399" cy="4114800"/>
          </a:xfrm>
          <a:prstGeom prst="rect">
            <a:avLst/>
          </a:prstGeom>
          <a:noFill/>
          <a:ln>
            <a:noFill/>
          </a:ln>
        </p:spPr>
      </p:sp>
      <p:sp>
        <p:nvSpPr>
          <p:cNvPr id="20" name="Shape 20"/>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1" name="Shape 21"/>
        <p:cNvGrpSpPr/>
        <p:nvPr/>
      </p:nvGrpSpPr>
      <p:grpSpPr>
        <a:xfrm>
          <a:off x="0" y="0"/>
          <a:ext cx="0" cy="0"/>
          <a:chOff x="0" y="0"/>
          <a:chExt cx="0" cy="0"/>
        </a:xfrm>
      </p:grpSpPr>
      <p:sp>
        <p:nvSpPr>
          <p:cNvPr id="22" name="Shape 22"/>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3" name="Shape 23"/>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4" name="Shape 24"/>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457200" y="274637"/>
            <a:ext cx="8229600" cy="1143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7" name="Shape 27"/>
        <p:cNvGrpSpPr/>
        <p:nvPr/>
      </p:nvGrpSpPr>
      <p:grpSpPr>
        <a:xfrm>
          <a:off x="0" y="0"/>
          <a:ext cx="0" cy="0"/>
          <a:chOff x="0" y="0"/>
          <a:chExt cx="0" cy="0"/>
        </a:xfrm>
      </p:grpSpPr>
      <p:sp>
        <p:nvSpPr>
          <p:cNvPr id="28" name="Shape 28"/>
          <p:cNvSpPr txBox="1"/>
          <p:nvPr>
            <p:ph type="title"/>
          </p:nvPr>
        </p:nvSpPr>
        <p:spPr>
          <a:xfrm>
            <a:off x="457200" y="274637"/>
            <a:ext cx="8229600" cy="11430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 name="Shape 29"/>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
        <p:nvSpPr>
          <p:cNvPr id="30" name="Shape 30"/>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1" name="Shape 31"/>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a:lvl1pPr>
            <a:lvl2pPr indent="0" marL="457200" rtl="0">
              <a:spcBef>
                <a:spcPts val="0"/>
              </a:spcBef>
              <a:buFont typeface="Arial"/>
              <a:buNone/>
              <a:defRPr/>
            </a:lvl2pPr>
            <a:lvl3pPr indent="0" marL="914400" rtl="0">
              <a:spcBef>
                <a:spcPts val="0"/>
              </a:spcBef>
              <a:buFont typeface="Arial"/>
              <a:buNone/>
              <a:defRPr/>
            </a:lvl3pPr>
            <a:lvl4pPr indent="0" marL="1371600" rtl="0">
              <a:spcBef>
                <a:spcPts val="0"/>
              </a:spcBef>
              <a:buFont typeface="Arial"/>
              <a:buNone/>
              <a:defRPr/>
            </a:lvl4pPr>
            <a:lvl5pPr indent="0" marL="1828800" rtl="0">
              <a:spcBef>
                <a:spcPts val="0"/>
              </a:spcBef>
              <a:buFont typeface="Arial"/>
              <a:buNone/>
              <a:defRPr/>
            </a:lvl5pPr>
            <a:lvl6pPr indent="0" marL="2286000" rtl="0">
              <a:spcBef>
                <a:spcPts val="0"/>
              </a:spcBef>
              <a:buFont typeface="Arial"/>
              <a:buNone/>
              <a:defRPr/>
            </a:lvl6pPr>
            <a:lvl7pPr indent="0" marL="2743200" rtl="0">
              <a:spcBef>
                <a:spcPts val="0"/>
              </a:spcBef>
              <a:buFont typeface="Arial"/>
              <a:buNone/>
              <a:defRPr/>
            </a:lvl7pPr>
            <a:lvl8pPr indent="0" marL="3200400" rtl="0">
              <a:spcBef>
                <a:spcPts val="0"/>
              </a:spcBef>
              <a:buFont typeface="Arial"/>
              <a:buNone/>
              <a:defRPr/>
            </a:lvl8pPr>
            <a:lvl9pPr indent="0" marL="3657600" rtl="0">
              <a:spcBef>
                <a:spcPts val="0"/>
              </a:spcBef>
              <a:buFont typeface="Arial"/>
              <a:buNone/>
              <a:defRPr/>
            </a:lvl9pPr>
          </a:lstStyle>
          <a:p/>
        </p:txBody>
      </p:sp>
      <p:sp>
        <p:nvSpPr>
          <p:cNvPr id="32" name="Shape 32"/>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a:noFill/>
          <a:ln>
            <a:noFill/>
          </a:ln>
        </p:spPr>
        <p:txBody>
          <a:bodyPr anchorCtr="0" anchor="t"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35" name="Shape 35"/>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1.xml"/><Relationship Id="rId12" Type="http://schemas.openxmlformats.org/officeDocument/2006/relationships/slideLayout" Target="../slideLayouts/slideLayout11.xml"/><Relationship Id="rId13" Type="http://schemas.openxmlformats.org/officeDocument/2006/relationships/theme" Target="../theme/theme1.xml"/><Relationship Id="rId1" Type="http://schemas.openxmlformats.org/officeDocument/2006/relationships/image" Target="../media/image00.jpg"/><Relationship Id="rId4" Type="http://schemas.openxmlformats.org/officeDocument/2006/relationships/slideLayout" Target="../slideLayouts/slideLayout3.xml"/><Relationship Id="rId10" Type="http://schemas.openxmlformats.org/officeDocument/2006/relationships/slideLayout" Target="../slideLayouts/slideLayout9.xml"/><Relationship Id="rId3" Type="http://schemas.openxmlformats.org/officeDocument/2006/relationships/slideLayout" Target="../slideLayouts/slideLayout2.xml"/><Relationship Id="rId11" Type="http://schemas.openxmlformats.org/officeDocument/2006/relationships/slideLayout" Target="../slideLayouts/slideLayout10.xml"/><Relationship Id="rId9" Type="http://schemas.openxmlformats.org/officeDocument/2006/relationships/slideLayout" Target="../slideLayouts/slideLayout8.xml"/><Relationship Id="rId6" Type="http://schemas.openxmlformats.org/officeDocument/2006/relationships/slideLayout" Target="../slideLayouts/slideLayout5.xml"/><Relationship Id="rId5" Type="http://schemas.openxmlformats.org/officeDocument/2006/relationships/slideLayout" Target="../slideLayouts/slideLayout4.xml"/><Relationship Id="rId8" Type="http://schemas.openxmlformats.org/officeDocument/2006/relationships/slideLayout" Target="../slideLayouts/slideLayout7.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pic>
        <p:nvPicPr>
          <p:cNvPr id="5" name="Shape 5"/>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6" name="Shape 6"/>
          <p:cNvSpPr txBox="1"/>
          <p:nvPr/>
        </p:nvSpPr>
        <p:spPr>
          <a:xfrm>
            <a:off x="7962900" y="6375400"/>
            <a:ext cx="1073150" cy="366711"/>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1" baseline="0" i="0" lang="en-US" sz="1800" u="none" cap="none" strike="noStrike">
                <a:solidFill>
                  <a:schemeClr val="lt1"/>
                </a:solidFill>
                <a:latin typeface="Arial"/>
                <a:ea typeface="Arial"/>
                <a:cs typeface="Arial"/>
                <a:sym typeface="Arial"/>
              </a:rPr>
              <a:t>Page </a:t>
            </a:r>
            <a:fld id="{00000000-1234-1234-1234-123412341234}" type="slidenum">
              <a:rPr b="1" baseline="0" i="0" lang="en-US" sz="1800" u="none" cap="none" strike="noStrike">
                <a:solidFill>
                  <a:schemeClr val="lt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03.gif"/><Relationship Id="rId3" Type="http://schemas.openxmlformats.org/officeDocument/2006/relationships/image" Target="../media/image0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04.png"/><Relationship Id="rId3" Type="http://schemas.openxmlformats.org/officeDocument/2006/relationships/image" Target="../media/image0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pic>
        <p:nvPicPr>
          <p:cNvPr id="44" name="Shape 4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5" name="Shape 45"/>
          <p:cNvSpPr txBox="1"/>
          <p:nvPr/>
        </p:nvSpPr>
        <p:spPr>
          <a:xfrm>
            <a:off x="1258887" y="1409700"/>
            <a:ext cx="6877050" cy="795337"/>
          </a:xfrm>
          <a:prstGeom prst="rect">
            <a:avLst/>
          </a:prstGeom>
          <a:noFill/>
          <a:ln>
            <a:noFill/>
          </a:ln>
        </p:spPr>
        <p:txBody>
          <a:bodyPr anchorCtr="0" anchor="t" bIns="180000" lIns="180000" rIns="180000" tIns="180000">
            <a:noAutofit/>
          </a:bodyPr>
          <a:lstStyle/>
          <a:p>
            <a:pPr lvl="0" rtl="0" algn="ctr">
              <a:lnSpc>
                <a:spcPct val="140000"/>
              </a:lnSpc>
              <a:spcBef>
                <a:spcPts val="0"/>
              </a:spcBef>
              <a:spcAft>
                <a:spcPts val="800"/>
              </a:spcAft>
              <a:buClr>
                <a:schemeClr val="dk1"/>
              </a:buClr>
              <a:buSzPct val="30555"/>
              <a:buFont typeface="Arial"/>
              <a:buNone/>
            </a:pPr>
            <a:r>
              <a:rPr b="1" lang="en-US" sz="3600">
                <a:solidFill>
                  <a:srgbClr val="FFFFFF"/>
                </a:solidFill>
              </a:rPr>
              <a:t>SPACE WEARABLES</a:t>
            </a:r>
          </a:p>
          <a:p>
            <a:pPr indent="0" lvl="0" marL="0" marR="0" rtl="0" algn="ctr">
              <a:lnSpc>
                <a:spcPct val="100000"/>
              </a:lnSpc>
              <a:spcBef>
                <a:spcPts val="0"/>
              </a:spcBef>
              <a:spcAft>
                <a:spcPts val="0"/>
              </a:spcAft>
              <a:buClr>
                <a:schemeClr val="lt1"/>
              </a:buClr>
              <a:buFont typeface="Arial"/>
              <a:buNone/>
            </a:pPr>
            <a:r>
              <a:t/>
            </a:r>
            <a:endParaRPr i="1" sz="2800">
              <a:solidFill>
                <a:schemeClr val="lt1"/>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nvSpPr>
        <p:spPr>
          <a:xfrm>
            <a:off x="323850" y="188911"/>
            <a:ext cx="2032000"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Arial"/>
              <a:buNone/>
            </a:pPr>
            <a:r>
              <a:rPr b="0" baseline="0" i="0" lang="en-US" sz="3200" u="none" cap="none" strike="noStrike">
                <a:solidFill>
                  <a:schemeClr val="lt1"/>
                </a:solidFill>
                <a:latin typeface="Arial"/>
                <a:ea typeface="Arial"/>
                <a:cs typeface="Arial"/>
                <a:sym typeface="Arial"/>
              </a:rPr>
              <a:t>Challenge</a:t>
            </a:r>
          </a:p>
        </p:txBody>
      </p:sp>
      <p:sp>
        <p:nvSpPr>
          <p:cNvPr id="51" name="Shape 51"/>
          <p:cNvSpPr txBox="1"/>
          <p:nvPr/>
        </p:nvSpPr>
        <p:spPr>
          <a:xfrm>
            <a:off x="755650" y="1125537"/>
            <a:ext cx="7704136" cy="4319587"/>
          </a:xfrm>
          <a:prstGeom prst="rect">
            <a:avLst/>
          </a:prstGeom>
          <a:noFill/>
          <a:ln>
            <a:noFill/>
          </a:ln>
        </p:spPr>
        <p:txBody>
          <a:bodyPr anchorCtr="0" anchor="t" bIns="180000" lIns="180000" rIns="180000" tIns="180000">
            <a:noAutofit/>
          </a:bodyPr>
          <a:lstStyle/>
          <a:p>
            <a:pPr indent="-330200" lvl="0" marL="342900" marR="0" rtl="0" algn="just">
              <a:lnSpc>
                <a:spcPct val="100000"/>
              </a:lnSpc>
              <a:spcBef>
                <a:spcPts val="0"/>
              </a:spcBef>
              <a:spcAft>
                <a:spcPts val="0"/>
              </a:spcAft>
              <a:buClr>
                <a:srgbClr val="FFFFFF"/>
              </a:buClr>
              <a:buSzPct val="100000"/>
              <a:buFont typeface="Arial"/>
              <a:buChar char="•"/>
            </a:pPr>
            <a:r>
              <a:rPr lang="en-US" sz="1800">
                <a:solidFill>
                  <a:srgbClr val="FFFFFF"/>
                </a:solidFill>
              </a:rPr>
              <a:t>design wearable clothing and accessories that could be useful for the engineers, technicians, and scientists involved with ground processing spacecraft and rockets and/or researchers, both on and off world, doing lab or field work</a:t>
            </a:r>
          </a:p>
          <a:p>
            <a:pPr indent="-330200" lvl="0" marL="342900" marR="0" rtl="0" algn="just">
              <a:lnSpc>
                <a:spcPct val="100000"/>
              </a:lnSpc>
              <a:spcBef>
                <a:spcPts val="0"/>
              </a:spcBef>
              <a:spcAft>
                <a:spcPts val="0"/>
              </a:spcAft>
              <a:buClr>
                <a:srgbClr val="FFFFFF"/>
              </a:buClr>
              <a:buSzPct val="100000"/>
              <a:buFont typeface="Arial"/>
              <a:buChar char="•"/>
            </a:pPr>
            <a:r>
              <a:rPr lang="en-US" sz="1800">
                <a:solidFill>
                  <a:srgbClr val="FFFFFF"/>
                </a:solidFill>
              </a:rPr>
              <a:t>Prototype hardware if possible.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nvSpPr>
        <p:spPr>
          <a:xfrm>
            <a:off x="323850" y="188911"/>
            <a:ext cx="1211261"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Verdana"/>
              <a:buNone/>
            </a:pPr>
            <a:r>
              <a:rPr b="1" baseline="0" i="0" lang="en-US" sz="3200" u="none" cap="none" strike="noStrike">
                <a:solidFill>
                  <a:schemeClr val="lt1"/>
                </a:solidFill>
                <a:latin typeface="Verdana"/>
                <a:ea typeface="Verdana"/>
                <a:cs typeface="Verdana"/>
                <a:sym typeface="Verdana"/>
              </a:rPr>
              <a:t>How</a:t>
            </a:r>
          </a:p>
        </p:txBody>
      </p:sp>
      <p:sp>
        <p:nvSpPr>
          <p:cNvPr id="57" name="Shape 57"/>
          <p:cNvSpPr txBox="1"/>
          <p:nvPr/>
        </p:nvSpPr>
        <p:spPr>
          <a:xfrm>
            <a:off x="637150" y="868825"/>
            <a:ext cx="8049599" cy="3675899"/>
          </a:xfrm>
          <a:prstGeom prst="rect">
            <a:avLst/>
          </a:prstGeom>
          <a:noFill/>
          <a:ln>
            <a:noFill/>
          </a:ln>
        </p:spPr>
        <p:txBody>
          <a:bodyPr anchorCtr="0" anchor="t" bIns="91425" lIns="91425" rIns="91425" tIns="91425">
            <a:noAutofit/>
          </a:bodyPr>
          <a:lstStyle/>
          <a:p>
            <a:pPr lvl="0" rtl="0" algn="ctr">
              <a:spcBef>
                <a:spcPts val="600"/>
              </a:spcBef>
              <a:buNone/>
            </a:pPr>
            <a:r>
              <a:rPr lang="en-US" sz="3000">
                <a:solidFill>
                  <a:srgbClr val="FFFFFF"/>
                </a:solidFill>
              </a:rPr>
              <a:t>Astronauts are extremely busy and always under pressure. 3D printing display mounts that can attach to them and keep up with their movements would greatly increase their mobility.</a:t>
            </a:r>
          </a:p>
        </p:txBody>
      </p:sp>
      <p:pic>
        <p:nvPicPr>
          <p:cNvPr id="58" name="Shape 58"/>
          <p:cNvPicPr preferRelativeResize="0"/>
          <p:nvPr/>
        </p:nvPicPr>
        <p:blipFill>
          <a:blip r:embed="rId3">
            <a:alphaModFix/>
          </a:blip>
          <a:stretch>
            <a:fillRect/>
          </a:stretch>
        </p:blipFill>
        <p:spPr>
          <a:xfrm>
            <a:off x="2693750" y="4100899"/>
            <a:ext cx="2401399" cy="2161250"/>
          </a:xfrm>
          <a:prstGeom prst="rect">
            <a:avLst/>
          </a:prstGeom>
          <a:noFill/>
          <a:ln>
            <a:noFill/>
          </a:ln>
        </p:spPr>
      </p:pic>
      <p:pic>
        <p:nvPicPr>
          <p:cNvPr id="59" name="Shape 59"/>
          <p:cNvPicPr preferRelativeResize="0"/>
          <p:nvPr/>
        </p:nvPicPr>
        <p:blipFill>
          <a:blip r:embed="rId4">
            <a:alphaModFix/>
          </a:blip>
          <a:stretch>
            <a:fillRect/>
          </a:stretch>
        </p:blipFill>
        <p:spPr>
          <a:xfrm>
            <a:off x="5531700" y="3521675"/>
            <a:ext cx="3114525" cy="19310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nvSpPr>
        <p:spPr>
          <a:xfrm>
            <a:off x="323850" y="188911"/>
            <a:ext cx="1300162" cy="5842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Verdana"/>
              <a:buNone/>
            </a:pPr>
            <a:r>
              <a:rPr b="1" baseline="0" i="0" lang="en-US" sz="3200" u="none" cap="none" strike="noStrike">
                <a:solidFill>
                  <a:schemeClr val="lt1"/>
                </a:solidFill>
                <a:latin typeface="Verdana"/>
                <a:ea typeface="Verdana"/>
                <a:cs typeface="Verdana"/>
                <a:sym typeface="Verdana"/>
              </a:rPr>
              <a:t>WHY</a:t>
            </a:r>
          </a:p>
        </p:txBody>
      </p:sp>
      <p:sp>
        <p:nvSpPr>
          <p:cNvPr id="65" name="Shape 65"/>
          <p:cNvSpPr txBox="1"/>
          <p:nvPr/>
        </p:nvSpPr>
        <p:spPr>
          <a:xfrm>
            <a:off x="755650" y="1125537"/>
            <a:ext cx="7704136" cy="4319587"/>
          </a:xfrm>
          <a:prstGeom prst="rect">
            <a:avLst/>
          </a:prstGeom>
          <a:noFill/>
          <a:ln>
            <a:noFill/>
          </a:ln>
        </p:spPr>
        <p:txBody>
          <a:bodyPr anchorCtr="0" anchor="t" bIns="180000" lIns="180000" rIns="180000" tIns="180000">
            <a:noAutofit/>
          </a:bodyPr>
          <a:lstStyle/>
          <a:p>
            <a:pPr indent="-419100" lvl="0" marL="457200" rtl="0">
              <a:spcBef>
                <a:spcPts val="600"/>
              </a:spcBef>
              <a:buClr>
                <a:srgbClr val="FFFFFF"/>
              </a:buClr>
              <a:buSzPct val="100000"/>
              <a:buFont typeface="Arial"/>
              <a:buChar char="●"/>
            </a:pPr>
            <a:r>
              <a:rPr lang="en-US" sz="3000">
                <a:solidFill>
                  <a:srgbClr val="FFFFFF"/>
                </a:solidFill>
              </a:rPr>
              <a:t>The flexibility of 3d printer gives astronauts another dimension to think in. </a:t>
            </a:r>
          </a:p>
          <a:p>
            <a:pPr indent="-419100" lvl="0" marL="457200" rtl="0">
              <a:spcBef>
                <a:spcPts val="600"/>
              </a:spcBef>
              <a:buClr>
                <a:srgbClr val="FFFFFF"/>
              </a:buClr>
              <a:buSzPct val="100000"/>
              <a:buFont typeface="Arial"/>
              <a:buChar char="●"/>
            </a:pPr>
            <a:r>
              <a:rPr lang="en-US" sz="3000">
                <a:solidFill>
                  <a:srgbClr val="FFFFFF"/>
                </a:solidFill>
              </a:rPr>
              <a:t>Every time you have that moment that you think “if only i could just” or “it I just had something to hold this” now you can.</a:t>
            </a:r>
          </a:p>
          <a:p>
            <a:pPr lvl="0" marR="0" rtl="0" algn="just">
              <a:lnSpc>
                <a:spcPct val="140000"/>
              </a:lnSpc>
              <a:spcBef>
                <a:spcPts val="0"/>
              </a:spcBef>
              <a:spcAft>
                <a:spcPts val="0"/>
              </a:spcAft>
              <a:buNone/>
            </a:pPr>
            <a:r>
              <a:t/>
            </a:r>
            <a:endParaRPr b="1" sz="2000">
              <a:solidFill>
                <a:srgbClr val="FFFFFF"/>
              </a:solidFill>
              <a:latin typeface="Verdana"/>
              <a:ea typeface="Verdana"/>
              <a:cs typeface="Verdana"/>
              <a:sym typeface="Verdana"/>
            </a:endParaRPr>
          </a:p>
        </p:txBody>
      </p:sp>
      <p:pic>
        <p:nvPicPr>
          <p:cNvPr id="66" name="Shape 66"/>
          <p:cNvPicPr preferRelativeResize="0"/>
          <p:nvPr/>
        </p:nvPicPr>
        <p:blipFill>
          <a:blip r:embed="rId3">
            <a:alphaModFix/>
          </a:blip>
          <a:stretch>
            <a:fillRect/>
          </a:stretch>
        </p:blipFill>
        <p:spPr>
          <a:xfrm>
            <a:off x="2957875" y="4261850"/>
            <a:ext cx="2805749" cy="1753599"/>
          </a:xfrm>
          <a:prstGeom prst="rect">
            <a:avLst/>
          </a:prstGeom>
          <a:noFill/>
          <a:ln>
            <a:noFill/>
          </a:ln>
        </p:spPr>
      </p:pic>
      <p:pic>
        <p:nvPicPr>
          <p:cNvPr id="67" name="Shape 67"/>
          <p:cNvPicPr preferRelativeResize="0"/>
          <p:nvPr/>
        </p:nvPicPr>
        <p:blipFill>
          <a:blip r:embed="rId4">
            <a:alphaModFix/>
          </a:blip>
          <a:stretch>
            <a:fillRect/>
          </a:stretch>
        </p:blipFill>
        <p:spPr>
          <a:xfrm>
            <a:off x="6605774" y="3757874"/>
            <a:ext cx="1952799" cy="25682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nvSpPr>
        <p:spPr>
          <a:xfrm>
            <a:off x="612325" y="489850"/>
            <a:ext cx="8113200" cy="5679300"/>
          </a:xfrm>
          <a:prstGeom prst="rect">
            <a:avLst/>
          </a:prstGeom>
          <a:noFill/>
          <a:ln>
            <a:noFill/>
          </a:ln>
        </p:spPr>
        <p:txBody>
          <a:bodyPr anchorCtr="0" anchor="t" bIns="91425" lIns="91425" rIns="91425" tIns="91425">
            <a:noAutofit/>
          </a:bodyPr>
          <a:lstStyle/>
          <a:p>
            <a:pPr rtl="0" algn="ctr">
              <a:spcBef>
                <a:spcPts val="0"/>
              </a:spcBef>
              <a:buNone/>
            </a:pPr>
            <a:r>
              <a:rPr lang="en-US" sz="2400">
                <a:solidFill>
                  <a:srgbClr val="FFFFFF"/>
                </a:solidFill>
              </a:rPr>
              <a:t>Focus has changed due to research. </a:t>
            </a:r>
          </a:p>
          <a:p>
            <a:pPr rtl="0" algn="ctr">
              <a:spcBef>
                <a:spcPts val="0"/>
              </a:spcBef>
              <a:buNone/>
            </a:pPr>
            <a:r>
              <a:rPr lang="en-US" sz="2400">
                <a:solidFill>
                  <a:srgbClr val="FFFFFF"/>
                </a:solidFill>
              </a:rPr>
              <a:t>research has shown that nasa has reached a limit on physical wearable real estate, and so an “attachment system” didn’t seem like the most effective use of suit real estate. As we researched we found much more pressing issues for the EVA suit. Such as field of vision limitations, communication troubles do to the limits of their current coms systems and information delivery.</a:t>
            </a:r>
          </a:p>
          <a:p>
            <a:pPr algn="ctr">
              <a:spcBef>
                <a:spcPts val="0"/>
              </a:spcBef>
              <a:buNone/>
            </a:pPr>
            <a:r>
              <a:t/>
            </a:r>
            <a:endParaRPr sz="2400">
              <a:solidFill>
                <a:srgbClr val="FFFFFF"/>
              </a:solidFil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