
<file path=[Content_Types].xml><?xml version="1.0" encoding="utf-8"?>
<Types xmlns="http://schemas.openxmlformats.org/package/2006/content-types">
  <Default ContentType="image/jpeg" Extension="jpg"/>
  <Default ContentType="application/vnd.openxmlformats-package.relationships+xml" Extension="rels"/>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1" Type="http://schemas.openxmlformats.org/officeDocument/2006/relationships/slide" Target="slides/slide16.xml"/><Relationship Id="rId12" Type="http://schemas.openxmlformats.org/officeDocument/2006/relationships/slide" Target="slides/slide7.xml"/><Relationship Id="rId2" Type="http://schemas.openxmlformats.org/officeDocument/2006/relationships/presProps" Target="presProps.xml"/><Relationship Id="rId22" Type="http://schemas.openxmlformats.org/officeDocument/2006/relationships/slide" Target="slides/slide17.xml"/><Relationship Id="rId13" Type="http://schemas.openxmlformats.org/officeDocument/2006/relationships/slide" Target="slides/slide8.xml"/><Relationship Id="rId1" Type="http://schemas.openxmlformats.org/officeDocument/2006/relationships/theme" Target="theme/theme1.xml"/><Relationship Id="rId23" Type="http://schemas.openxmlformats.org/officeDocument/2006/relationships/slide" Target="slides/slide18.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2" name="Shape 2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8" name="Shape 2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6" name="Shape 2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3" name="Shape 2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0" name="Shape 2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8" name="Shape 2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5" name="Shape 25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3" name="Shape 2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6" name="Shape 1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0" name="Shape 16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4" name="Shape 17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1" name="Shape 18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684212" y="685799"/>
            <a:ext cx="8001000" cy="2971801"/>
          </a:xfrm>
          <a:prstGeom prst="rect">
            <a:avLst/>
          </a:prstGeom>
          <a:noFill/>
          <a:ln>
            <a:noFill/>
          </a:ln>
        </p:spPr>
        <p:txBody>
          <a:bodyPr anchorCtr="0" anchor="b" bIns="91425" lIns="91425" rIns="91425" tIns="91425"/>
          <a:lstStyle>
            <a:lvl1pPr indent="0" marL="0" marR="0" rtl="0" algn="l">
              <a:spcBef>
                <a:spcPts val="0"/>
              </a:spcBef>
              <a:buClr>
                <a:schemeClr val="lt1"/>
              </a:buClr>
              <a:buFont typeface="Quest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8" name="Shape 18"/>
          <p:cNvSpPr txBox="1"/>
          <p:nvPr>
            <p:ph idx="1" type="subTitle"/>
          </p:nvPr>
        </p:nvSpPr>
        <p:spPr>
          <a:xfrm>
            <a:off x="684212" y="3843867"/>
            <a:ext cx="6400799" cy="1947332"/>
          </a:xfrm>
          <a:prstGeom prst="rect">
            <a:avLst/>
          </a:prstGeom>
          <a:noFill/>
          <a:ln>
            <a:noFill/>
          </a:ln>
        </p:spPr>
        <p:txBody>
          <a:bodyPr anchorCtr="0" anchor="t" bIns="91425" lIns="91425" rIns="91425" tIns="91425"/>
          <a:lstStyle>
            <a:lvl1pPr indent="0" marL="0" marR="0" rtl="0" algn="l">
              <a:spcBef>
                <a:spcPts val="420"/>
              </a:spcBef>
              <a:spcAft>
                <a:spcPts val="600"/>
              </a:spcAft>
              <a:buClr>
                <a:schemeClr val="lt1"/>
              </a:buClr>
              <a:buFont typeface="Noto Symbol"/>
              <a:buNone/>
              <a:defRPr/>
            </a:lvl1pPr>
            <a:lvl2pPr indent="0" marL="457200" marR="0" rtl="0" algn="ctr">
              <a:spcBef>
                <a:spcPts val="360"/>
              </a:spcBef>
              <a:spcAft>
                <a:spcPts val="600"/>
              </a:spcAft>
              <a:buClr>
                <a:schemeClr val="lt1"/>
              </a:buClr>
              <a:buFont typeface="Noto Symbol"/>
              <a:buNone/>
              <a:defRPr/>
            </a:lvl2pPr>
            <a:lvl3pPr indent="0" marL="914400" marR="0" rtl="0" algn="ctr">
              <a:spcBef>
                <a:spcPts val="320"/>
              </a:spcBef>
              <a:spcAft>
                <a:spcPts val="600"/>
              </a:spcAft>
              <a:buClr>
                <a:schemeClr val="lt1"/>
              </a:buClr>
              <a:buFont typeface="Noto Symbol"/>
              <a:buNone/>
              <a:defRPr/>
            </a:lvl3pPr>
            <a:lvl4pPr indent="0" marL="1371600" marR="0" rtl="0" algn="ctr">
              <a:spcBef>
                <a:spcPts val="280"/>
              </a:spcBef>
              <a:spcAft>
                <a:spcPts val="600"/>
              </a:spcAft>
              <a:buClr>
                <a:schemeClr val="lt1"/>
              </a:buClr>
              <a:buFont typeface="Noto Symbol"/>
              <a:buNone/>
              <a:defRPr/>
            </a:lvl4pPr>
            <a:lvl5pPr indent="0" marL="1828800" marR="0" rtl="0" algn="ctr">
              <a:spcBef>
                <a:spcPts val="280"/>
              </a:spcBef>
              <a:spcAft>
                <a:spcPts val="600"/>
              </a:spcAft>
              <a:buClr>
                <a:schemeClr val="lt1"/>
              </a:buClr>
              <a:buFont typeface="Noto Symbol"/>
              <a:buNone/>
              <a:defRPr/>
            </a:lvl5pPr>
            <a:lvl6pPr indent="0" marL="2286000" marR="0" rtl="0" algn="ctr">
              <a:spcBef>
                <a:spcPts val="280"/>
              </a:spcBef>
              <a:spcAft>
                <a:spcPts val="600"/>
              </a:spcAft>
              <a:buClr>
                <a:schemeClr val="lt1"/>
              </a:buClr>
              <a:buFont typeface="Noto Symbol"/>
              <a:buNone/>
              <a:defRPr/>
            </a:lvl6pPr>
            <a:lvl7pPr indent="0" marL="2743200" marR="0" rtl="0" algn="ctr">
              <a:spcBef>
                <a:spcPts val="280"/>
              </a:spcBef>
              <a:spcAft>
                <a:spcPts val="600"/>
              </a:spcAft>
              <a:buClr>
                <a:schemeClr val="lt1"/>
              </a:buClr>
              <a:buFont typeface="Noto Symbol"/>
              <a:buNone/>
              <a:defRPr/>
            </a:lvl7pPr>
            <a:lvl8pPr indent="0" marL="3200400" marR="0" rtl="0" algn="ctr">
              <a:spcBef>
                <a:spcPts val="280"/>
              </a:spcBef>
              <a:spcAft>
                <a:spcPts val="600"/>
              </a:spcAft>
              <a:buClr>
                <a:schemeClr val="lt1"/>
              </a:buClr>
              <a:buFont typeface="Noto Symbol"/>
              <a:buNone/>
              <a:defRPr/>
            </a:lvl8pPr>
            <a:lvl9pPr indent="0" marL="3657600" marR="0" rtl="0" algn="ctr">
              <a:spcBef>
                <a:spcPts val="280"/>
              </a:spcBef>
              <a:spcAft>
                <a:spcPts val="600"/>
              </a:spcAft>
              <a:buClr>
                <a:schemeClr val="lt1"/>
              </a:buClr>
              <a:buFont typeface="Noto Symbol"/>
              <a:buNone/>
              <a:defRPr/>
            </a:lvl9pPr>
          </a:lstStyle>
          <a:p/>
        </p:txBody>
      </p:sp>
      <p:sp>
        <p:nvSpPr>
          <p:cNvPr id="19" name="Shape 19"/>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cxnSp>
        <p:nvCxnSpPr>
          <p:cNvPr id="22" name="Shape 22"/>
          <p:cNvCxnSpPr/>
          <p:nvPr/>
        </p:nvCxnSpPr>
        <p:spPr>
          <a:xfrm flipH="1">
            <a:off x="8228011" y="8466"/>
            <a:ext cx="3809999" cy="3809999"/>
          </a:xfrm>
          <a:prstGeom prst="straightConnector1">
            <a:avLst/>
          </a:prstGeom>
          <a:noFill/>
          <a:ln cap="flat" w="12700">
            <a:solidFill>
              <a:schemeClr val="lt1"/>
            </a:solidFill>
            <a:prstDash val="solid"/>
            <a:round/>
            <a:headEnd len="med" w="med" type="none"/>
            <a:tailEnd len="med" w="med" type="none"/>
          </a:ln>
        </p:spPr>
      </p:cxnSp>
      <p:cxnSp>
        <p:nvCxnSpPr>
          <p:cNvPr id="23" name="Shape 23"/>
          <p:cNvCxnSpPr/>
          <p:nvPr/>
        </p:nvCxnSpPr>
        <p:spPr>
          <a:xfrm flipH="1">
            <a:off x="6108169" y="91545"/>
            <a:ext cx="6080655" cy="6080655"/>
          </a:xfrm>
          <a:prstGeom prst="straightConnector1">
            <a:avLst/>
          </a:prstGeom>
          <a:noFill/>
          <a:ln cap="flat" w="12700">
            <a:solidFill>
              <a:schemeClr val="lt1"/>
            </a:solidFill>
            <a:prstDash val="solid"/>
            <a:round/>
            <a:headEnd len="med" w="med" type="none"/>
            <a:tailEnd len="med" w="med" type="none"/>
          </a:ln>
        </p:spPr>
      </p:cxnSp>
      <p:cxnSp>
        <p:nvCxnSpPr>
          <p:cNvPr id="24" name="Shape 24"/>
          <p:cNvCxnSpPr/>
          <p:nvPr/>
        </p:nvCxnSpPr>
        <p:spPr>
          <a:xfrm flipH="1">
            <a:off x="7235824" y="228600"/>
            <a:ext cx="4953000" cy="4953000"/>
          </a:xfrm>
          <a:prstGeom prst="straightConnector1">
            <a:avLst/>
          </a:prstGeom>
          <a:noFill/>
          <a:ln cap="flat" w="12700">
            <a:solidFill>
              <a:schemeClr val="lt1"/>
            </a:solidFill>
            <a:prstDash val="solid"/>
            <a:round/>
            <a:headEnd len="med" w="med" type="none"/>
            <a:tailEnd len="med" w="med" type="none"/>
          </a:ln>
        </p:spPr>
      </p:cxnSp>
      <p:cxnSp>
        <p:nvCxnSpPr>
          <p:cNvPr id="25" name="Shape 25"/>
          <p:cNvCxnSpPr/>
          <p:nvPr/>
        </p:nvCxnSpPr>
        <p:spPr>
          <a:xfrm flipH="1">
            <a:off x="7335836" y="32277"/>
            <a:ext cx="4852989" cy="4852989"/>
          </a:xfrm>
          <a:prstGeom prst="straightConnector1">
            <a:avLst/>
          </a:prstGeom>
          <a:noFill/>
          <a:ln cap="flat" w="31750">
            <a:solidFill>
              <a:schemeClr val="lt1"/>
            </a:solidFill>
            <a:prstDash val="solid"/>
            <a:round/>
            <a:headEnd len="med" w="med" type="none"/>
            <a:tailEnd len="med" w="med" type="none"/>
          </a:ln>
        </p:spPr>
      </p:cxnSp>
      <p:cxnSp>
        <p:nvCxnSpPr>
          <p:cNvPr id="26" name="Shape 26"/>
          <p:cNvCxnSpPr/>
          <p:nvPr/>
        </p:nvCxnSpPr>
        <p:spPr>
          <a:xfrm flipH="1">
            <a:off x="7845425" y="609600"/>
            <a:ext cx="4343399" cy="4343399"/>
          </a:xfrm>
          <a:prstGeom prst="straightConnector1">
            <a:avLst/>
          </a:prstGeom>
          <a:noFill/>
          <a:ln cap="flat" w="31750">
            <a:solidFill>
              <a:schemeClr val="l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78" name="Shape 78"/>
        <p:cNvGrpSpPr/>
        <p:nvPr/>
      </p:nvGrpSpPr>
      <p:grpSpPr>
        <a:xfrm>
          <a:off x="0" y="0"/>
          <a:ext cx="0" cy="0"/>
          <a:chOff x="0" y="0"/>
          <a:chExt cx="0" cy="0"/>
        </a:xfrm>
      </p:grpSpPr>
      <p:sp>
        <p:nvSpPr>
          <p:cNvPr id="79" name="Shape 79"/>
          <p:cNvSpPr txBox="1"/>
          <p:nvPr>
            <p:ph type="title"/>
          </p:nvPr>
        </p:nvSpPr>
        <p:spPr>
          <a:xfrm>
            <a:off x="684212" y="4487332"/>
            <a:ext cx="8534399" cy="1507067"/>
          </a:xfrm>
          <a:prstGeom prst="rect">
            <a:avLst/>
          </a:prstGeom>
          <a:noFill/>
          <a:ln>
            <a:noFill/>
          </a:ln>
        </p:spPr>
        <p:txBody>
          <a:bodyPr anchorCtr="0" anchor="ctr" bIns="91425" lIns="91425" rIns="91425" tIns="91425"/>
          <a:lstStyle>
            <a:lvl1pPr rtl="0" algn="l">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p:nvPr>
            <p:ph idx="2" type="pic"/>
          </p:nvPr>
        </p:nvSpPr>
        <p:spPr>
          <a:xfrm>
            <a:off x="685800" y="533400"/>
            <a:ext cx="10818811" cy="3124199"/>
          </a:xfrm>
          <a:prstGeom prst="snip2DiagRect">
            <a:avLst>
              <a:gd fmla="val 10815" name="adj1"/>
              <a:gd fmla="val 0" name="adj2"/>
            </a:avLst>
          </a:prstGeom>
          <a:noFill/>
          <a:ln cap="flat" w="15875">
            <a:solidFill>
              <a:schemeClr val="lt1">
                <a:alpha val="40000"/>
              </a:schemeClr>
            </a:solidFill>
            <a:prstDash val="solid"/>
            <a:round/>
            <a:headEnd len="med" w="med" type="none"/>
            <a:tailEnd len="med" w="med" type="none"/>
          </a:ln>
        </p:spPr>
        <p:txBody>
          <a:bodyPr anchorCtr="0" anchor="t" bIns="91425" lIns="91425" rIns="91425" tIns="91425"/>
          <a:lstStyle>
            <a:lvl1pPr indent="0" marL="0" marR="0" rtl="0" algn="ctr">
              <a:spcBef>
                <a:spcPts val="0"/>
              </a:spcBef>
              <a:buClr>
                <a:srgbClr val="09304A"/>
              </a:buClr>
              <a:buFont typeface="Questrial"/>
              <a:buNone/>
              <a:defRPr/>
            </a:lvl1pPr>
            <a:lvl2pPr indent="0" marL="457200" marR="0" rtl="0" algn="l">
              <a:spcBef>
                <a:spcPts val="0"/>
              </a:spcBef>
              <a:buClr>
                <a:schemeClr val="lt1"/>
              </a:buClr>
              <a:buFont typeface="Questrial"/>
              <a:buNone/>
              <a:defRPr/>
            </a:lvl2pPr>
            <a:lvl3pPr indent="0" marL="914400" marR="0" rtl="0" algn="l">
              <a:spcBef>
                <a:spcPts val="0"/>
              </a:spcBef>
              <a:buClr>
                <a:schemeClr val="lt1"/>
              </a:buClr>
              <a:buFont typeface="Questrial"/>
              <a:buNone/>
              <a:defRPr/>
            </a:lvl3pPr>
            <a:lvl4pPr indent="0" marL="1371600" marR="0" rtl="0" algn="l">
              <a:spcBef>
                <a:spcPts val="0"/>
              </a:spcBef>
              <a:buClr>
                <a:schemeClr val="lt1"/>
              </a:buClr>
              <a:buFont typeface="Questrial"/>
              <a:buNone/>
              <a:defRPr/>
            </a:lvl4pPr>
            <a:lvl5pPr indent="0" marL="1828800" marR="0" rtl="0" algn="l">
              <a:spcBef>
                <a:spcPts val="0"/>
              </a:spcBef>
              <a:buClr>
                <a:schemeClr val="lt1"/>
              </a:buClr>
              <a:buFont typeface="Questrial"/>
              <a:buNone/>
              <a:defRPr/>
            </a:lvl5pPr>
            <a:lvl6pPr indent="0" marL="2286000" marR="0" rtl="0" algn="l">
              <a:spcBef>
                <a:spcPts val="0"/>
              </a:spcBef>
              <a:buClr>
                <a:schemeClr val="lt1"/>
              </a:buClr>
              <a:buFont typeface="Questrial"/>
              <a:buNone/>
              <a:defRPr/>
            </a:lvl6pPr>
            <a:lvl7pPr indent="0" marL="2743200" marR="0" rtl="0" algn="l">
              <a:spcBef>
                <a:spcPts val="0"/>
              </a:spcBef>
              <a:buClr>
                <a:schemeClr val="lt1"/>
              </a:buClr>
              <a:buFont typeface="Questrial"/>
              <a:buNone/>
              <a:defRPr/>
            </a:lvl7pPr>
            <a:lvl8pPr indent="0" marL="3200400" marR="0" rtl="0" algn="l">
              <a:spcBef>
                <a:spcPts val="0"/>
              </a:spcBef>
              <a:buClr>
                <a:schemeClr val="lt1"/>
              </a:buClr>
              <a:buFont typeface="Questrial"/>
              <a:buNone/>
              <a:defRPr/>
            </a:lvl8pPr>
            <a:lvl9pPr indent="0" marL="3657600" marR="0" rtl="0" algn="l">
              <a:spcBef>
                <a:spcPts val="0"/>
              </a:spcBef>
              <a:buClr>
                <a:schemeClr val="lt1"/>
              </a:buClr>
              <a:buFont typeface="Questrial"/>
              <a:buNone/>
              <a:defRPr/>
            </a:lvl9pPr>
          </a:lstStyle>
          <a:p/>
        </p:txBody>
      </p:sp>
      <p:sp>
        <p:nvSpPr>
          <p:cNvPr id="81" name="Shape 81"/>
          <p:cNvSpPr txBox="1"/>
          <p:nvPr>
            <p:ph idx="1" type="body"/>
          </p:nvPr>
        </p:nvSpPr>
        <p:spPr>
          <a:xfrm>
            <a:off x="914401" y="3843867"/>
            <a:ext cx="8304209" cy="457200"/>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2" name="Shape 82"/>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3" name="Shape 83"/>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4" name="Shape 84"/>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85" name="Shape 85"/>
        <p:cNvGrpSpPr/>
        <p:nvPr/>
      </p:nvGrpSpPr>
      <p:grpSpPr>
        <a:xfrm>
          <a:off x="0" y="0"/>
          <a:ext cx="0" cy="0"/>
          <a:chOff x="0" y="0"/>
          <a:chExt cx="0" cy="0"/>
        </a:xfrm>
      </p:grpSpPr>
      <p:sp>
        <p:nvSpPr>
          <p:cNvPr id="86" name="Shape 86"/>
          <p:cNvSpPr txBox="1"/>
          <p:nvPr>
            <p:ph type="title"/>
          </p:nvPr>
        </p:nvSpPr>
        <p:spPr>
          <a:xfrm>
            <a:off x="684212" y="685800"/>
            <a:ext cx="10058399" cy="2743199"/>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7" name="Shape 87"/>
          <p:cNvSpPr txBox="1"/>
          <p:nvPr>
            <p:ph idx="1" type="body"/>
          </p:nvPr>
        </p:nvSpPr>
        <p:spPr>
          <a:xfrm>
            <a:off x="684212" y="4114800"/>
            <a:ext cx="8535987" cy="1879599"/>
          </a:xfrm>
          <a:prstGeom prst="rect">
            <a:avLst/>
          </a:prstGeom>
          <a:noFill/>
          <a:ln>
            <a:noFill/>
          </a:ln>
        </p:spPr>
        <p:txBody>
          <a:bodyPr anchorCtr="0" anchor="ctr" bIns="91425" lIns="91425" rIns="91425" tIns="91425"/>
          <a:lstStyle>
            <a:lvl1pPr indent="0" marL="0" rtl="0" algn="l">
              <a:spcBef>
                <a:spcPts val="0"/>
              </a:spcBef>
              <a:buClr>
                <a:srgbClr val="0F486F"/>
              </a:buClr>
              <a:buFont typeface="Questrial"/>
              <a:buNone/>
              <a:defRPr/>
            </a:lvl1pPr>
            <a:lvl2pPr indent="0" marL="457200" rtl="0">
              <a:spcBef>
                <a:spcPts val="0"/>
              </a:spcBef>
              <a:buClr>
                <a:srgbClr val="FDFDFD"/>
              </a:buClr>
              <a:buFont typeface="Questrial"/>
              <a:buNone/>
              <a:defRPr/>
            </a:lvl2pPr>
            <a:lvl3pPr indent="0" marL="914400" rtl="0">
              <a:spcBef>
                <a:spcPts val="0"/>
              </a:spcBef>
              <a:buClr>
                <a:srgbClr val="FDFDFD"/>
              </a:buClr>
              <a:buFont typeface="Questrial"/>
              <a:buNone/>
              <a:defRPr/>
            </a:lvl3pPr>
            <a:lvl4pPr indent="0" marL="1371600" rtl="0">
              <a:spcBef>
                <a:spcPts val="0"/>
              </a:spcBef>
              <a:buClr>
                <a:srgbClr val="FDFDFD"/>
              </a:buClr>
              <a:buFont typeface="Questrial"/>
              <a:buNone/>
              <a:defRPr/>
            </a:lvl4pPr>
            <a:lvl5pPr indent="0" marL="1828800" rtl="0">
              <a:spcBef>
                <a:spcPts val="0"/>
              </a:spcBef>
              <a:buClr>
                <a:srgbClr val="FDFDFD"/>
              </a:buClr>
              <a:buFont typeface="Questrial"/>
              <a:buNone/>
              <a:defRPr/>
            </a:lvl5pPr>
            <a:lvl6pPr indent="0" marL="2286000" rtl="0">
              <a:spcBef>
                <a:spcPts val="0"/>
              </a:spcBef>
              <a:buClr>
                <a:srgbClr val="FDFDFD"/>
              </a:buClr>
              <a:buFont typeface="Questrial"/>
              <a:buNone/>
              <a:defRPr/>
            </a:lvl6pPr>
            <a:lvl7pPr indent="0" marL="2743200" rtl="0">
              <a:spcBef>
                <a:spcPts val="0"/>
              </a:spcBef>
              <a:buClr>
                <a:srgbClr val="FDFDFD"/>
              </a:buClr>
              <a:buFont typeface="Questrial"/>
              <a:buNone/>
              <a:defRPr/>
            </a:lvl7pPr>
            <a:lvl8pPr indent="0" marL="3200400" rtl="0">
              <a:spcBef>
                <a:spcPts val="0"/>
              </a:spcBef>
              <a:buClr>
                <a:srgbClr val="FDFDFD"/>
              </a:buClr>
              <a:buFont typeface="Questrial"/>
              <a:buNone/>
              <a:defRPr/>
            </a:lvl8pPr>
            <a:lvl9pPr indent="0" marL="3657600" rtl="0">
              <a:spcBef>
                <a:spcPts val="0"/>
              </a:spcBef>
              <a:buClr>
                <a:srgbClr val="FDFDFD"/>
              </a:buClr>
              <a:buFont typeface="Questrial"/>
              <a:buNone/>
              <a:defRPr/>
            </a:lvl9pPr>
          </a:lstStyle>
          <a:p/>
        </p:txBody>
      </p:sp>
      <p:sp>
        <p:nvSpPr>
          <p:cNvPr id="88" name="Shape 88"/>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9" name="Shape 89"/>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0" name="Shape 90"/>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1" name="Shape 91"/>
        <p:cNvGrpSpPr/>
        <p:nvPr/>
      </p:nvGrpSpPr>
      <p:grpSpPr>
        <a:xfrm>
          <a:off x="0" y="0"/>
          <a:ext cx="0" cy="0"/>
          <a:chOff x="0" y="0"/>
          <a:chExt cx="0" cy="0"/>
        </a:xfrm>
      </p:grpSpPr>
      <p:sp>
        <p:nvSpPr>
          <p:cNvPr id="92" name="Shape 92"/>
          <p:cNvSpPr txBox="1"/>
          <p:nvPr>
            <p:ph type="title"/>
          </p:nvPr>
        </p:nvSpPr>
        <p:spPr>
          <a:xfrm>
            <a:off x="1141411" y="685800"/>
            <a:ext cx="9144001" cy="2743199"/>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txBox="1"/>
          <p:nvPr>
            <p:ph idx="1" type="body"/>
          </p:nvPr>
        </p:nvSpPr>
        <p:spPr>
          <a:xfrm>
            <a:off x="1446212" y="3429000"/>
            <a:ext cx="8534399" cy="381000"/>
          </a:xfrm>
          <a:prstGeom prst="rect">
            <a:avLst/>
          </a:prstGeom>
          <a:noFill/>
          <a:ln>
            <a:noFill/>
          </a:ln>
        </p:spPr>
        <p:txBody>
          <a:bodyPr anchorCtr="0" anchor="ctr"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4" name="Shape 94"/>
          <p:cNvSpPr txBox="1"/>
          <p:nvPr>
            <p:ph idx="2" type="body"/>
          </p:nvPr>
        </p:nvSpPr>
        <p:spPr>
          <a:xfrm>
            <a:off x="684212" y="4301067"/>
            <a:ext cx="8534399" cy="1684864"/>
          </a:xfrm>
          <a:prstGeom prst="rect">
            <a:avLst/>
          </a:prstGeom>
          <a:noFill/>
          <a:ln>
            <a:noFill/>
          </a:ln>
        </p:spPr>
        <p:txBody>
          <a:bodyPr anchorCtr="0" anchor="ctr" bIns="91425" lIns="91425" rIns="91425" tIns="91425"/>
          <a:lstStyle>
            <a:lvl1pPr indent="0" marL="0" rtl="0" algn="l">
              <a:spcBef>
                <a:spcPts val="0"/>
              </a:spcBef>
              <a:buClr>
                <a:srgbClr val="0F486F"/>
              </a:buClr>
              <a:buFont typeface="Questrial"/>
              <a:buNone/>
              <a:defRPr/>
            </a:lvl1pPr>
            <a:lvl2pPr indent="0" marL="457200" rtl="0">
              <a:spcBef>
                <a:spcPts val="0"/>
              </a:spcBef>
              <a:buClr>
                <a:srgbClr val="FDFDFD"/>
              </a:buClr>
              <a:buFont typeface="Questrial"/>
              <a:buNone/>
              <a:defRPr/>
            </a:lvl2pPr>
            <a:lvl3pPr indent="0" marL="914400" rtl="0">
              <a:spcBef>
                <a:spcPts val="0"/>
              </a:spcBef>
              <a:buClr>
                <a:srgbClr val="FDFDFD"/>
              </a:buClr>
              <a:buFont typeface="Questrial"/>
              <a:buNone/>
              <a:defRPr/>
            </a:lvl3pPr>
            <a:lvl4pPr indent="0" marL="1371600" rtl="0">
              <a:spcBef>
                <a:spcPts val="0"/>
              </a:spcBef>
              <a:buClr>
                <a:srgbClr val="FDFDFD"/>
              </a:buClr>
              <a:buFont typeface="Questrial"/>
              <a:buNone/>
              <a:defRPr/>
            </a:lvl4pPr>
            <a:lvl5pPr indent="0" marL="1828800" rtl="0">
              <a:spcBef>
                <a:spcPts val="0"/>
              </a:spcBef>
              <a:buClr>
                <a:srgbClr val="FDFDFD"/>
              </a:buClr>
              <a:buFont typeface="Questrial"/>
              <a:buNone/>
              <a:defRPr/>
            </a:lvl5pPr>
            <a:lvl6pPr indent="0" marL="2286000" rtl="0">
              <a:spcBef>
                <a:spcPts val="0"/>
              </a:spcBef>
              <a:buClr>
                <a:srgbClr val="FDFDFD"/>
              </a:buClr>
              <a:buFont typeface="Questrial"/>
              <a:buNone/>
              <a:defRPr/>
            </a:lvl6pPr>
            <a:lvl7pPr indent="0" marL="2743200" rtl="0">
              <a:spcBef>
                <a:spcPts val="0"/>
              </a:spcBef>
              <a:buClr>
                <a:srgbClr val="FDFDFD"/>
              </a:buClr>
              <a:buFont typeface="Questrial"/>
              <a:buNone/>
              <a:defRPr/>
            </a:lvl7pPr>
            <a:lvl8pPr indent="0" marL="3200400" rtl="0">
              <a:spcBef>
                <a:spcPts val="0"/>
              </a:spcBef>
              <a:buClr>
                <a:srgbClr val="FDFDFD"/>
              </a:buClr>
              <a:buFont typeface="Questrial"/>
              <a:buNone/>
              <a:defRPr/>
            </a:lvl8pPr>
            <a:lvl9pPr indent="0" marL="3657600" rtl="0">
              <a:spcBef>
                <a:spcPts val="0"/>
              </a:spcBef>
              <a:buClr>
                <a:srgbClr val="FDFDFD"/>
              </a:buClr>
              <a:buFont typeface="Questrial"/>
              <a:buNone/>
              <a:defRPr/>
            </a:lvl9pPr>
          </a:lstStyle>
          <a:p/>
        </p:txBody>
      </p:sp>
      <p:sp>
        <p:nvSpPr>
          <p:cNvPr id="95" name="Shape 95"/>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6" name="Shape 96"/>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7" name="Shape 97"/>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
        <p:nvSpPr>
          <p:cNvPr id="98" name="Shape 98"/>
          <p:cNvSpPr txBox="1"/>
          <p:nvPr/>
        </p:nvSpPr>
        <p:spPr>
          <a:xfrm>
            <a:off x="531812" y="812222"/>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baseline="0" i="0" lang="en-US" sz="8000" u="none" cap="none" strike="noStrike">
                <a:solidFill>
                  <a:schemeClr val="lt1"/>
                </a:solidFill>
                <a:latin typeface="Questrial"/>
                <a:ea typeface="Questrial"/>
                <a:cs typeface="Questrial"/>
                <a:sym typeface="Questrial"/>
              </a:rPr>
              <a:t>“</a:t>
            </a:r>
          </a:p>
        </p:txBody>
      </p:sp>
      <p:sp>
        <p:nvSpPr>
          <p:cNvPr id="99" name="Shape 99"/>
          <p:cNvSpPr txBox="1"/>
          <p:nvPr/>
        </p:nvSpPr>
        <p:spPr>
          <a:xfrm>
            <a:off x="10285411" y="2768600"/>
            <a:ext cx="609599" cy="584776"/>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baseline="0" i="0" lang="en-US" sz="8000" u="none" cap="none" strike="noStrike">
                <a:solidFill>
                  <a:schemeClr val="lt1"/>
                </a:solidFill>
                <a:latin typeface="Questrial"/>
                <a:ea typeface="Questrial"/>
                <a:cs typeface="Questrial"/>
                <a:sym typeface="Quest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0" name="Shape 100"/>
        <p:cNvGrpSpPr/>
        <p:nvPr/>
      </p:nvGrpSpPr>
      <p:grpSpPr>
        <a:xfrm>
          <a:off x="0" y="0"/>
          <a:ext cx="0" cy="0"/>
          <a:chOff x="0" y="0"/>
          <a:chExt cx="0" cy="0"/>
        </a:xfrm>
      </p:grpSpPr>
      <p:sp>
        <p:nvSpPr>
          <p:cNvPr id="101" name="Shape 101"/>
          <p:cNvSpPr txBox="1"/>
          <p:nvPr>
            <p:ph type="title"/>
          </p:nvPr>
        </p:nvSpPr>
        <p:spPr>
          <a:xfrm>
            <a:off x="684212" y="3429000"/>
            <a:ext cx="8534399" cy="16974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2" name="Shape 102"/>
          <p:cNvSpPr txBox="1"/>
          <p:nvPr>
            <p:ph idx="1" type="body"/>
          </p:nvPr>
        </p:nvSpPr>
        <p:spPr>
          <a:xfrm>
            <a:off x="684210" y="5132980"/>
            <a:ext cx="8535989" cy="860399"/>
          </a:xfrm>
          <a:prstGeom prst="rect">
            <a:avLst/>
          </a:prstGeom>
          <a:noFill/>
          <a:ln>
            <a:noFill/>
          </a:ln>
        </p:spPr>
        <p:txBody>
          <a:bodyPr anchorCtr="0" anchor="t" bIns="91425" lIns="91425" rIns="91425" tIns="91425"/>
          <a:lstStyle>
            <a:lvl1pPr indent="0" marL="0" rtl="0" algn="l">
              <a:spcBef>
                <a:spcPts val="0"/>
              </a:spcBef>
              <a:buClr>
                <a:srgbClr val="0F486F"/>
              </a:buClr>
              <a:buFont typeface="Questrial"/>
              <a:buNone/>
              <a:defRPr/>
            </a:lvl1pPr>
            <a:lvl2pPr indent="0" marL="457200" rtl="0">
              <a:spcBef>
                <a:spcPts val="0"/>
              </a:spcBef>
              <a:buClr>
                <a:srgbClr val="FDFDFD"/>
              </a:buClr>
              <a:buFont typeface="Questrial"/>
              <a:buNone/>
              <a:defRPr/>
            </a:lvl2pPr>
            <a:lvl3pPr indent="0" marL="914400" rtl="0">
              <a:spcBef>
                <a:spcPts val="0"/>
              </a:spcBef>
              <a:buClr>
                <a:srgbClr val="FDFDFD"/>
              </a:buClr>
              <a:buFont typeface="Questrial"/>
              <a:buNone/>
              <a:defRPr/>
            </a:lvl3pPr>
            <a:lvl4pPr indent="0" marL="1371600" rtl="0">
              <a:spcBef>
                <a:spcPts val="0"/>
              </a:spcBef>
              <a:buClr>
                <a:srgbClr val="FDFDFD"/>
              </a:buClr>
              <a:buFont typeface="Questrial"/>
              <a:buNone/>
              <a:defRPr/>
            </a:lvl4pPr>
            <a:lvl5pPr indent="0" marL="1828800" rtl="0">
              <a:spcBef>
                <a:spcPts val="0"/>
              </a:spcBef>
              <a:buClr>
                <a:srgbClr val="FDFDFD"/>
              </a:buClr>
              <a:buFont typeface="Questrial"/>
              <a:buNone/>
              <a:defRPr/>
            </a:lvl5pPr>
            <a:lvl6pPr indent="0" marL="2286000" rtl="0">
              <a:spcBef>
                <a:spcPts val="0"/>
              </a:spcBef>
              <a:buClr>
                <a:srgbClr val="FDFDFD"/>
              </a:buClr>
              <a:buFont typeface="Questrial"/>
              <a:buNone/>
              <a:defRPr/>
            </a:lvl6pPr>
            <a:lvl7pPr indent="0" marL="2743200" rtl="0">
              <a:spcBef>
                <a:spcPts val="0"/>
              </a:spcBef>
              <a:buClr>
                <a:srgbClr val="FDFDFD"/>
              </a:buClr>
              <a:buFont typeface="Questrial"/>
              <a:buNone/>
              <a:defRPr/>
            </a:lvl7pPr>
            <a:lvl8pPr indent="0" marL="3200400" rtl="0">
              <a:spcBef>
                <a:spcPts val="0"/>
              </a:spcBef>
              <a:buClr>
                <a:srgbClr val="FDFDFD"/>
              </a:buClr>
              <a:buFont typeface="Questrial"/>
              <a:buNone/>
              <a:defRPr/>
            </a:lvl8pPr>
            <a:lvl9pPr indent="0" marL="3657600" rtl="0">
              <a:spcBef>
                <a:spcPts val="0"/>
              </a:spcBef>
              <a:buClr>
                <a:srgbClr val="FDFDFD"/>
              </a:buClr>
              <a:buFont typeface="Questrial"/>
              <a:buNone/>
              <a:defRPr/>
            </a:lvl9pPr>
          </a:lstStyle>
          <a:p/>
        </p:txBody>
      </p:sp>
      <p:sp>
        <p:nvSpPr>
          <p:cNvPr id="103" name="Shape 103"/>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4" name="Shape 104"/>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5" name="Shape 105"/>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06" name="Shape 106"/>
        <p:cNvGrpSpPr/>
        <p:nvPr/>
      </p:nvGrpSpPr>
      <p:grpSpPr>
        <a:xfrm>
          <a:off x="0" y="0"/>
          <a:ext cx="0" cy="0"/>
          <a:chOff x="0" y="0"/>
          <a:chExt cx="0" cy="0"/>
        </a:xfrm>
      </p:grpSpPr>
      <p:sp>
        <p:nvSpPr>
          <p:cNvPr id="107" name="Shape 107"/>
          <p:cNvSpPr txBox="1"/>
          <p:nvPr>
            <p:ph type="title"/>
          </p:nvPr>
        </p:nvSpPr>
        <p:spPr>
          <a:xfrm>
            <a:off x="1141412" y="685800"/>
            <a:ext cx="9144000" cy="2743199"/>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8" name="Shape 108"/>
          <p:cNvSpPr txBox="1"/>
          <p:nvPr>
            <p:ph idx="1" type="body"/>
          </p:nvPr>
        </p:nvSpPr>
        <p:spPr>
          <a:xfrm>
            <a:off x="684212" y="3928533"/>
            <a:ext cx="8534400" cy="1049865"/>
          </a:xfrm>
          <a:prstGeom prst="rect">
            <a:avLst/>
          </a:prstGeom>
          <a:noFill/>
          <a:ln>
            <a:noFill/>
          </a:ln>
        </p:spPr>
        <p:txBody>
          <a:bodyPr anchorCtr="0" anchor="b" bIns="91425" lIns="91425" rIns="91425" tIns="91425"/>
          <a:lstStyle>
            <a:lvl1pPr rtl="0">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9" name="Shape 109"/>
          <p:cNvSpPr txBox="1"/>
          <p:nvPr>
            <p:ph idx="2" type="body"/>
          </p:nvPr>
        </p:nvSpPr>
        <p:spPr>
          <a:xfrm>
            <a:off x="684210" y="4978400"/>
            <a:ext cx="8534400" cy="1016000"/>
          </a:xfrm>
          <a:prstGeom prst="rect">
            <a:avLst/>
          </a:prstGeom>
          <a:noFill/>
          <a:ln>
            <a:noFill/>
          </a:ln>
        </p:spPr>
        <p:txBody>
          <a:bodyPr anchorCtr="0" anchor="t" bIns="91425" lIns="91425" rIns="91425" tIns="91425"/>
          <a:lstStyle>
            <a:lvl1pPr indent="0" marL="0" rtl="0" algn="l">
              <a:spcBef>
                <a:spcPts val="0"/>
              </a:spcBef>
              <a:buClr>
                <a:srgbClr val="0F486F"/>
              </a:buClr>
              <a:buFont typeface="Questrial"/>
              <a:buNone/>
              <a:defRPr/>
            </a:lvl1pPr>
            <a:lvl2pPr indent="0" marL="457200" rtl="0">
              <a:spcBef>
                <a:spcPts val="0"/>
              </a:spcBef>
              <a:buClr>
                <a:srgbClr val="FDFDFD"/>
              </a:buClr>
              <a:buFont typeface="Questrial"/>
              <a:buNone/>
              <a:defRPr/>
            </a:lvl2pPr>
            <a:lvl3pPr indent="0" marL="914400" rtl="0">
              <a:spcBef>
                <a:spcPts val="0"/>
              </a:spcBef>
              <a:buClr>
                <a:srgbClr val="FDFDFD"/>
              </a:buClr>
              <a:buFont typeface="Questrial"/>
              <a:buNone/>
              <a:defRPr/>
            </a:lvl3pPr>
            <a:lvl4pPr indent="0" marL="1371600" rtl="0">
              <a:spcBef>
                <a:spcPts val="0"/>
              </a:spcBef>
              <a:buClr>
                <a:srgbClr val="FDFDFD"/>
              </a:buClr>
              <a:buFont typeface="Questrial"/>
              <a:buNone/>
              <a:defRPr/>
            </a:lvl4pPr>
            <a:lvl5pPr indent="0" marL="1828800" rtl="0">
              <a:spcBef>
                <a:spcPts val="0"/>
              </a:spcBef>
              <a:buClr>
                <a:srgbClr val="FDFDFD"/>
              </a:buClr>
              <a:buFont typeface="Questrial"/>
              <a:buNone/>
              <a:defRPr/>
            </a:lvl5pPr>
            <a:lvl6pPr indent="0" marL="2286000" rtl="0">
              <a:spcBef>
                <a:spcPts val="0"/>
              </a:spcBef>
              <a:buClr>
                <a:srgbClr val="FDFDFD"/>
              </a:buClr>
              <a:buFont typeface="Questrial"/>
              <a:buNone/>
              <a:defRPr/>
            </a:lvl6pPr>
            <a:lvl7pPr indent="0" marL="2743200" rtl="0">
              <a:spcBef>
                <a:spcPts val="0"/>
              </a:spcBef>
              <a:buClr>
                <a:srgbClr val="FDFDFD"/>
              </a:buClr>
              <a:buFont typeface="Questrial"/>
              <a:buNone/>
              <a:defRPr/>
            </a:lvl7pPr>
            <a:lvl8pPr indent="0" marL="3200400" rtl="0">
              <a:spcBef>
                <a:spcPts val="0"/>
              </a:spcBef>
              <a:buClr>
                <a:srgbClr val="FDFDFD"/>
              </a:buClr>
              <a:buFont typeface="Questrial"/>
              <a:buNone/>
              <a:defRPr/>
            </a:lvl8pPr>
            <a:lvl9pPr indent="0" marL="3657600" rtl="0">
              <a:spcBef>
                <a:spcPts val="0"/>
              </a:spcBef>
              <a:buClr>
                <a:srgbClr val="FDFDFD"/>
              </a:buClr>
              <a:buFont typeface="Questrial"/>
              <a:buNone/>
              <a:defRPr/>
            </a:lvl9pPr>
          </a:lstStyle>
          <a:p/>
        </p:txBody>
      </p:sp>
      <p:sp>
        <p:nvSpPr>
          <p:cNvPr id="110" name="Shape 110"/>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1" name="Shape 111"/>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12" name="Shape 112"/>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
        <p:nvSpPr>
          <p:cNvPr id="113" name="Shape 113"/>
          <p:cNvSpPr txBox="1"/>
          <p:nvPr/>
        </p:nvSpPr>
        <p:spPr>
          <a:xfrm>
            <a:off x="531812" y="812222"/>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baseline="0" i="0" lang="en-US" sz="8000" u="none" cap="none" strike="noStrike">
                <a:solidFill>
                  <a:schemeClr val="lt1"/>
                </a:solidFill>
                <a:latin typeface="Questrial"/>
                <a:ea typeface="Questrial"/>
                <a:cs typeface="Questrial"/>
                <a:sym typeface="Questrial"/>
              </a:rPr>
              <a:t>“</a:t>
            </a:r>
          </a:p>
        </p:txBody>
      </p:sp>
      <p:sp>
        <p:nvSpPr>
          <p:cNvPr id="114" name="Shape 114"/>
          <p:cNvSpPr txBox="1"/>
          <p:nvPr/>
        </p:nvSpPr>
        <p:spPr>
          <a:xfrm>
            <a:off x="10285411" y="2768600"/>
            <a:ext cx="609599" cy="584776"/>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0" baseline="0" i="0" lang="en-US" sz="8000" u="none" cap="none" strike="noStrike">
                <a:solidFill>
                  <a:schemeClr val="lt1"/>
                </a:solidFill>
                <a:latin typeface="Questrial"/>
                <a:ea typeface="Questrial"/>
                <a:cs typeface="Questrial"/>
                <a:sym typeface="Quest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15" name="Shape 115"/>
        <p:cNvGrpSpPr/>
        <p:nvPr/>
      </p:nvGrpSpPr>
      <p:grpSpPr>
        <a:xfrm>
          <a:off x="0" y="0"/>
          <a:ext cx="0" cy="0"/>
          <a:chOff x="0" y="0"/>
          <a:chExt cx="0" cy="0"/>
        </a:xfrm>
      </p:grpSpPr>
      <p:sp>
        <p:nvSpPr>
          <p:cNvPr id="116" name="Shape 116"/>
          <p:cNvSpPr txBox="1"/>
          <p:nvPr>
            <p:ph type="title"/>
          </p:nvPr>
        </p:nvSpPr>
        <p:spPr>
          <a:xfrm>
            <a:off x="684212" y="685800"/>
            <a:ext cx="10058399" cy="274319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7" name="Shape 117"/>
          <p:cNvSpPr txBox="1"/>
          <p:nvPr>
            <p:ph idx="1" type="body"/>
          </p:nvPr>
        </p:nvSpPr>
        <p:spPr>
          <a:xfrm>
            <a:off x="684212" y="3928533"/>
            <a:ext cx="8534399" cy="838199"/>
          </a:xfrm>
          <a:prstGeom prst="rect">
            <a:avLst/>
          </a:prstGeom>
          <a:noFill/>
          <a:ln>
            <a:noFill/>
          </a:ln>
        </p:spPr>
        <p:txBody>
          <a:bodyPr anchorCtr="0" anchor="b" bIns="91425" lIns="91425" rIns="91425" tIns="91425"/>
          <a:lstStyle>
            <a:lvl1pPr rtl="0">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8" name="Shape 118"/>
          <p:cNvSpPr txBox="1"/>
          <p:nvPr>
            <p:ph idx="2" type="body"/>
          </p:nvPr>
        </p:nvSpPr>
        <p:spPr>
          <a:xfrm>
            <a:off x="684210" y="4766732"/>
            <a:ext cx="8534400" cy="1227667"/>
          </a:xfrm>
          <a:prstGeom prst="rect">
            <a:avLst/>
          </a:prstGeom>
          <a:noFill/>
          <a:ln>
            <a:noFill/>
          </a:ln>
        </p:spPr>
        <p:txBody>
          <a:bodyPr anchorCtr="0" anchor="t" bIns="91425" lIns="91425" rIns="91425" tIns="91425"/>
          <a:lstStyle>
            <a:lvl1pPr indent="0" marL="0" rtl="0" algn="l">
              <a:spcBef>
                <a:spcPts val="0"/>
              </a:spcBef>
              <a:buClr>
                <a:srgbClr val="0F486F"/>
              </a:buClr>
              <a:buFont typeface="Questrial"/>
              <a:buNone/>
              <a:defRPr/>
            </a:lvl1pPr>
            <a:lvl2pPr indent="0" marL="457200" rtl="0">
              <a:spcBef>
                <a:spcPts val="0"/>
              </a:spcBef>
              <a:buClr>
                <a:srgbClr val="FDFDFD"/>
              </a:buClr>
              <a:buFont typeface="Questrial"/>
              <a:buNone/>
              <a:defRPr/>
            </a:lvl2pPr>
            <a:lvl3pPr indent="0" marL="914400" rtl="0">
              <a:spcBef>
                <a:spcPts val="0"/>
              </a:spcBef>
              <a:buClr>
                <a:srgbClr val="FDFDFD"/>
              </a:buClr>
              <a:buFont typeface="Questrial"/>
              <a:buNone/>
              <a:defRPr/>
            </a:lvl3pPr>
            <a:lvl4pPr indent="0" marL="1371600" rtl="0">
              <a:spcBef>
                <a:spcPts val="0"/>
              </a:spcBef>
              <a:buClr>
                <a:srgbClr val="FDFDFD"/>
              </a:buClr>
              <a:buFont typeface="Questrial"/>
              <a:buNone/>
              <a:defRPr/>
            </a:lvl4pPr>
            <a:lvl5pPr indent="0" marL="1828800" rtl="0">
              <a:spcBef>
                <a:spcPts val="0"/>
              </a:spcBef>
              <a:buClr>
                <a:srgbClr val="FDFDFD"/>
              </a:buClr>
              <a:buFont typeface="Questrial"/>
              <a:buNone/>
              <a:defRPr/>
            </a:lvl5pPr>
            <a:lvl6pPr indent="0" marL="2286000" rtl="0">
              <a:spcBef>
                <a:spcPts val="0"/>
              </a:spcBef>
              <a:buClr>
                <a:srgbClr val="FDFDFD"/>
              </a:buClr>
              <a:buFont typeface="Questrial"/>
              <a:buNone/>
              <a:defRPr/>
            </a:lvl6pPr>
            <a:lvl7pPr indent="0" marL="2743200" rtl="0">
              <a:spcBef>
                <a:spcPts val="0"/>
              </a:spcBef>
              <a:buClr>
                <a:srgbClr val="FDFDFD"/>
              </a:buClr>
              <a:buFont typeface="Questrial"/>
              <a:buNone/>
              <a:defRPr/>
            </a:lvl7pPr>
            <a:lvl8pPr indent="0" marL="3200400" rtl="0">
              <a:spcBef>
                <a:spcPts val="0"/>
              </a:spcBef>
              <a:buClr>
                <a:srgbClr val="FDFDFD"/>
              </a:buClr>
              <a:buFont typeface="Questrial"/>
              <a:buNone/>
              <a:defRPr/>
            </a:lvl8pPr>
            <a:lvl9pPr indent="0" marL="3657600" rtl="0">
              <a:spcBef>
                <a:spcPts val="0"/>
              </a:spcBef>
              <a:buClr>
                <a:srgbClr val="FDFDFD"/>
              </a:buClr>
              <a:buFont typeface="Questrial"/>
              <a:buNone/>
              <a:defRPr/>
            </a:lvl9pPr>
          </a:lstStyle>
          <a:p/>
        </p:txBody>
      </p:sp>
      <p:sp>
        <p:nvSpPr>
          <p:cNvPr id="119" name="Shape 119"/>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0" name="Shape 120"/>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1" name="Shape 121"/>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2" name="Shape 122"/>
        <p:cNvGrpSpPr/>
        <p:nvPr/>
      </p:nvGrpSpPr>
      <p:grpSpPr>
        <a:xfrm>
          <a:off x="0" y="0"/>
          <a:ext cx="0" cy="0"/>
          <a:chOff x="0" y="0"/>
          <a:chExt cx="0" cy="0"/>
        </a:xfrm>
      </p:grpSpPr>
      <p:sp>
        <p:nvSpPr>
          <p:cNvPr id="123" name="Shape 123"/>
          <p:cNvSpPr txBox="1"/>
          <p:nvPr>
            <p:ph type="title"/>
          </p:nvPr>
        </p:nvSpPr>
        <p:spPr>
          <a:xfrm>
            <a:off x="684212" y="4487332"/>
            <a:ext cx="8534399" cy="1507067"/>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4" name="Shape 124"/>
          <p:cNvSpPr txBox="1"/>
          <p:nvPr>
            <p:ph idx="1" type="body"/>
          </p:nvPr>
        </p:nvSpPr>
        <p:spPr>
          <a:xfrm rot="5400000">
            <a:off x="3143778" y="-1773766"/>
            <a:ext cx="3615266" cy="8534399"/>
          </a:xfrm>
          <a:prstGeom prst="rect">
            <a:avLst/>
          </a:prstGeom>
          <a:noFill/>
          <a:ln>
            <a:noFill/>
          </a:ln>
        </p:spPr>
        <p:txBody>
          <a:bodyPr anchorCtr="0" anchor="t" bIns="91425" lIns="91425" rIns="91425" tIns="91425"/>
          <a:lstStyle>
            <a:lvl1pPr indent="-184150" marL="285750" rtl="0" algn="l">
              <a:spcBef>
                <a:spcPts val="400"/>
              </a:spcBef>
              <a:spcAft>
                <a:spcPts val="600"/>
              </a:spcAft>
              <a:buClr>
                <a:schemeClr val="lt1"/>
              </a:buClr>
              <a:buFont typeface="Noto Symbol"/>
              <a:buChar char=""/>
              <a:defRPr/>
            </a:lvl1pPr>
            <a:lvl2pPr indent="-194309" marL="742950" rtl="0" algn="l">
              <a:spcBef>
                <a:spcPts val="360"/>
              </a:spcBef>
              <a:spcAft>
                <a:spcPts val="600"/>
              </a:spcAft>
              <a:buClr>
                <a:schemeClr val="lt1"/>
              </a:buClr>
              <a:buFont typeface="Noto Symbol"/>
              <a:buChar char=""/>
              <a:defRPr/>
            </a:lvl2pPr>
            <a:lvl3pPr indent="-204469" marL="1200150" rtl="0" algn="l">
              <a:spcBef>
                <a:spcPts val="320"/>
              </a:spcBef>
              <a:spcAft>
                <a:spcPts val="600"/>
              </a:spcAft>
              <a:buClr>
                <a:schemeClr val="lt1"/>
              </a:buClr>
              <a:buFont typeface="Noto Symbol"/>
              <a:buChar char=""/>
              <a:defRPr/>
            </a:lvl3pPr>
            <a:lvl4pPr indent="-100330" marL="1543050" rtl="0" algn="l">
              <a:spcBef>
                <a:spcPts val="280"/>
              </a:spcBef>
              <a:spcAft>
                <a:spcPts val="600"/>
              </a:spcAft>
              <a:buClr>
                <a:schemeClr val="lt1"/>
              </a:buClr>
              <a:buFont typeface="Noto Symbol"/>
              <a:buChar char=""/>
              <a:defRPr/>
            </a:lvl4pPr>
            <a:lvl5pPr indent="-100329" marL="2000250" rtl="0" algn="l">
              <a:spcBef>
                <a:spcPts val="280"/>
              </a:spcBef>
              <a:spcAft>
                <a:spcPts val="600"/>
              </a:spcAft>
              <a:buClr>
                <a:schemeClr val="lt1"/>
              </a:buClr>
              <a:buFont typeface="Noto Symbol"/>
              <a:buChar char=""/>
              <a:defRPr/>
            </a:lvl5pPr>
            <a:lvl6pPr indent="-157479" marL="2514600" rtl="0" algn="l">
              <a:spcBef>
                <a:spcPts val="280"/>
              </a:spcBef>
              <a:spcAft>
                <a:spcPts val="600"/>
              </a:spcAft>
              <a:buClr>
                <a:schemeClr val="lt1"/>
              </a:buClr>
              <a:buFont typeface="Noto Symbol"/>
              <a:buChar char=""/>
              <a:defRPr/>
            </a:lvl6pPr>
            <a:lvl7pPr indent="-157479" marL="2971800" rtl="0" algn="l">
              <a:spcBef>
                <a:spcPts val="280"/>
              </a:spcBef>
              <a:spcAft>
                <a:spcPts val="600"/>
              </a:spcAft>
              <a:buClr>
                <a:schemeClr val="lt1"/>
              </a:buClr>
              <a:buFont typeface="Noto Symbol"/>
              <a:buChar char=""/>
              <a:defRPr/>
            </a:lvl7pPr>
            <a:lvl8pPr indent="-157479" marL="3429000" rtl="0" algn="l">
              <a:spcBef>
                <a:spcPts val="280"/>
              </a:spcBef>
              <a:spcAft>
                <a:spcPts val="600"/>
              </a:spcAft>
              <a:buClr>
                <a:schemeClr val="lt1"/>
              </a:buClr>
              <a:buFont typeface="Noto Symbol"/>
              <a:buChar char=""/>
              <a:defRPr/>
            </a:lvl8pPr>
            <a:lvl9pPr indent="-157479" marL="3886200" rtl="0" algn="l">
              <a:spcBef>
                <a:spcPts val="280"/>
              </a:spcBef>
              <a:spcAft>
                <a:spcPts val="600"/>
              </a:spcAft>
              <a:buClr>
                <a:schemeClr val="lt1"/>
              </a:buClr>
              <a:buFont typeface="Noto Symbol"/>
              <a:buChar char=""/>
              <a:defRPr/>
            </a:lvl9pPr>
          </a:lstStyle>
          <a:p/>
        </p:txBody>
      </p:sp>
      <p:sp>
        <p:nvSpPr>
          <p:cNvPr id="125" name="Shape 125"/>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6" name="Shape 126"/>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7" name="Shape 127"/>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8" name="Shape 128"/>
        <p:cNvGrpSpPr/>
        <p:nvPr/>
      </p:nvGrpSpPr>
      <p:grpSpPr>
        <a:xfrm>
          <a:off x="0" y="0"/>
          <a:ext cx="0" cy="0"/>
          <a:chOff x="0" y="0"/>
          <a:chExt cx="0" cy="0"/>
        </a:xfrm>
      </p:grpSpPr>
      <p:sp>
        <p:nvSpPr>
          <p:cNvPr id="129" name="Shape 129"/>
          <p:cNvSpPr txBox="1"/>
          <p:nvPr>
            <p:ph type="title"/>
          </p:nvPr>
        </p:nvSpPr>
        <p:spPr>
          <a:xfrm rot="5400000">
            <a:off x="7427911" y="1943100"/>
            <a:ext cx="4572000" cy="2057400"/>
          </a:xfrm>
          <a:prstGeom prst="rect">
            <a:avLst/>
          </a:prstGeom>
          <a:noFill/>
          <a:ln>
            <a:noFill/>
          </a:ln>
        </p:spPr>
        <p:txBody>
          <a:bodyPr anchorCtr="0" anchor="ctr" bIns="91425" lIns="91425" rIns="91425" tIns="91425"/>
          <a:lstStyle>
            <a:lvl1pPr rtl="0" algn="l">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0" name="Shape 130"/>
          <p:cNvSpPr txBox="1"/>
          <p:nvPr>
            <p:ph idx="1" type="body"/>
          </p:nvPr>
        </p:nvSpPr>
        <p:spPr>
          <a:xfrm rot="5400000">
            <a:off x="1943100" y="-571499"/>
            <a:ext cx="5308599" cy="7823199"/>
          </a:xfrm>
          <a:prstGeom prst="rect">
            <a:avLst/>
          </a:prstGeom>
          <a:noFill/>
          <a:ln>
            <a:noFill/>
          </a:ln>
        </p:spPr>
        <p:txBody>
          <a:bodyPr anchorCtr="0" anchor="t" bIns="91425" lIns="91425" rIns="91425" tIns="91425"/>
          <a:lstStyle>
            <a:lvl1pPr indent="-184150" marL="285750" rtl="0" algn="l">
              <a:spcBef>
                <a:spcPts val="400"/>
              </a:spcBef>
              <a:spcAft>
                <a:spcPts val="600"/>
              </a:spcAft>
              <a:buClr>
                <a:schemeClr val="lt1"/>
              </a:buClr>
              <a:buFont typeface="Noto Symbol"/>
              <a:buChar char=""/>
              <a:defRPr/>
            </a:lvl1pPr>
            <a:lvl2pPr indent="-194309" marL="742950" rtl="0" algn="l">
              <a:spcBef>
                <a:spcPts val="360"/>
              </a:spcBef>
              <a:spcAft>
                <a:spcPts val="600"/>
              </a:spcAft>
              <a:buClr>
                <a:schemeClr val="lt1"/>
              </a:buClr>
              <a:buFont typeface="Noto Symbol"/>
              <a:buChar char=""/>
              <a:defRPr/>
            </a:lvl2pPr>
            <a:lvl3pPr indent="-204469" marL="1200150" rtl="0" algn="l">
              <a:spcBef>
                <a:spcPts val="320"/>
              </a:spcBef>
              <a:spcAft>
                <a:spcPts val="600"/>
              </a:spcAft>
              <a:buClr>
                <a:schemeClr val="lt1"/>
              </a:buClr>
              <a:buFont typeface="Noto Symbol"/>
              <a:buChar char=""/>
              <a:defRPr/>
            </a:lvl3pPr>
            <a:lvl4pPr indent="-100330" marL="1543050" rtl="0" algn="l">
              <a:spcBef>
                <a:spcPts val="280"/>
              </a:spcBef>
              <a:spcAft>
                <a:spcPts val="600"/>
              </a:spcAft>
              <a:buClr>
                <a:schemeClr val="lt1"/>
              </a:buClr>
              <a:buFont typeface="Noto Symbol"/>
              <a:buChar char=""/>
              <a:defRPr/>
            </a:lvl4pPr>
            <a:lvl5pPr indent="-100329" marL="2000250" rtl="0" algn="l">
              <a:spcBef>
                <a:spcPts val="280"/>
              </a:spcBef>
              <a:spcAft>
                <a:spcPts val="600"/>
              </a:spcAft>
              <a:buClr>
                <a:schemeClr val="lt1"/>
              </a:buClr>
              <a:buFont typeface="Noto Symbol"/>
              <a:buChar char=""/>
              <a:defRPr/>
            </a:lvl5pPr>
            <a:lvl6pPr indent="-157479" marL="2514600" rtl="0" algn="l">
              <a:spcBef>
                <a:spcPts val="280"/>
              </a:spcBef>
              <a:spcAft>
                <a:spcPts val="600"/>
              </a:spcAft>
              <a:buClr>
                <a:schemeClr val="lt1"/>
              </a:buClr>
              <a:buFont typeface="Noto Symbol"/>
              <a:buChar char=""/>
              <a:defRPr/>
            </a:lvl6pPr>
            <a:lvl7pPr indent="-157479" marL="2971800" rtl="0" algn="l">
              <a:spcBef>
                <a:spcPts val="280"/>
              </a:spcBef>
              <a:spcAft>
                <a:spcPts val="600"/>
              </a:spcAft>
              <a:buClr>
                <a:schemeClr val="lt1"/>
              </a:buClr>
              <a:buFont typeface="Noto Symbol"/>
              <a:buChar char=""/>
              <a:defRPr/>
            </a:lvl7pPr>
            <a:lvl8pPr indent="-157479" marL="3429000" rtl="0" algn="l">
              <a:spcBef>
                <a:spcPts val="280"/>
              </a:spcBef>
              <a:spcAft>
                <a:spcPts val="600"/>
              </a:spcAft>
              <a:buClr>
                <a:schemeClr val="lt1"/>
              </a:buClr>
              <a:buFont typeface="Noto Symbol"/>
              <a:buChar char=""/>
              <a:defRPr/>
            </a:lvl8pPr>
            <a:lvl9pPr indent="-157479" marL="3886200" rtl="0" algn="l">
              <a:spcBef>
                <a:spcPts val="280"/>
              </a:spcBef>
              <a:spcAft>
                <a:spcPts val="600"/>
              </a:spcAft>
              <a:buClr>
                <a:schemeClr val="lt1"/>
              </a:buClr>
              <a:buFont typeface="Noto Symbol"/>
              <a:buChar char=""/>
              <a:defRPr/>
            </a:lvl9pPr>
          </a:lstStyle>
          <a:p/>
        </p:txBody>
      </p:sp>
      <p:sp>
        <p:nvSpPr>
          <p:cNvPr id="131" name="Shape 131"/>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2" name="Shape 132"/>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3" name="Shape 133"/>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684212" y="4487332"/>
            <a:ext cx="8534399" cy="1507067"/>
          </a:xfrm>
          <a:prstGeom prst="rect">
            <a:avLst/>
          </a:prstGeom>
          <a:noFill/>
          <a:ln>
            <a:noFill/>
          </a:ln>
        </p:spPr>
        <p:txBody>
          <a:bodyPr anchorCtr="0" anchor="ctr" bIns="91425" lIns="91425" rIns="91425" tIns="91425"/>
          <a:lstStyle>
            <a:lvl1pPr rtl="0" algn="l">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 name="Shape 29"/>
          <p:cNvSpPr txBox="1"/>
          <p:nvPr>
            <p:ph idx="1" type="body"/>
          </p:nvPr>
        </p:nvSpPr>
        <p:spPr>
          <a:xfrm>
            <a:off x="684212" y="685800"/>
            <a:ext cx="8534399" cy="3615266"/>
          </a:xfrm>
          <a:prstGeom prst="rect">
            <a:avLst/>
          </a:prstGeom>
          <a:noFill/>
          <a:ln>
            <a:noFill/>
          </a:ln>
        </p:spPr>
        <p:txBody>
          <a:bodyPr anchorCtr="0" anchor="ctr" bIns="91425" lIns="91425" rIns="91425" tIns="91425"/>
          <a:lstStyle>
            <a:lvl1pPr indent="-184150" marL="285750" rtl="0" algn="l">
              <a:spcBef>
                <a:spcPts val="400"/>
              </a:spcBef>
              <a:spcAft>
                <a:spcPts val="600"/>
              </a:spcAft>
              <a:buClr>
                <a:schemeClr val="lt1"/>
              </a:buClr>
              <a:buFont typeface="Noto Symbol"/>
              <a:buChar char=""/>
              <a:defRPr/>
            </a:lvl1pPr>
            <a:lvl2pPr indent="-194309" marL="742950" rtl="0" algn="l">
              <a:spcBef>
                <a:spcPts val="360"/>
              </a:spcBef>
              <a:spcAft>
                <a:spcPts val="600"/>
              </a:spcAft>
              <a:buClr>
                <a:schemeClr val="lt1"/>
              </a:buClr>
              <a:buFont typeface="Noto Symbol"/>
              <a:buChar char=""/>
              <a:defRPr/>
            </a:lvl2pPr>
            <a:lvl3pPr indent="-204469" marL="1200150" rtl="0" algn="l">
              <a:spcBef>
                <a:spcPts val="320"/>
              </a:spcBef>
              <a:spcAft>
                <a:spcPts val="600"/>
              </a:spcAft>
              <a:buClr>
                <a:schemeClr val="lt1"/>
              </a:buClr>
              <a:buFont typeface="Noto Symbol"/>
              <a:buChar char=""/>
              <a:defRPr/>
            </a:lvl3pPr>
            <a:lvl4pPr indent="-100330" marL="1543050" rtl="0" algn="l">
              <a:spcBef>
                <a:spcPts val="280"/>
              </a:spcBef>
              <a:spcAft>
                <a:spcPts val="600"/>
              </a:spcAft>
              <a:buClr>
                <a:schemeClr val="lt1"/>
              </a:buClr>
              <a:buFont typeface="Noto Symbol"/>
              <a:buChar char=""/>
              <a:defRPr/>
            </a:lvl4pPr>
            <a:lvl5pPr indent="-100329" marL="2000250" rtl="0" algn="l">
              <a:spcBef>
                <a:spcPts val="280"/>
              </a:spcBef>
              <a:spcAft>
                <a:spcPts val="600"/>
              </a:spcAft>
              <a:buClr>
                <a:schemeClr val="lt1"/>
              </a:buClr>
              <a:buFont typeface="Noto Symbol"/>
              <a:buChar char=""/>
              <a:defRPr/>
            </a:lvl5pPr>
            <a:lvl6pPr indent="-157479" marL="2514600" rtl="0" algn="l">
              <a:spcBef>
                <a:spcPts val="280"/>
              </a:spcBef>
              <a:spcAft>
                <a:spcPts val="600"/>
              </a:spcAft>
              <a:buClr>
                <a:schemeClr val="lt1"/>
              </a:buClr>
              <a:buFont typeface="Noto Symbol"/>
              <a:buChar char=""/>
              <a:defRPr/>
            </a:lvl6pPr>
            <a:lvl7pPr indent="-157479" marL="2971800" rtl="0" algn="l">
              <a:spcBef>
                <a:spcPts val="280"/>
              </a:spcBef>
              <a:spcAft>
                <a:spcPts val="600"/>
              </a:spcAft>
              <a:buClr>
                <a:schemeClr val="lt1"/>
              </a:buClr>
              <a:buFont typeface="Noto Symbol"/>
              <a:buChar char=""/>
              <a:defRPr/>
            </a:lvl7pPr>
            <a:lvl8pPr indent="-157479" marL="3429000" rtl="0" algn="l">
              <a:spcBef>
                <a:spcPts val="280"/>
              </a:spcBef>
              <a:spcAft>
                <a:spcPts val="600"/>
              </a:spcAft>
              <a:buClr>
                <a:schemeClr val="lt1"/>
              </a:buClr>
              <a:buFont typeface="Noto Symbol"/>
              <a:buChar char=""/>
              <a:defRPr/>
            </a:lvl8pPr>
            <a:lvl9pPr indent="-157479" marL="3886200" rtl="0" algn="l">
              <a:spcBef>
                <a:spcPts val="280"/>
              </a:spcBef>
              <a:spcAft>
                <a:spcPts val="600"/>
              </a:spcAft>
              <a:buClr>
                <a:schemeClr val="lt1"/>
              </a:buClr>
              <a:buFont typeface="Noto Symbol"/>
              <a:buChar char=""/>
              <a:defRPr/>
            </a:lvl9pPr>
          </a:lstStyle>
          <a:p/>
        </p:txBody>
      </p:sp>
      <p:sp>
        <p:nvSpPr>
          <p:cNvPr id="30" name="Shape 30"/>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1" name="Shape 31"/>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2" name="Shape 32"/>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3" name="Shape 33"/>
        <p:cNvGrpSpPr/>
        <p:nvPr/>
      </p:nvGrpSpPr>
      <p:grpSpPr>
        <a:xfrm>
          <a:off x="0" y="0"/>
          <a:ext cx="0" cy="0"/>
          <a:chOff x="0" y="0"/>
          <a:chExt cx="0" cy="0"/>
        </a:xfrm>
      </p:grpSpPr>
      <p:sp>
        <p:nvSpPr>
          <p:cNvPr id="34" name="Shape 34"/>
          <p:cNvSpPr txBox="1"/>
          <p:nvPr>
            <p:ph type="title"/>
          </p:nvPr>
        </p:nvSpPr>
        <p:spPr>
          <a:xfrm>
            <a:off x="684210" y="2006600"/>
            <a:ext cx="8534400" cy="22815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1" type="body"/>
          </p:nvPr>
        </p:nvSpPr>
        <p:spPr>
          <a:xfrm>
            <a:off x="684212" y="4495800"/>
            <a:ext cx="8534399" cy="1498599"/>
          </a:xfrm>
          <a:prstGeom prst="rect">
            <a:avLst/>
          </a:prstGeom>
          <a:noFill/>
          <a:ln>
            <a:noFill/>
          </a:ln>
        </p:spPr>
        <p:txBody>
          <a:bodyPr anchorCtr="0" anchor="t" bIns="91425" lIns="91425" rIns="91425" tIns="91425"/>
          <a:lstStyle>
            <a:lvl1pPr indent="0" marL="0" rtl="0" algn="l">
              <a:spcBef>
                <a:spcPts val="0"/>
              </a:spcBef>
              <a:buClr>
                <a:srgbClr val="0F486F"/>
              </a:buClr>
              <a:buFont typeface="Questrial"/>
              <a:buNone/>
              <a:defRPr/>
            </a:lvl1pPr>
            <a:lvl2pPr indent="0" marL="457200" rtl="0">
              <a:spcBef>
                <a:spcPts val="0"/>
              </a:spcBef>
              <a:buClr>
                <a:srgbClr val="FDFDFD"/>
              </a:buClr>
              <a:buFont typeface="Questrial"/>
              <a:buNone/>
              <a:defRPr/>
            </a:lvl2pPr>
            <a:lvl3pPr indent="0" marL="914400" rtl="0">
              <a:spcBef>
                <a:spcPts val="0"/>
              </a:spcBef>
              <a:buClr>
                <a:srgbClr val="FDFDFD"/>
              </a:buClr>
              <a:buFont typeface="Questrial"/>
              <a:buNone/>
              <a:defRPr/>
            </a:lvl3pPr>
            <a:lvl4pPr indent="0" marL="1371600" rtl="0">
              <a:spcBef>
                <a:spcPts val="0"/>
              </a:spcBef>
              <a:buClr>
                <a:srgbClr val="FDFDFD"/>
              </a:buClr>
              <a:buFont typeface="Questrial"/>
              <a:buNone/>
              <a:defRPr/>
            </a:lvl4pPr>
            <a:lvl5pPr indent="0" marL="1828800" rtl="0">
              <a:spcBef>
                <a:spcPts val="0"/>
              </a:spcBef>
              <a:buClr>
                <a:srgbClr val="FDFDFD"/>
              </a:buClr>
              <a:buFont typeface="Questrial"/>
              <a:buNone/>
              <a:defRPr/>
            </a:lvl5pPr>
            <a:lvl6pPr indent="0" marL="2286000" rtl="0">
              <a:spcBef>
                <a:spcPts val="0"/>
              </a:spcBef>
              <a:buClr>
                <a:srgbClr val="FDFDFD"/>
              </a:buClr>
              <a:buFont typeface="Questrial"/>
              <a:buNone/>
              <a:defRPr/>
            </a:lvl6pPr>
            <a:lvl7pPr indent="0" marL="2743200" rtl="0">
              <a:spcBef>
                <a:spcPts val="0"/>
              </a:spcBef>
              <a:buClr>
                <a:srgbClr val="FDFDFD"/>
              </a:buClr>
              <a:buFont typeface="Questrial"/>
              <a:buNone/>
              <a:defRPr/>
            </a:lvl7pPr>
            <a:lvl8pPr indent="0" marL="3200400" rtl="0">
              <a:spcBef>
                <a:spcPts val="0"/>
              </a:spcBef>
              <a:buClr>
                <a:srgbClr val="FDFDFD"/>
              </a:buClr>
              <a:buFont typeface="Questrial"/>
              <a:buNone/>
              <a:defRPr/>
            </a:lvl8pPr>
            <a:lvl9pPr indent="0" marL="3657600" rtl="0">
              <a:spcBef>
                <a:spcPts val="0"/>
              </a:spcBef>
              <a:buClr>
                <a:srgbClr val="FDFDFD"/>
              </a:buClr>
              <a:buFont typeface="Questrial"/>
              <a:buNone/>
              <a:defRPr/>
            </a:lvl9pPr>
          </a:lstStyle>
          <a:p/>
        </p:txBody>
      </p:sp>
      <p:sp>
        <p:nvSpPr>
          <p:cNvPr id="36" name="Shape 36"/>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7" name="Shape 37"/>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8" name="Shape 38"/>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9" name="Shape 39"/>
        <p:cNvGrpSpPr/>
        <p:nvPr/>
      </p:nvGrpSpPr>
      <p:grpSpPr>
        <a:xfrm>
          <a:off x="0" y="0"/>
          <a:ext cx="0" cy="0"/>
          <a:chOff x="0" y="0"/>
          <a:chExt cx="0" cy="0"/>
        </a:xfrm>
      </p:grpSpPr>
      <p:sp>
        <p:nvSpPr>
          <p:cNvPr id="40" name="Shape 40"/>
          <p:cNvSpPr txBox="1"/>
          <p:nvPr>
            <p:ph type="title"/>
          </p:nvPr>
        </p:nvSpPr>
        <p:spPr>
          <a:xfrm>
            <a:off x="684212" y="4487332"/>
            <a:ext cx="8534399" cy="1507067"/>
          </a:xfrm>
          <a:prstGeom prst="rect">
            <a:avLst/>
          </a:prstGeom>
          <a:noFill/>
          <a:ln>
            <a:noFill/>
          </a:ln>
        </p:spPr>
        <p:txBody>
          <a:bodyPr anchorCtr="0" anchor="ctr" bIns="91425" lIns="91425" rIns="91425" tIns="91425"/>
          <a:lstStyle>
            <a:lvl1pPr rtl="0" algn="l">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684210" y="685800"/>
            <a:ext cx="4937654" cy="3615266"/>
          </a:xfrm>
          <a:prstGeom prst="rect">
            <a:avLst/>
          </a:prstGeom>
          <a:noFill/>
          <a:ln>
            <a:noFill/>
          </a:ln>
        </p:spPr>
        <p:txBody>
          <a:bodyPr anchorCtr="0" anchor="ctr" bIns="91425" lIns="91425" rIns="91425" tIns="91425"/>
          <a:lstStyle>
            <a:lvl1pPr indent="-184150" marL="285750" rtl="0" algn="l">
              <a:spcBef>
                <a:spcPts val="400"/>
              </a:spcBef>
              <a:spcAft>
                <a:spcPts val="600"/>
              </a:spcAft>
              <a:buClr>
                <a:schemeClr val="lt1"/>
              </a:buClr>
              <a:buFont typeface="Noto Symbol"/>
              <a:buChar char=""/>
              <a:defRPr/>
            </a:lvl1pPr>
            <a:lvl2pPr indent="-194309" marL="742950" rtl="0" algn="l">
              <a:spcBef>
                <a:spcPts val="360"/>
              </a:spcBef>
              <a:spcAft>
                <a:spcPts val="600"/>
              </a:spcAft>
              <a:buClr>
                <a:schemeClr val="lt1"/>
              </a:buClr>
              <a:buFont typeface="Noto Symbol"/>
              <a:buChar char=""/>
              <a:defRPr/>
            </a:lvl2pPr>
            <a:lvl3pPr indent="-204469" marL="1200150" rtl="0" algn="l">
              <a:spcBef>
                <a:spcPts val="320"/>
              </a:spcBef>
              <a:spcAft>
                <a:spcPts val="600"/>
              </a:spcAft>
              <a:buClr>
                <a:schemeClr val="lt1"/>
              </a:buClr>
              <a:buFont typeface="Noto Symbol"/>
              <a:buChar char=""/>
              <a:defRPr/>
            </a:lvl3pPr>
            <a:lvl4pPr indent="-100330" marL="1543050" rtl="0" algn="l">
              <a:spcBef>
                <a:spcPts val="280"/>
              </a:spcBef>
              <a:spcAft>
                <a:spcPts val="600"/>
              </a:spcAft>
              <a:buClr>
                <a:schemeClr val="lt1"/>
              </a:buClr>
              <a:buFont typeface="Noto Symbol"/>
              <a:buChar char=""/>
              <a:defRPr/>
            </a:lvl4pPr>
            <a:lvl5pPr indent="-100329" marL="2000250" rtl="0" algn="l">
              <a:spcBef>
                <a:spcPts val="280"/>
              </a:spcBef>
              <a:spcAft>
                <a:spcPts val="600"/>
              </a:spcAft>
              <a:buClr>
                <a:schemeClr val="lt1"/>
              </a:buClr>
              <a:buFont typeface="Noto Symbol"/>
              <a:buChar char=""/>
              <a:defRPr/>
            </a:lvl5pPr>
            <a:lvl6pPr indent="-157479" marL="2514600" rtl="0" algn="l">
              <a:spcBef>
                <a:spcPts val="280"/>
              </a:spcBef>
              <a:spcAft>
                <a:spcPts val="600"/>
              </a:spcAft>
              <a:buClr>
                <a:schemeClr val="lt1"/>
              </a:buClr>
              <a:buFont typeface="Noto Symbol"/>
              <a:buChar char=""/>
              <a:defRPr/>
            </a:lvl6pPr>
            <a:lvl7pPr indent="-157479" marL="2971800" rtl="0" algn="l">
              <a:spcBef>
                <a:spcPts val="280"/>
              </a:spcBef>
              <a:spcAft>
                <a:spcPts val="600"/>
              </a:spcAft>
              <a:buClr>
                <a:schemeClr val="lt1"/>
              </a:buClr>
              <a:buFont typeface="Noto Symbol"/>
              <a:buChar char=""/>
              <a:defRPr/>
            </a:lvl7pPr>
            <a:lvl8pPr indent="-157479" marL="3429000" rtl="0" algn="l">
              <a:spcBef>
                <a:spcPts val="280"/>
              </a:spcBef>
              <a:spcAft>
                <a:spcPts val="600"/>
              </a:spcAft>
              <a:buClr>
                <a:schemeClr val="lt1"/>
              </a:buClr>
              <a:buFont typeface="Noto Symbol"/>
              <a:buChar char=""/>
              <a:defRPr/>
            </a:lvl8pPr>
            <a:lvl9pPr indent="-157479" marL="3886200" rtl="0" algn="l">
              <a:spcBef>
                <a:spcPts val="280"/>
              </a:spcBef>
              <a:spcAft>
                <a:spcPts val="600"/>
              </a:spcAft>
              <a:buClr>
                <a:schemeClr val="lt1"/>
              </a:buClr>
              <a:buFont typeface="Noto Symbol"/>
              <a:buChar char=""/>
              <a:defRPr/>
            </a:lvl9pPr>
          </a:lstStyle>
          <a:p/>
        </p:txBody>
      </p:sp>
      <p:sp>
        <p:nvSpPr>
          <p:cNvPr id="42" name="Shape 42"/>
          <p:cNvSpPr txBox="1"/>
          <p:nvPr>
            <p:ph idx="2" type="body"/>
          </p:nvPr>
        </p:nvSpPr>
        <p:spPr>
          <a:xfrm>
            <a:off x="5808132" y="685800"/>
            <a:ext cx="4934478" cy="3615265"/>
          </a:xfrm>
          <a:prstGeom prst="rect">
            <a:avLst/>
          </a:prstGeom>
          <a:noFill/>
          <a:ln>
            <a:noFill/>
          </a:ln>
        </p:spPr>
        <p:txBody>
          <a:bodyPr anchorCtr="0" anchor="ctr" bIns="91425" lIns="91425" rIns="91425" tIns="91425"/>
          <a:lstStyle>
            <a:lvl1pPr indent="-184150" marL="285750" rtl="0" algn="l">
              <a:spcBef>
                <a:spcPts val="400"/>
              </a:spcBef>
              <a:spcAft>
                <a:spcPts val="600"/>
              </a:spcAft>
              <a:buClr>
                <a:schemeClr val="lt1"/>
              </a:buClr>
              <a:buFont typeface="Noto Symbol"/>
              <a:buChar char=""/>
              <a:defRPr/>
            </a:lvl1pPr>
            <a:lvl2pPr indent="-194309" marL="742950" rtl="0" algn="l">
              <a:spcBef>
                <a:spcPts val="360"/>
              </a:spcBef>
              <a:spcAft>
                <a:spcPts val="600"/>
              </a:spcAft>
              <a:buClr>
                <a:schemeClr val="lt1"/>
              </a:buClr>
              <a:buFont typeface="Noto Symbol"/>
              <a:buChar char=""/>
              <a:defRPr/>
            </a:lvl2pPr>
            <a:lvl3pPr indent="-204469" marL="1200150" rtl="0" algn="l">
              <a:spcBef>
                <a:spcPts val="320"/>
              </a:spcBef>
              <a:spcAft>
                <a:spcPts val="600"/>
              </a:spcAft>
              <a:buClr>
                <a:schemeClr val="lt1"/>
              </a:buClr>
              <a:buFont typeface="Noto Symbol"/>
              <a:buChar char=""/>
              <a:defRPr/>
            </a:lvl3pPr>
            <a:lvl4pPr indent="-100330" marL="1543050" rtl="0" algn="l">
              <a:spcBef>
                <a:spcPts val="280"/>
              </a:spcBef>
              <a:spcAft>
                <a:spcPts val="600"/>
              </a:spcAft>
              <a:buClr>
                <a:schemeClr val="lt1"/>
              </a:buClr>
              <a:buFont typeface="Noto Symbol"/>
              <a:buChar char=""/>
              <a:defRPr/>
            </a:lvl4pPr>
            <a:lvl5pPr indent="-100329" marL="2000250" rtl="0" algn="l">
              <a:spcBef>
                <a:spcPts val="280"/>
              </a:spcBef>
              <a:spcAft>
                <a:spcPts val="600"/>
              </a:spcAft>
              <a:buClr>
                <a:schemeClr val="lt1"/>
              </a:buClr>
              <a:buFont typeface="Noto Symbol"/>
              <a:buChar char=""/>
              <a:defRPr/>
            </a:lvl5pPr>
            <a:lvl6pPr indent="-157479" marL="2514600" rtl="0" algn="l">
              <a:spcBef>
                <a:spcPts val="280"/>
              </a:spcBef>
              <a:spcAft>
                <a:spcPts val="600"/>
              </a:spcAft>
              <a:buClr>
                <a:schemeClr val="lt1"/>
              </a:buClr>
              <a:buFont typeface="Noto Symbol"/>
              <a:buChar char=""/>
              <a:defRPr/>
            </a:lvl6pPr>
            <a:lvl7pPr indent="-157479" marL="2971800" rtl="0" algn="l">
              <a:spcBef>
                <a:spcPts val="280"/>
              </a:spcBef>
              <a:spcAft>
                <a:spcPts val="600"/>
              </a:spcAft>
              <a:buClr>
                <a:schemeClr val="lt1"/>
              </a:buClr>
              <a:buFont typeface="Noto Symbol"/>
              <a:buChar char=""/>
              <a:defRPr/>
            </a:lvl7pPr>
            <a:lvl8pPr indent="-157479" marL="3429000" rtl="0" algn="l">
              <a:spcBef>
                <a:spcPts val="280"/>
              </a:spcBef>
              <a:spcAft>
                <a:spcPts val="600"/>
              </a:spcAft>
              <a:buClr>
                <a:schemeClr val="lt1"/>
              </a:buClr>
              <a:buFont typeface="Noto Symbol"/>
              <a:buChar char=""/>
              <a:defRPr/>
            </a:lvl8pPr>
            <a:lvl9pPr indent="-157479" marL="3886200" rtl="0" algn="l">
              <a:spcBef>
                <a:spcPts val="280"/>
              </a:spcBef>
              <a:spcAft>
                <a:spcPts val="600"/>
              </a:spcAft>
              <a:buClr>
                <a:schemeClr val="lt1"/>
              </a:buClr>
              <a:buFont typeface="Noto Symbol"/>
              <a:buChar char=""/>
              <a:defRPr/>
            </a:lvl9pPr>
          </a:lstStyle>
          <a:p/>
        </p:txBody>
      </p:sp>
      <p:sp>
        <p:nvSpPr>
          <p:cNvPr id="43" name="Shape 43"/>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4" name="Shape 44"/>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5" name="Shape 45"/>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sp>
        <p:nvSpPr>
          <p:cNvPr id="47" name="Shape 47"/>
          <p:cNvSpPr txBox="1"/>
          <p:nvPr>
            <p:ph type="title"/>
          </p:nvPr>
        </p:nvSpPr>
        <p:spPr>
          <a:xfrm>
            <a:off x="684212" y="4487332"/>
            <a:ext cx="8534399" cy="1507067"/>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 type="body"/>
          </p:nvPr>
        </p:nvSpPr>
        <p:spPr>
          <a:xfrm>
            <a:off x="972079" y="685800"/>
            <a:ext cx="4649787" cy="576262"/>
          </a:xfrm>
          <a:prstGeom prst="rect">
            <a:avLst/>
          </a:prstGeom>
          <a:noFill/>
          <a:ln>
            <a:noFill/>
          </a:ln>
        </p:spPr>
        <p:txBody>
          <a:bodyPr anchorCtr="0" anchor="b" bIns="91425" lIns="91425" rIns="91425" tIns="91425"/>
          <a:lstStyle>
            <a:lvl1pPr indent="0" marL="0" rtl="0">
              <a:spcBef>
                <a:spcPts val="0"/>
              </a:spcBef>
              <a:buClr>
                <a:schemeClr val="lt1"/>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49" name="Shape 49"/>
          <p:cNvSpPr txBox="1"/>
          <p:nvPr>
            <p:ph idx="2" type="body"/>
          </p:nvPr>
        </p:nvSpPr>
        <p:spPr>
          <a:xfrm>
            <a:off x="684210" y="1270529"/>
            <a:ext cx="4937654" cy="3030537"/>
          </a:xfrm>
          <a:prstGeom prst="rect">
            <a:avLst/>
          </a:prstGeom>
          <a:noFill/>
          <a:ln>
            <a:noFill/>
          </a:ln>
        </p:spPr>
        <p:txBody>
          <a:bodyPr anchorCtr="0" anchor="t" bIns="91425" lIns="91425" rIns="91425" tIns="91425"/>
          <a:lstStyle>
            <a:lvl1pPr indent="-184150" marL="285750" rtl="0" algn="l">
              <a:spcBef>
                <a:spcPts val="400"/>
              </a:spcBef>
              <a:spcAft>
                <a:spcPts val="600"/>
              </a:spcAft>
              <a:buClr>
                <a:schemeClr val="lt1"/>
              </a:buClr>
              <a:buFont typeface="Noto Symbol"/>
              <a:buChar char=""/>
              <a:defRPr/>
            </a:lvl1pPr>
            <a:lvl2pPr indent="-194309" marL="742950" rtl="0" algn="l">
              <a:spcBef>
                <a:spcPts val="360"/>
              </a:spcBef>
              <a:spcAft>
                <a:spcPts val="600"/>
              </a:spcAft>
              <a:buClr>
                <a:schemeClr val="lt1"/>
              </a:buClr>
              <a:buFont typeface="Noto Symbol"/>
              <a:buChar char=""/>
              <a:defRPr/>
            </a:lvl2pPr>
            <a:lvl3pPr indent="-204469" marL="1200150" rtl="0" algn="l">
              <a:spcBef>
                <a:spcPts val="320"/>
              </a:spcBef>
              <a:spcAft>
                <a:spcPts val="600"/>
              </a:spcAft>
              <a:buClr>
                <a:schemeClr val="lt1"/>
              </a:buClr>
              <a:buFont typeface="Noto Symbol"/>
              <a:buChar char=""/>
              <a:defRPr/>
            </a:lvl3pPr>
            <a:lvl4pPr indent="-100330" marL="1543050" rtl="0" algn="l">
              <a:spcBef>
                <a:spcPts val="280"/>
              </a:spcBef>
              <a:spcAft>
                <a:spcPts val="600"/>
              </a:spcAft>
              <a:buClr>
                <a:schemeClr val="lt1"/>
              </a:buClr>
              <a:buFont typeface="Noto Symbol"/>
              <a:buChar char=""/>
              <a:defRPr/>
            </a:lvl4pPr>
            <a:lvl5pPr indent="-100329" marL="2000250" rtl="0" algn="l">
              <a:spcBef>
                <a:spcPts val="280"/>
              </a:spcBef>
              <a:spcAft>
                <a:spcPts val="600"/>
              </a:spcAft>
              <a:buClr>
                <a:schemeClr val="lt1"/>
              </a:buClr>
              <a:buFont typeface="Noto Symbol"/>
              <a:buChar char=""/>
              <a:defRPr/>
            </a:lvl5pPr>
            <a:lvl6pPr indent="-157479" marL="2514600" rtl="0" algn="l">
              <a:spcBef>
                <a:spcPts val="280"/>
              </a:spcBef>
              <a:spcAft>
                <a:spcPts val="600"/>
              </a:spcAft>
              <a:buClr>
                <a:schemeClr val="lt1"/>
              </a:buClr>
              <a:buFont typeface="Noto Symbol"/>
              <a:buChar char=""/>
              <a:defRPr/>
            </a:lvl6pPr>
            <a:lvl7pPr indent="-157479" marL="2971800" rtl="0" algn="l">
              <a:spcBef>
                <a:spcPts val="280"/>
              </a:spcBef>
              <a:spcAft>
                <a:spcPts val="600"/>
              </a:spcAft>
              <a:buClr>
                <a:schemeClr val="lt1"/>
              </a:buClr>
              <a:buFont typeface="Noto Symbol"/>
              <a:buChar char=""/>
              <a:defRPr/>
            </a:lvl7pPr>
            <a:lvl8pPr indent="-157479" marL="3429000" rtl="0" algn="l">
              <a:spcBef>
                <a:spcPts val="280"/>
              </a:spcBef>
              <a:spcAft>
                <a:spcPts val="600"/>
              </a:spcAft>
              <a:buClr>
                <a:schemeClr val="lt1"/>
              </a:buClr>
              <a:buFont typeface="Noto Symbol"/>
              <a:buChar char=""/>
              <a:defRPr/>
            </a:lvl8pPr>
            <a:lvl9pPr indent="-157479" marL="3886200" rtl="0" algn="l">
              <a:spcBef>
                <a:spcPts val="280"/>
              </a:spcBef>
              <a:spcAft>
                <a:spcPts val="600"/>
              </a:spcAft>
              <a:buClr>
                <a:schemeClr val="lt1"/>
              </a:buClr>
              <a:buFont typeface="Noto Symbol"/>
              <a:buChar char=""/>
              <a:defRPr/>
            </a:lvl9pPr>
          </a:lstStyle>
          <a:p/>
        </p:txBody>
      </p:sp>
      <p:sp>
        <p:nvSpPr>
          <p:cNvPr id="50" name="Shape 50"/>
          <p:cNvSpPr txBox="1"/>
          <p:nvPr>
            <p:ph idx="3" type="body"/>
          </p:nvPr>
        </p:nvSpPr>
        <p:spPr>
          <a:xfrm>
            <a:off x="6079066" y="685800"/>
            <a:ext cx="4665133" cy="576262"/>
          </a:xfrm>
          <a:prstGeom prst="rect">
            <a:avLst/>
          </a:prstGeom>
          <a:noFill/>
          <a:ln>
            <a:noFill/>
          </a:ln>
        </p:spPr>
        <p:txBody>
          <a:bodyPr anchorCtr="0" anchor="b" bIns="91425" lIns="91425" rIns="91425" tIns="91425"/>
          <a:lstStyle>
            <a:lvl1pPr indent="0" marL="0" rtl="0">
              <a:spcBef>
                <a:spcPts val="0"/>
              </a:spcBef>
              <a:buClr>
                <a:schemeClr val="lt1"/>
              </a:buClr>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51" name="Shape 51"/>
          <p:cNvSpPr txBox="1"/>
          <p:nvPr>
            <p:ph idx="4" type="body"/>
          </p:nvPr>
        </p:nvSpPr>
        <p:spPr>
          <a:xfrm>
            <a:off x="5806544" y="1262062"/>
            <a:ext cx="4929188" cy="3030537"/>
          </a:xfrm>
          <a:prstGeom prst="rect">
            <a:avLst/>
          </a:prstGeom>
          <a:noFill/>
          <a:ln>
            <a:noFill/>
          </a:ln>
        </p:spPr>
        <p:txBody>
          <a:bodyPr anchorCtr="0" anchor="t" bIns="91425" lIns="91425" rIns="91425" tIns="91425"/>
          <a:lstStyle>
            <a:lvl1pPr indent="-184150" marL="285750" rtl="0" algn="l">
              <a:spcBef>
                <a:spcPts val="400"/>
              </a:spcBef>
              <a:spcAft>
                <a:spcPts val="600"/>
              </a:spcAft>
              <a:buClr>
                <a:schemeClr val="lt1"/>
              </a:buClr>
              <a:buFont typeface="Noto Symbol"/>
              <a:buChar char=""/>
              <a:defRPr/>
            </a:lvl1pPr>
            <a:lvl2pPr indent="-194309" marL="742950" rtl="0" algn="l">
              <a:spcBef>
                <a:spcPts val="360"/>
              </a:spcBef>
              <a:spcAft>
                <a:spcPts val="600"/>
              </a:spcAft>
              <a:buClr>
                <a:schemeClr val="lt1"/>
              </a:buClr>
              <a:buFont typeface="Noto Symbol"/>
              <a:buChar char=""/>
              <a:defRPr/>
            </a:lvl2pPr>
            <a:lvl3pPr indent="-204469" marL="1200150" rtl="0" algn="l">
              <a:spcBef>
                <a:spcPts val="320"/>
              </a:spcBef>
              <a:spcAft>
                <a:spcPts val="600"/>
              </a:spcAft>
              <a:buClr>
                <a:schemeClr val="lt1"/>
              </a:buClr>
              <a:buFont typeface="Noto Symbol"/>
              <a:buChar char=""/>
              <a:defRPr/>
            </a:lvl3pPr>
            <a:lvl4pPr indent="-100330" marL="1543050" rtl="0" algn="l">
              <a:spcBef>
                <a:spcPts val="280"/>
              </a:spcBef>
              <a:spcAft>
                <a:spcPts val="600"/>
              </a:spcAft>
              <a:buClr>
                <a:schemeClr val="lt1"/>
              </a:buClr>
              <a:buFont typeface="Noto Symbol"/>
              <a:buChar char=""/>
              <a:defRPr/>
            </a:lvl4pPr>
            <a:lvl5pPr indent="-100329" marL="2000250" rtl="0" algn="l">
              <a:spcBef>
                <a:spcPts val="280"/>
              </a:spcBef>
              <a:spcAft>
                <a:spcPts val="600"/>
              </a:spcAft>
              <a:buClr>
                <a:schemeClr val="lt1"/>
              </a:buClr>
              <a:buFont typeface="Noto Symbol"/>
              <a:buChar char=""/>
              <a:defRPr/>
            </a:lvl5pPr>
            <a:lvl6pPr indent="-157479" marL="2514600" rtl="0" algn="l">
              <a:spcBef>
                <a:spcPts val="280"/>
              </a:spcBef>
              <a:spcAft>
                <a:spcPts val="600"/>
              </a:spcAft>
              <a:buClr>
                <a:schemeClr val="lt1"/>
              </a:buClr>
              <a:buFont typeface="Noto Symbol"/>
              <a:buChar char=""/>
              <a:defRPr/>
            </a:lvl6pPr>
            <a:lvl7pPr indent="-157479" marL="2971800" rtl="0" algn="l">
              <a:spcBef>
                <a:spcPts val="280"/>
              </a:spcBef>
              <a:spcAft>
                <a:spcPts val="600"/>
              </a:spcAft>
              <a:buClr>
                <a:schemeClr val="lt1"/>
              </a:buClr>
              <a:buFont typeface="Noto Symbol"/>
              <a:buChar char=""/>
              <a:defRPr/>
            </a:lvl7pPr>
            <a:lvl8pPr indent="-157479" marL="3429000" rtl="0" algn="l">
              <a:spcBef>
                <a:spcPts val="280"/>
              </a:spcBef>
              <a:spcAft>
                <a:spcPts val="600"/>
              </a:spcAft>
              <a:buClr>
                <a:schemeClr val="lt1"/>
              </a:buClr>
              <a:buFont typeface="Noto Symbol"/>
              <a:buChar char=""/>
              <a:defRPr/>
            </a:lvl8pPr>
            <a:lvl9pPr indent="-157479" marL="3886200" rtl="0" algn="l">
              <a:spcBef>
                <a:spcPts val="280"/>
              </a:spcBef>
              <a:spcAft>
                <a:spcPts val="600"/>
              </a:spcAft>
              <a:buClr>
                <a:schemeClr val="lt1"/>
              </a:buClr>
              <a:buFont typeface="Noto Symbol"/>
              <a:buChar char=""/>
              <a:defRPr/>
            </a:lvl9pPr>
          </a:lstStyle>
          <a:p/>
        </p:txBody>
      </p:sp>
      <p:sp>
        <p:nvSpPr>
          <p:cNvPr id="52" name="Shape 52"/>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3" name="Shape 53"/>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4" name="Shape 54"/>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x="0" y="0"/>
          <a:ext cx="0" cy="0"/>
          <a:chOff x="0" y="0"/>
          <a:chExt cx="0" cy="0"/>
        </a:xfrm>
      </p:grpSpPr>
      <p:sp>
        <p:nvSpPr>
          <p:cNvPr id="56" name="Shape 56"/>
          <p:cNvSpPr txBox="1"/>
          <p:nvPr>
            <p:ph type="title"/>
          </p:nvPr>
        </p:nvSpPr>
        <p:spPr>
          <a:xfrm>
            <a:off x="684212" y="4487332"/>
            <a:ext cx="8534399" cy="1507067"/>
          </a:xfrm>
          <a:prstGeom prst="rect">
            <a:avLst/>
          </a:prstGeom>
          <a:noFill/>
          <a:ln>
            <a:noFill/>
          </a:ln>
        </p:spPr>
        <p:txBody>
          <a:bodyPr anchorCtr="0" anchor="ctr" bIns="91425" lIns="91425" rIns="91425" tIns="91425"/>
          <a:lstStyle>
            <a:lvl1pPr rtl="0" algn="l">
              <a:spcBef>
                <a:spcPts val="0"/>
              </a:spcBef>
              <a:buClr>
                <a:schemeClr val="lt1"/>
              </a:buClr>
              <a:buFont typeface="Quest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2" name="Shape 62"/>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3" name="Shape 63"/>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4" name="Shape 64"/>
        <p:cNvGrpSpPr/>
        <p:nvPr/>
      </p:nvGrpSpPr>
      <p:grpSpPr>
        <a:xfrm>
          <a:off x="0" y="0"/>
          <a:ext cx="0" cy="0"/>
          <a:chOff x="0" y="0"/>
          <a:chExt cx="0" cy="0"/>
        </a:xfrm>
      </p:grpSpPr>
      <p:sp>
        <p:nvSpPr>
          <p:cNvPr id="65" name="Shape 65"/>
          <p:cNvSpPr txBox="1"/>
          <p:nvPr>
            <p:ph type="title"/>
          </p:nvPr>
        </p:nvSpPr>
        <p:spPr>
          <a:xfrm>
            <a:off x="7085011" y="685800"/>
            <a:ext cx="3657600" cy="13715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txBox="1"/>
          <p:nvPr>
            <p:ph idx="1" type="body"/>
          </p:nvPr>
        </p:nvSpPr>
        <p:spPr>
          <a:xfrm>
            <a:off x="684212" y="685800"/>
            <a:ext cx="5943601" cy="5308599"/>
          </a:xfrm>
          <a:prstGeom prst="rect">
            <a:avLst/>
          </a:prstGeom>
          <a:noFill/>
          <a:ln>
            <a:noFill/>
          </a:ln>
        </p:spPr>
        <p:txBody>
          <a:bodyPr anchorCtr="0" anchor="ctr" bIns="91425" lIns="91425" rIns="91425" tIns="91425"/>
          <a:lstStyle>
            <a:lvl1pPr indent="-184150" marL="285750" rtl="0" algn="l">
              <a:spcBef>
                <a:spcPts val="400"/>
              </a:spcBef>
              <a:spcAft>
                <a:spcPts val="600"/>
              </a:spcAft>
              <a:buClr>
                <a:schemeClr val="lt1"/>
              </a:buClr>
              <a:buFont typeface="Noto Symbol"/>
              <a:buChar char=""/>
              <a:defRPr/>
            </a:lvl1pPr>
            <a:lvl2pPr indent="-194309" marL="742950" rtl="0" algn="l">
              <a:spcBef>
                <a:spcPts val="360"/>
              </a:spcBef>
              <a:spcAft>
                <a:spcPts val="600"/>
              </a:spcAft>
              <a:buClr>
                <a:schemeClr val="lt1"/>
              </a:buClr>
              <a:buFont typeface="Noto Symbol"/>
              <a:buChar char=""/>
              <a:defRPr/>
            </a:lvl2pPr>
            <a:lvl3pPr indent="-204469" marL="1200150" rtl="0" algn="l">
              <a:spcBef>
                <a:spcPts val="320"/>
              </a:spcBef>
              <a:spcAft>
                <a:spcPts val="600"/>
              </a:spcAft>
              <a:buClr>
                <a:schemeClr val="lt1"/>
              </a:buClr>
              <a:buFont typeface="Noto Symbol"/>
              <a:buChar char=""/>
              <a:defRPr/>
            </a:lvl3pPr>
            <a:lvl4pPr indent="-100330" marL="1543050" rtl="0" algn="l">
              <a:spcBef>
                <a:spcPts val="280"/>
              </a:spcBef>
              <a:spcAft>
                <a:spcPts val="600"/>
              </a:spcAft>
              <a:buClr>
                <a:schemeClr val="lt1"/>
              </a:buClr>
              <a:buFont typeface="Noto Symbol"/>
              <a:buChar char=""/>
              <a:defRPr/>
            </a:lvl4pPr>
            <a:lvl5pPr indent="-100329" marL="2000250" rtl="0" algn="l">
              <a:spcBef>
                <a:spcPts val="280"/>
              </a:spcBef>
              <a:spcAft>
                <a:spcPts val="600"/>
              </a:spcAft>
              <a:buClr>
                <a:schemeClr val="lt1"/>
              </a:buClr>
              <a:buFont typeface="Noto Symbol"/>
              <a:buChar char=""/>
              <a:defRPr/>
            </a:lvl5pPr>
            <a:lvl6pPr indent="-157479" marL="2514600" rtl="0" algn="l">
              <a:spcBef>
                <a:spcPts val="280"/>
              </a:spcBef>
              <a:spcAft>
                <a:spcPts val="600"/>
              </a:spcAft>
              <a:buClr>
                <a:schemeClr val="lt1"/>
              </a:buClr>
              <a:buFont typeface="Noto Symbol"/>
              <a:buChar char=""/>
              <a:defRPr/>
            </a:lvl6pPr>
            <a:lvl7pPr indent="-157479" marL="2971800" rtl="0" algn="l">
              <a:spcBef>
                <a:spcPts val="280"/>
              </a:spcBef>
              <a:spcAft>
                <a:spcPts val="600"/>
              </a:spcAft>
              <a:buClr>
                <a:schemeClr val="lt1"/>
              </a:buClr>
              <a:buFont typeface="Noto Symbol"/>
              <a:buChar char=""/>
              <a:defRPr/>
            </a:lvl7pPr>
            <a:lvl8pPr indent="-157479" marL="3429000" rtl="0" algn="l">
              <a:spcBef>
                <a:spcPts val="280"/>
              </a:spcBef>
              <a:spcAft>
                <a:spcPts val="600"/>
              </a:spcAft>
              <a:buClr>
                <a:schemeClr val="lt1"/>
              </a:buClr>
              <a:buFont typeface="Noto Symbol"/>
              <a:buChar char=""/>
              <a:defRPr/>
            </a:lvl8pPr>
            <a:lvl9pPr indent="-157479" marL="3886200" rtl="0" algn="l">
              <a:spcBef>
                <a:spcPts val="280"/>
              </a:spcBef>
              <a:spcAft>
                <a:spcPts val="600"/>
              </a:spcAft>
              <a:buClr>
                <a:schemeClr val="lt1"/>
              </a:buClr>
              <a:buFont typeface="Noto Symbol"/>
              <a:buChar char=""/>
              <a:defRPr/>
            </a:lvl9pPr>
          </a:lstStyle>
          <a:p/>
        </p:txBody>
      </p:sp>
      <p:sp>
        <p:nvSpPr>
          <p:cNvPr id="67" name="Shape 67"/>
          <p:cNvSpPr txBox="1"/>
          <p:nvPr>
            <p:ph idx="2" type="body"/>
          </p:nvPr>
        </p:nvSpPr>
        <p:spPr>
          <a:xfrm>
            <a:off x="7085011" y="2209799"/>
            <a:ext cx="3657600" cy="2091267"/>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68" name="Shape 68"/>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9" name="Shape 69"/>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0" name="Shape 70"/>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1" name="Shape 71"/>
        <p:cNvGrpSpPr/>
        <p:nvPr/>
      </p:nvGrpSpPr>
      <p:grpSpPr>
        <a:xfrm>
          <a:off x="0" y="0"/>
          <a:ext cx="0" cy="0"/>
          <a:chOff x="0" y="0"/>
          <a:chExt cx="0" cy="0"/>
        </a:xfrm>
      </p:grpSpPr>
      <p:sp>
        <p:nvSpPr>
          <p:cNvPr id="72" name="Shape 72"/>
          <p:cNvSpPr txBox="1"/>
          <p:nvPr>
            <p:ph type="title"/>
          </p:nvPr>
        </p:nvSpPr>
        <p:spPr>
          <a:xfrm>
            <a:off x="4722812" y="1447800"/>
            <a:ext cx="6019799" cy="114300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p:nvPr>
            <p:ph idx="2" type="pic"/>
          </p:nvPr>
        </p:nvSpPr>
        <p:spPr>
          <a:xfrm>
            <a:off x="989012" y="914400"/>
            <a:ext cx="3280973" cy="4572000"/>
          </a:xfrm>
          <a:prstGeom prst="snip2DiagRect">
            <a:avLst>
              <a:gd fmla="val 10815" name="adj1"/>
              <a:gd fmla="val 0" name="adj2"/>
            </a:avLst>
          </a:prstGeom>
          <a:noFill/>
          <a:ln cap="flat" w="15875">
            <a:solidFill>
              <a:schemeClr val="lt1">
                <a:alpha val="40000"/>
              </a:schemeClr>
            </a:solidFill>
            <a:prstDash val="solid"/>
            <a:round/>
            <a:headEnd len="med" w="med" type="none"/>
            <a:tailEnd len="med" w="med" type="none"/>
          </a:ln>
        </p:spPr>
        <p:txBody>
          <a:bodyPr anchorCtr="0" anchor="t" bIns="91425" lIns="91425" rIns="91425" tIns="91425"/>
          <a:lstStyle>
            <a:lvl1pPr indent="0" marL="0" marR="0" rtl="0" algn="ctr">
              <a:spcBef>
                <a:spcPts val="0"/>
              </a:spcBef>
              <a:buClr>
                <a:srgbClr val="09304A"/>
              </a:buClr>
              <a:buFont typeface="Questrial"/>
              <a:buNone/>
              <a:defRPr/>
            </a:lvl1pPr>
            <a:lvl2pPr indent="0" marL="457200" marR="0" rtl="0" algn="l">
              <a:spcBef>
                <a:spcPts val="0"/>
              </a:spcBef>
              <a:buClr>
                <a:schemeClr val="lt1"/>
              </a:buClr>
              <a:buFont typeface="Questrial"/>
              <a:buNone/>
              <a:defRPr/>
            </a:lvl2pPr>
            <a:lvl3pPr indent="0" marL="914400" marR="0" rtl="0" algn="l">
              <a:spcBef>
                <a:spcPts val="0"/>
              </a:spcBef>
              <a:buClr>
                <a:schemeClr val="lt1"/>
              </a:buClr>
              <a:buFont typeface="Questrial"/>
              <a:buNone/>
              <a:defRPr/>
            </a:lvl3pPr>
            <a:lvl4pPr indent="0" marL="1371600" marR="0" rtl="0" algn="l">
              <a:spcBef>
                <a:spcPts val="0"/>
              </a:spcBef>
              <a:buClr>
                <a:schemeClr val="lt1"/>
              </a:buClr>
              <a:buFont typeface="Questrial"/>
              <a:buNone/>
              <a:defRPr/>
            </a:lvl4pPr>
            <a:lvl5pPr indent="0" marL="1828800" marR="0" rtl="0" algn="l">
              <a:spcBef>
                <a:spcPts val="0"/>
              </a:spcBef>
              <a:buClr>
                <a:schemeClr val="lt1"/>
              </a:buClr>
              <a:buFont typeface="Questrial"/>
              <a:buNone/>
              <a:defRPr/>
            </a:lvl5pPr>
            <a:lvl6pPr indent="0" marL="2286000" marR="0" rtl="0" algn="l">
              <a:spcBef>
                <a:spcPts val="0"/>
              </a:spcBef>
              <a:buClr>
                <a:schemeClr val="lt1"/>
              </a:buClr>
              <a:buFont typeface="Questrial"/>
              <a:buNone/>
              <a:defRPr/>
            </a:lvl6pPr>
            <a:lvl7pPr indent="0" marL="2743200" marR="0" rtl="0" algn="l">
              <a:spcBef>
                <a:spcPts val="0"/>
              </a:spcBef>
              <a:buClr>
                <a:schemeClr val="lt1"/>
              </a:buClr>
              <a:buFont typeface="Questrial"/>
              <a:buNone/>
              <a:defRPr/>
            </a:lvl7pPr>
            <a:lvl8pPr indent="0" marL="3200400" marR="0" rtl="0" algn="l">
              <a:spcBef>
                <a:spcPts val="0"/>
              </a:spcBef>
              <a:buClr>
                <a:schemeClr val="lt1"/>
              </a:buClr>
              <a:buFont typeface="Questrial"/>
              <a:buNone/>
              <a:defRPr/>
            </a:lvl8pPr>
            <a:lvl9pPr indent="0" marL="3657600" marR="0" rtl="0" algn="l">
              <a:spcBef>
                <a:spcPts val="0"/>
              </a:spcBef>
              <a:buClr>
                <a:schemeClr val="lt1"/>
              </a:buClr>
              <a:buFont typeface="Questrial"/>
              <a:buNone/>
              <a:defRPr/>
            </a:lvl9pPr>
          </a:lstStyle>
          <a:p/>
        </p:txBody>
      </p:sp>
      <p:sp>
        <p:nvSpPr>
          <p:cNvPr id="74" name="Shape 74"/>
          <p:cNvSpPr txBox="1"/>
          <p:nvPr>
            <p:ph idx="1" type="body"/>
          </p:nvPr>
        </p:nvSpPr>
        <p:spPr>
          <a:xfrm>
            <a:off x="4722812" y="2777066"/>
            <a:ext cx="6021388" cy="2048933"/>
          </a:xfrm>
          <a:prstGeom prst="rect">
            <a:avLst/>
          </a:prstGeom>
          <a:noFill/>
          <a:ln>
            <a:noFill/>
          </a:ln>
        </p:spPr>
        <p:txBody>
          <a:bodyPr anchorCtr="0" anchor="t" bIns="91425" lIns="91425" rIns="91425" tIns="91425"/>
          <a:lstStyle>
            <a:lvl1pPr indent="0" marL="0" rtl="0">
              <a:spcBef>
                <a:spcPts val="0"/>
              </a:spcBef>
              <a:buFont typeface="Questrial"/>
              <a:buNone/>
              <a:defRPr/>
            </a:lvl1pPr>
            <a:lvl2pPr indent="0" marL="457200" rtl="0">
              <a:spcBef>
                <a:spcPts val="0"/>
              </a:spcBef>
              <a:buFont typeface="Questrial"/>
              <a:buNone/>
              <a:defRPr/>
            </a:lvl2pPr>
            <a:lvl3pPr indent="0" marL="914400" rtl="0">
              <a:spcBef>
                <a:spcPts val="0"/>
              </a:spcBef>
              <a:buFont typeface="Questrial"/>
              <a:buNone/>
              <a:defRPr/>
            </a:lvl3pPr>
            <a:lvl4pPr indent="0" marL="1371600" rtl="0">
              <a:spcBef>
                <a:spcPts val="0"/>
              </a:spcBef>
              <a:buFont typeface="Questrial"/>
              <a:buNone/>
              <a:defRPr/>
            </a:lvl4pPr>
            <a:lvl5pPr indent="0" marL="1828800" rtl="0">
              <a:spcBef>
                <a:spcPts val="0"/>
              </a:spcBef>
              <a:buFont typeface="Questrial"/>
              <a:buNone/>
              <a:defRPr/>
            </a:lvl5pPr>
            <a:lvl6pPr indent="0" marL="2286000" rtl="0">
              <a:spcBef>
                <a:spcPts val="0"/>
              </a:spcBef>
              <a:buFont typeface="Questrial"/>
              <a:buNone/>
              <a:defRPr/>
            </a:lvl6pPr>
            <a:lvl7pPr indent="0" marL="2743200" rtl="0">
              <a:spcBef>
                <a:spcPts val="0"/>
              </a:spcBef>
              <a:buFont typeface="Questrial"/>
              <a:buNone/>
              <a:defRPr/>
            </a:lvl7pPr>
            <a:lvl8pPr indent="0" marL="3200400" rtl="0">
              <a:spcBef>
                <a:spcPts val="0"/>
              </a:spcBef>
              <a:buFont typeface="Questrial"/>
              <a:buNone/>
              <a:defRPr/>
            </a:lvl8pPr>
            <a:lvl9pPr indent="0" marL="3657600" rtl="0">
              <a:spcBef>
                <a:spcPts val="0"/>
              </a:spcBef>
              <a:buFont typeface="Questrial"/>
              <a:buNone/>
              <a:defRPr/>
            </a:lvl9pPr>
          </a:lstStyle>
          <a:p/>
        </p:txBody>
      </p:sp>
      <p:sp>
        <p:nvSpPr>
          <p:cNvPr id="75" name="Shape 75"/>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6" name="Shape 76"/>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8"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2" Type="http://schemas.openxmlformats.org/officeDocument/2006/relationships/slideLayout" Target="../slideLayouts/slideLayout2.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 Type="http://schemas.openxmlformats.org/officeDocument/2006/relationships/slideLayout" Target="../slideLayouts/slideLayout1.xml"/><Relationship Id="rId4" Type="http://schemas.openxmlformats.org/officeDocument/2006/relationships/slideLayout" Target="../slideLayouts/slideLayout4.xml"/><Relationship Id="rId10" Type="http://schemas.openxmlformats.org/officeDocument/2006/relationships/slideLayout" Target="../slideLayouts/slideLayout10.xml"/><Relationship Id="rId3" Type="http://schemas.openxmlformats.org/officeDocument/2006/relationships/slideLayout" Target="../slideLayouts/slideLayout3.xml"/><Relationship Id="rId11" Type="http://schemas.openxmlformats.org/officeDocument/2006/relationships/slideLayout" Target="../slideLayouts/slideLayout11.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92E2EE"/>
            </a:gs>
            <a:gs pos="10000">
              <a:srgbClr val="92E2EE"/>
            </a:gs>
            <a:gs pos="100000">
              <a:srgbClr val="07578E"/>
            </a:gs>
          </a:gsLst>
          <a:lin ang="6120000" scaled="0"/>
        </a:gradFill>
      </p:bgPr>
    </p:bg>
    <p:spTree>
      <p:nvGrpSpPr>
        <p:cNvPr id="4" name="Shape 4"/>
        <p:cNvGrpSpPr/>
        <p:nvPr/>
      </p:nvGrpSpPr>
      <p:grpSpPr>
        <a:xfrm>
          <a:off x="0" y="0"/>
          <a:ext cx="0" cy="0"/>
          <a:chOff x="0" y="0"/>
          <a:chExt cx="0" cy="0"/>
        </a:xfrm>
      </p:grpSpPr>
      <p:grpSp>
        <p:nvGrpSpPr>
          <p:cNvPr id="5" name="Shape 5"/>
          <p:cNvGrpSpPr/>
          <p:nvPr/>
        </p:nvGrpSpPr>
        <p:grpSpPr>
          <a:xfrm>
            <a:off x="9206968" y="2963333"/>
            <a:ext cx="2981858" cy="3208866"/>
            <a:chOff x="9206968" y="2963333"/>
            <a:chExt cx="2981858" cy="3208866"/>
          </a:xfrm>
        </p:grpSpPr>
        <p:cxnSp>
          <p:nvCxnSpPr>
            <p:cNvPr id="6" name="Shape 6"/>
            <p:cNvCxnSpPr/>
            <p:nvPr/>
          </p:nvCxnSpPr>
          <p:spPr>
            <a:xfrm flipH="1">
              <a:off x="11276011" y="2963333"/>
              <a:ext cx="912814" cy="912811"/>
            </a:xfrm>
            <a:prstGeom prst="straightConnector1">
              <a:avLst/>
            </a:prstGeom>
            <a:noFill/>
            <a:ln cap="flat" w="9525">
              <a:solidFill>
                <a:schemeClr val="lt1"/>
              </a:solidFill>
              <a:prstDash val="solid"/>
              <a:round/>
              <a:headEnd len="med" w="med" type="none"/>
              <a:tailEnd len="med" w="med" type="none"/>
            </a:ln>
          </p:spPr>
        </p:cxnSp>
        <p:cxnSp>
          <p:nvCxnSpPr>
            <p:cNvPr id="7" name="Shape 7"/>
            <p:cNvCxnSpPr/>
            <p:nvPr/>
          </p:nvCxnSpPr>
          <p:spPr>
            <a:xfrm flipH="1">
              <a:off x="9206968" y="3190343"/>
              <a:ext cx="2981857" cy="2981855"/>
            </a:xfrm>
            <a:prstGeom prst="straightConnector1">
              <a:avLst/>
            </a:prstGeom>
            <a:noFill/>
            <a:ln cap="flat" w="9525">
              <a:solidFill>
                <a:schemeClr val="lt1"/>
              </a:solidFill>
              <a:prstDash val="solid"/>
              <a:round/>
              <a:headEnd len="med" w="med" type="none"/>
              <a:tailEnd len="med" w="med" type="none"/>
            </a:ln>
          </p:spPr>
        </p:cxnSp>
        <p:cxnSp>
          <p:nvCxnSpPr>
            <p:cNvPr id="8" name="Shape 8"/>
            <p:cNvCxnSpPr/>
            <p:nvPr/>
          </p:nvCxnSpPr>
          <p:spPr>
            <a:xfrm flipH="1">
              <a:off x="10292291" y="3285067"/>
              <a:ext cx="1896534" cy="1896532"/>
            </a:xfrm>
            <a:prstGeom prst="straightConnector1">
              <a:avLst/>
            </a:prstGeom>
            <a:noFill/>
            <a:ln cap="flat" w="9525">
              <a:solidFill>
                <a:schemeClr val="lt1"/>
              </a:solidFill>
              <a:prstDash val="solid"/>
              <a:round/>
              <a:headEnd len="med" w="med" type="none"/>
              <a:tailEnd len="med" w="med" type="none"/>
            </a:ln>
          </p:spPr>
        </p:cxnSp>
        <p:cxnSp>
          <p:nvCxnSpPr>
            <p:cNvPr id="9" name="Shape 9"/>
            <p:cNvCxnSpPr/>
            <p:nvPr/>
          </p:nvCxnSpPr>
          <p:spPr>
            <a:xfrm flipH="1">
              <a:off x="10443103" y="3131080"/>
              <a:ext cx="1745721" cy="1745720"/>
            </a:xfrm>
            <a:prstGeom prst="straightConnector1">
              <a:avLst/>
            </a:prstGeom>
            <a:noFill/>
            <a:ln cap="flat" w="28575">
              <a:solidFill>
                <a:schemeClr val="lt1"/>
              </a:solidFill>
              <a:prstDash val="solid"/>
              <a:round/>
              <a:headEnd len="med" w="med" type="none"/>
              <a:tailEnd len="med" w="med" type="none"/>
            </a:ln>
          </p:spPr>
        </p:cxnSp>
        <p:cxnSp>
          <p:nvCxnSpPr>
            <p:cNvPr id="10" name="Shape 10"/>
            <p:cNvCxnSpPr/>
            <p:nvPr/>
          </p:nvCxnSpPr>
          <p:spPr>
            <a:xfrm flipH="1">
              <a:off x="10918826" y="3683001"/>
              <a:ext cx="1270001" cy="1269998"/>
            </a:xfrm>
            <a:prstGeom prst="straightConnector1">
              <a:avLst/>
            </a:prstGeom>
            <a:noFill/>
            <a:ln cap="flat" w="28575">
              <a:solidFill>
                <a:schemeClr val="lt1"/>
              </a:solidFill>
              <a:prstDash val="solid"/>
              <a:round/>
              <a:headEnd len="med" w="med" type="none"/>
              <a:tailEnd len="med" w="med" type="none"/>
            </a:ln>
          </p:spPr>
        </p:cxnSp>
      </p:grpSp>
      <p:sp>
        <p:nvSpPr>
          <p:cNvPr id="11" name="Shape 11"/>
          <p:cNvSpPr txBox="1"/>
          <p:nvPr>
            <p:ph type="title"/>
          </p:nvPr>
        </p:nvSpPr>
        <p:spPr>
          <a:xfrm>
            <a:off x="684212" y="4487332"/>
            <a:ext cx="8534399" cy="1507067"/>
          </a:xfrm>
          <a:prstGeom prst="rect">
            <a:avLst/>
          </a:prstGeom>
          <a:noFill/>
          <a:ln>
            <a:noFill/>
          </a:ln>
        </p:spPr>
        <p:txBody>
          <a:bodyPr anchorCtr="0" anchor="ctr" bIns="91425" lIns="91425" rIns="91425" tIns="91425"/>
          <a:lstStyle>
            <a:lvl1pPr indent="0" marL="0" marR="0" rtl="0" algn="l">
              <a:spcBef>
                <a:spcPts val="0"/>
              </a:spcBef>
              <a:buClr>
                <a:schemeClr val="lt1"/>
              </a:buClr>
              <a:buFont typeface="Quest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body"/>
          </p:nvPr>
        </p:nvSpPr>
        <p:spPr>
          <a:xfrm>
            <a:off x="684212" y="685800"/>
            <a:ext cx="8534399" cy="3615266"/>
          </a:xfrm>
          <a:prstGeom prst="rect">
            <a:avLst/>
          </a:prstGeom>
          <a:noFill/>
          <a:ln>
            <a:noFill/>
          </a:ln>
        </p:spPr>
        <p:txBody>
          <a:bodyPr anchorCtr="0" anchor="ctr" bIns="91425" lIns="91425" rIns="91425" tIns="91425"/>
          <a:lstStyle>
            <a:lvl1pPr indent="-184150" marL="285750" marR="0" rtl="0" algn="l">
              <a:spcBef>
                <a:spcPts val="400"/>
              </a:spcBef>
              <a:spcAft>
                <a:spcPts val="600"/>
              </a:spcAft>
              <a:buClr>
                <a:schemeClr val="lt1"/>
              </a:buClr>
              <a:buFont typeface="Noto Symbol"/>
              <a:buChar char=""/>
              <a:defRPr/>
            </a:lvl1pPr>
            <a:lvl2pPr indent="-194309" marL="742950" marR="0" rtl="0" algn="l">
              <a:spcBef>
                <a:spcPts val="360"/>
              </a:spcBef>
              <a:spcAft>
                <a:spcPts val="600"/>
              </a:spcAft>
              <a:buClr>
                <a:schemeClr val="lt1"/>
              </a:buClr>
              <a:buFont typeface="Noto Symbol"/>
              <a:buChar char=""/>
              <a:defRPr/>
            </a:lvl2pPr>
            <a:lvl3pPr indent="-204469" marL="1200150" marR="0" rtl="0" algn="l">
              <a:spcBef>
                <a:spcPts val="320"/>
              </a:spcBef>
              <a:spcAft>
                <a:spcPts val="600"/>
              </a:spcAft>
              <a:buClr>
                <a:schemeClr val="lt1"/>
              </a:buClr>
              <a:buFont typeface="Noto Symbol"/>
              <a:buChar char=""/>
              <a:defRPr/>
            </a:lvl3pPr>
            <a:lvl4pPr indent="-100330" marL="1543050" marR="0" rtl="0" algn="l">
              <a:spcBef>
                <a:spcPts val="280"/>
              </a:spcBef>
              <a:spcAft>
                <a:spcPts val="600"/>
              </a:spcAft>
              <a:buClr>
                <a:schemeClr val="lt1"/>
              </a:buClr>
              <a:buFont typeface="Noto Symbol"/>
              <a:buChar char=""/>
              <a:defRPr/>
            </a:lvl4pPr>
            <a:lvl5pPr indent="-100329" marL="2000250" marR="0" rtl="0" algn="l">
              <a:spcBef>
                <a:spcPts val="280"/>
              </a:spcBef>
              <a:spcAft>
                <a:spcPts val="600"/>
              </a:spcAft>
              <a:buClr>
                <a:schemeClr val="lt1"/>
              </a:buClr>
              <a:buFont typeface="Noto Symbol"/>
              <a:buChar char=""/>
              <a:defRPr/>
            </a:lvl5pPr>
            <a:lvl6pPr indent="-157479" marL="2514600" marR="0" rtl="0" algn="l">
              <a:spcBef>
                <a:spcPts val="280"/>
              </a:spcBef>
              <a:spcAft>
                <a:spcPts val="600"/>
              </a:spcAft>
              <a:buClr>
                <a:schemeClr val="lt1"/>
              </a:buClr>
              <a:buFont typeface="Noto Symbol"/>
              <a:buChar char=""/>
              <a:defRPr/>
            </a:lvl6pPr>
            <a:lvl7pPr indent="-157479" marL="2971800" marR="0" rtl="0" algn="l">
              <a:spcBef>
                <a:spcPts val="280"/>
              </a:spcBef>
              <a:spcAft>
                <a:spcPts val="600"/>
              </a:spcAft>
              <a:buClr>
                <a:schemeClr val="lt1"/>
              </a:buClr>
              <a:buFont typeface="Noto Symbol"/>
              <a:buChar char=""/>
              <a:defRPr/>
            </a:lvl7pPr>
            <a:lvl8pPr indent="-157479" marL="3429000" marR="0" rtl="0" algn="l">
              <a:spcBef>
                <a:spcPts val="280"/>
              </a:spcBef>
              <a:spcAft>
                <a:spcPts val="600"/>
              </a:spcAft>
              <a:buClr>
                <a:schemeClr val="lt1"/>
              </a:buClr>
              <a:buFont typeface="Noto Symbol"/>
              <a:buChar char=""/>
              <a:defRPr/>
            </a:lvl8pPr>
            <a:lvl9pPr indent="-157479" marL="3886200" marR="0" rtl="0" algn="l">
              <a:spcBef>
                <a:spcPts val="280"/>
              </a:spcBef>
              <a:spcAft>
                <a:spcPts val="600"/>
              </a:spcAft>
              <a:buClr>
                <a:schemeClr val="lt1"/>
              </a:buClr>
              <a:buFont typeface="Noto Symbol"/>
              <a:buChar char=""/>
              <a:defRPr/>
            </a:lvl9pPr>
          </a:lstStyle>
          <a:p/>
        </p:txBody>
      </p:sp>
      <p:sp>
        <p:nvSpPr>
          <p:cNvPr id="13" name="Shape 13"/>
          <p:cNvSpPr txBox="1"/>
          <p:nvPr>
            <p:ph idx="10" type="dt"/>
          </p:nvPr>
        </p:nvSpPr>
        <p:spPr>
          <a:xfrm>
            <a:off x="9904411" y="6172200"/>
            <a:ext cx="1600199" cy="365125"/>
          </a:xfrm>
          <a:prstGeom prst="rect">
            <a:avLst/>
          </a:prstGeom>
          <a:noFill/>
          <a:ln>
            <a:noFill/>
          </a:ln>
        </p:spPr>
        <p:txBody>
          <a:bodyPr anchorCtr="0" anchor="t" bIns="91425" lIns="91425" rIns="91425" tIns="91425"/>
          <a:lstStyle>
            <a:lvl1pPr indent="0" marL="0" marR="0" rtl="0" algn="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a:off x="684212" y="6172200"/>
            <a:ext cx="7543800" cy="365125"/>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10363200" y="5578475"/>
            <a:ext cx="1142244" cy="669925"/>
          </a:xfrm>
          <a:prstGeom prst="rect">
            <a:avLst/>
          </a:prstGeom>
          <a:noFill/>
          <a:ln>
            <a:noFill/>
          </a:ln>
        </p:spPr>
        <p:txBody>
          <a:bodyPr anchorCtr="0" anchor="b" bIns="45700" lIns="91425" rIns="91425" tIns="45700">
            <a:noAutofit/>
          </a:bodyPr>
          <a:lstStyle>
            <a:lvl1pPr indent="0" marL="0" marR="0" rtl="0" algn="r">
              <a:spcBef>
                <a:spcPts val="0"/>
              </a:spcBef>
              <a:buNone/>
              <a:defRPr b="0" baseline="0" i="0" sz="3200" u="none" cap="none" strike="noStrike">
                <a:solidFill>
                  <a:srgbClr val="09304A"/>
                </a:solidFill>
                <a:latin typeface="Questrial"/>
                <a:ea typeface="Questrial"/>
                <a:cs typeface="Questrial"/>
                <a:sym typeface="Questrial"/>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g"/><Relationship Id="rId3" Type="http://schemas.openxmlformats.org/officeDocument/2006/relationships/image" Target="../media/image11.jpg"/><Relationship Id="rId5"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g"/><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jpg"/><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20.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jpg"/><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08.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01.jpg"/><Relationship Id="rId3" Type="http://schemas.openxmlformats.org/officeDocument/2006/relationships/image" Target="../media/image0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ctrTitle"/>
          </p:nvPr>
        </p:nvSpPr>
        <p:spPr>
          <a:xfrm>
            <a:off x="413868" y="381663"/>
            <a:ext cx="8001000" cy="1089327"/>
          </a:xfrm>
          <a:prstGeom prst="rect">
            <a:avLst/>
          </a:prstGeom>
          <a:noFill/>
          <a:ln>
            <a:noFill/>
          </a:ln>
        </p:spPr>
        <p:txBody>
          <a:bodyPr anchorCtr="0" anchor="b" bIns="45700" lIns="91425" rIns="91425" tIns="45700">
            <a:noAutofit/>
          </a:bodyPr>
          <a:lstStyle/>
          <a:p>
            <a:pPr indent="0" lvl="0" marL="0" marR="0" rtl="0" algn="l">
              <a:spcBef>
                <a:spcPts val="0"/>
              </a:spcBef>
              <a:buClr>
                <a:schemeClr val="lt1"/>
              </a:buClr>
              <a:buSzPct val="25000"/>
              <a:buFont typeface="Questrial"/>
              <a:buNone/>
            </a:pPr>
            <a:r>
              <a:rPr b="0" baseline="0" i="0" lang="en-US" sz="4800" u="none" cap="none" strike="noStrike">
                <a:solidFill>
                  <a:schemeClr val="lt1"/>
                </a:solidFill>
                <a:latin typeface="Questrial"/>
                <a:ea typeface="Questrial"/>
                <a:cs typeface="Questrial"/>
                <a:sym typeface="Questrial"/>
              </a:rPr>
              <a:t>PARTS OF A SPACE SUIT</a:t>
            </a:r>
          </a:p>
        </p:txBody>
      </p:sp>
      <p:pic>
        <p:nvPicPr>
          <p:cNvPr id="136" name="Shape 136"/>
          <p:cNvPicPr preferRelativeResize="0"/>
          <p:nvPr/>
        </p:nvPicPr>
        <p:blipFill rotWithShape="1">
          <a:blip r:embed="rId3">
            <a:alphaModFix/>
          </a:blip>
          <a:srcRect b="0" l="0" r="0" t="0"/>
          <a:stretch/>
        </p:blipFill>
        <p:spPr>
          <a:xfrm>
            <a:off x="413868" y="2135755"/>
            <a:ext cx="6610349" cy="3238499"/>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HELMET</a:t>
            </a:r>
          </a:p>
        </p:txBody>
      </p:sp>
      <p:sp>
        <p:nvSpPr>
          <p:cNvPr id="199" name="Shape 199"/>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184150" lvl="0" marL="285750" marR="0" rtl="0" algn="l">
              <a:spcBef>
                <a:spcPts val="0"/>
              </a:spcBef>
              <a:spcAft>
                <a:spcPts val="600"/>
              </a:spcAft>
              <a:buClr>
                <a:schemeClr val="lt1"/>
              </a:buClr>
              <a:buFont typeface="Noto Symbol"/>
              <a:buNone/>
            </a:pPr>
            <a:r>
              <a:t/>
            </a:r>
            <a:endParaRPr b="0" baseline="0" i="0" sz="2000" u="none" cap="none" strike="noStrike">
              <a:solidFill>
                <a:srgbClr val="0F486F"/>
              </a:solidFill>
              <a:latin typeface="Questrial"/>
              <a:ea typeface="Questrial"/>
              <a:cs typeface="Questrial"/>
              <a:sym typeface="Quest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LOWER</a:t>
            </a:r>
          </a:p>
        </p:txBody>
      </p:sp>
      <p:sp>
        <p:nvSpPr>
          <p:cNvPr id="205" name="Shape 205"/>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lnSpc>
                <a:spcPct val="90000"/>
              </a:lnSpc>
              <a:spcBef>
                <a:spcPts val="0"/>
              </a:spcBef>
              <a:spcAft>
                <a:spcPts val="0"/>
              </a:spcAft>
              <a:buClr>
                <a:schemeClr val="lt1"/>
              </a:buClr>
              <a:buSzPct val="77894"/>
              <a:buFont typeface="Noto Symbol"/>
              <a:buChar char=""/>
            </a:pPr>
            <a:r>
              <a:rPr b="0" baseline="0" i="0" lang="en-US" sz="1850" u="none" cap="none" strike="noStrike">
                <a:solidFill>
                  <a:srgbClr val="0F486F"/>
                </a:solidFill>
                <a:latin typeface="Questrial"/>
                <a:ea typeface="Questrial"/>
                <a:cs typeface="Questrial"/>
                <a:sym typeface="Questrial"/>
              </a:rPr>
              <a:t>This section is made up of spacesuit pants, boots and the lower half of the waist closure. A piece called the waist bearing helps the astronaut move and turn. A metal body-seal closure connects the lower torso to the hard upper torso.</a:t>
            </a:r>
          </a:p>
          <a:p>
            <a:pPr indent="-191770" lvl="0" marL="285750" marR="0" rtl="0" algn="l">
              <a:lnSpc>
                <a:spcPct val="90000"/>
              </a:lnSpc>
              <a:spcBef>
                <a:spcPts val="970"/>
              </a:spcBef>
              <a:spcAft>
                <a:spcPts val="0"/>
              </a:spcAft>
              <a:buClr>
                <a:schemeClr val="lt1"/>
              </a:buClr>
              <a:buFont typeface="Noto Symbol"/>
              <a:buNone/>
            </a:pPr>
            <a:r>
              <a:t/>
            </a:r>
            <a:endParaRPr b="0" baseline="0" i="0" sz="1850" u="none" cap="none" strike="noStrike">
              <a:solidFill>
                <a:srgbClr val="0F486F"/>
              </a:solidFill>
              <a:latin typeface="Questrial"/>
              <a:ea typeface="Questrial"/>
              <a:cs typeface="Questrial"/>
              <a:sym typeface="Questrial"/>
            </a:endParaRPr>
          </a:p>
          <a:p>
            <a:pPr indent="-285750" lvl="0" marL="285750" marR="0" rtl="0" algn="l">
              <a:lnSpc>
                <a:spcPct val="90000"/>
              </a:lnSpc>
              <a:spcBef>
                <a:spcPts val="970"/>
              </a:spcBef>
              <a:spcAft>
                <a:spcPts val="0"/>
              </a:spcAft>
              <a:buClr>
                <a:schemeClr val="lt1"/>
              </a:buClr>
              <a:buSzPct val="77894"/>
              <a:buFont typeface="Noto Symbol"/>
              <a:buChar char=""/>
            </a:pPr>
            <a:r>
              <a:rPr b="0" baseline="0" i="0" lang="en-US" sz="1850" u="none" cap="none" strike="noStrike">
                <a:solidFill>
                  <a:srgbClr val="0F486F"/>
                </a:solidFill>
                <a:latin typeface="Questrial"/>
                <a:ea typeface="Questrial"/>
                <a:cs typeface="Questrial"/>
                <a:sym typeface="Questrial"/>
              </a:rPr>
              <a:t>The lower torso has D-rings to attach tethers. Tethers are the cords that attach to the spacecraft so spacewalkers will not float away.</a:t>
            </a:r>
          </a:p>
          <a:p>
            <a:pPr indent="-191770" lvl="0" marL="285750" marR="0" rtl="0" algn="l">
              <a:lnSpc>
                <a:spcPct val="90000"/>
              </a:lnSpc>
              <a:spcBef>
                <a:spcPts val="970"/>
              </a:spcBef>
              <a:spcAft>
                <a:spcPts val="0"/>
              </a:spcAft>
              <a:buClr>
                <a:schemeClr val="lt1"/>
              </a:buClr>
              <a:buFont typeface="Noto Symbol"/>
              <a:buNone/>
            </a:pPr>
            <a:r>
              <a:t/>
            </a:r>
            <a:endParaRPr b="0" baseline="0" i="0" sz="1850" u="none" cap="none" strike="noStrike">
              <a:solidFill>
                <a:srgbClr val="0F486F"/>
              </a:solidFill>
              <a:latin typeface="Questrial"/>
              <a:ea typeface="Questrial"/>
              <a:cs typeface="Questrial"/>
              <a:sym typeface="Questrial"/>
            </a:endParaRPr>
          </a:p>
          <a:p>
            <a:pPr indent="-285750" lvl="0" marL="285750" marR="0" rtl="0" algn="l">
              <a:lnSpc>
                <a:spcPct val="90000"/>
              </a:lnSpc>
              <a:spcBef>
                <a:spcPts val="970"/>
              </a:spcBef>
              <a:spcAft>
                <a:spcPts val="0"/>
              </a:spcAft>
              <a:buClr>
                <a:schemeClr val="lt1"/>
              </a:buClr>
              <a:buSzPct val="77894"/>
              <a:buFont typeface="Noto Symbol"/>
              <a:buChar char=""/>
            </a:pPr>
            <a:r>
              <a:rPr b="0" baseline="0" i="0" lang="en-US" sz="1850" u="none" cap="none" strike="noStrike">
                <a:solidFill>
                  <a:srgbClr val="0F486F"/>
                </a:solidFill>
                <a:latin typeface="Questrial"/>
                <a:ea typeface="Questrial"/>
                <a:cs typeface="Questrial"/>
                <a:sym typeface="Questrial"/>
              </a:rPr>
              <a:t>Some suits are plain white; some have red stripes; and others have candy cane stripes. These variations help to tell one spacewalker from another.</a:t>
            </a:r>
          </a:p>
          <a:p>
            <a:pPr indent="-191770" lvl="0" marL="285750" marR="0" rtl="0" algn="l">
              <a:lnSpc>
                <a:spcPct val="90000"/>
              </a:lnSpc>
              <a:spcBef>
                <a:spcPts val="970"/>
              </a:spcBef>
              <a:spcAft>
                <a:spcPts val="600"/>
              </a:spcAft>
              <a:buClr>
                <a:schemeClr val="lt1"/>
              </a:buClr>
              <a:buFont typeface="Noto Symbol"/>
              <a:buNone/>
            </a:pPr>
            <a:r>
              <a:t/>
            </a:r>
            <a:endParaRPr b="0" baseline="0" i="0" sz="1850" u="none" cap="none" strike="noStrike">
              <a:solidFill>
                <a:srgbClr val="0F486F"/>
              </a:solidFill>
              <a:latin typeface="Questrial"/>
              <a:ea typeface="Questrial"/>
              <a:cs typeface="Questrial"/>
              <a:sym typeface="Questrial"/>
            </a:endParaRPr>
          </a:p>
        </p:txBody>
      </p:sp>
      <p:pic>
        <p:nvPicPr>
          <p:cNvPr id="206" name="Shape 206"/>
          <p:cNvPicPr preferRelativeResize="0"/>
          <p:nvPr/>
        </p:nvPicPr>
        <p:blipFill rotWithShape="1">
          <a:blip r:embed="rId3">
            <a:alphaModFix/>
          </a:blip>
          <a:srcRect b="0" l="0" r="0" t="0"/>
          <a:stretch/>
        </p:blipFill>
        <p:spPr>
          <a:xfrm>
            <a:off x="3733800" y="354541"/>
            <a:ext cx="1066799" cy="2000250"/>
          </a:xfrm>
          <a:prstGeom prst="rect">
            <a:avLst/>
          </a:prstGeom>
          <a:noFill/>
          <a:ln>
            <a:noFill/>
          </a:ln>
        </p:spPr>
      </p:pic>
      <p:pic>
        <p:nvPicPr>
          <p:cNvPr id="207" name="Shape 207"/>
          <p:cNvPicPr preferRelativeResize="0"/>
          <p:nvPr/>
        </p:nvPicPr>
        <p:blipFill rotWithShape="1">
          <a:blip r:embed="rId4">
            <a:alphaModFix/>
          </a:blip>
          <a:srcRect b="0" l="0" r="0" t="0"/>
          <a:stretch/>
        </p:blipFill>
        <p:spPr>
          <a:xfrm>
            <a:off x="5427428" y="345016"/>
            <a:ext cx="2657474" cy="1847849"/>
          </a:xfrm>
          <a:prstGeom prst="rect">
            <a:avLst/>
          </a:prstGeom>
          <a:noFill/>
          <a:ln>
            <a:noFill/>
          </a:ln>
        </p:spPr>
      </p:pic>
      <p:pic>
        <p:nvPicPr>
          <p:cNvPr id="208" name="Shape 208"/>
          <p:cNvPicPr preferRelativeResize="0"/>
          <p:nvPr/>
        </p:nvPicPr>
        <p:blipFill rotWithShape="1">
          <a:blip r:embed="rId5">
            <a:alphaModFix/>
          </a:blip>
          <a:srcRect b="0" l="0" r="0" t="0"/>
          <a:stretch/>
        </p:blipFill>
        <p:spPr>
          <a:xfrm>
            <a:off x="8464617" y="354541"/>
            <a:ext cx="2657474" cy="18383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IDB</a:t>
            </a:r>
            <a:br>
              <a:rPr b="0" baseline="0" i="0" lang="en-US" sz="3600" u="none" cap="none" strike="noStrike">
                <a:solidFill>
                  <a:schemeClr val="lt1"/>
                </a:solidFill>
                <a:latin typeface="Questrial"/>
                <a:ea typeface="Questrial"/>
                <a:cs typeface="Questrial"/>
                <a:sym typeface="Questrial"/>
              </a:rPr>
            </a:br>
            <a:r>
              <a:rPr b="0" baseline="0" i="0" lang="en-US" sz="3600" u="none" cap="none" strike="noStrike">
                <a:solidFill>
                  <a:schemeClr val="lt1"/>
                </a:solidFill>
                <a:latin typeface="Questrial"/>
                <a:ea typeface="Questrial"/>
                <a:cs typeface="Questrial"/>
                <a:sym typeface="Questrial"/>
              </a:rPr>
              <a:t>(IN-SUIT DRINK BAG)</a:t>
            </a:r>
          </a:p>
        </p:txBody>
      </p:sp>
      <p:sp>
        <p:nvSpPr>
          <p:cNvPr id="214" name="Shape 214"/>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A plastic, water-filled pouch attaches to the inside of the Hard Upper Torso using Velcro. A plastic tube with a valve sticks out of the bag. The tube and valve can be adjusted to be near the astronaut's mouth. Biting the valve opens the tube so the spacewalker can take a drink. Releasing the bite closes the valve again.</a:t>
            </a:r>
          </a:p>
          <a:p>
            <a:pPr indent="-184150" lvl="0" marL="285750" marR="0" rtl="0" algn="l">
              <a:spcBef>
                <a:spcPts val="1000"/>
              </a:spcBef>
              <a:spcAft>
                <a:spcPts val="600"/>
              </a:spcAft>
              <a:buClr>
                <a:schemeClr val="lt1"/>
              </a:buClr>
              <a:buFont typeface="Noto Symbol"/>
              <a:buNone/>
            </a:pPr>
            <a:r>
              <a:t/>
            </a:r>
            <a:endParaRPr b="0" baseline="0" i="0" sz="2000" u="none" cap="none" strike="noStrike">
              <a:solidFill>
                <a:srgbClr val="0F486F"/>
              </a:solidFill>
              <a:latin typeface="Questrial"/>
              <a:ea typeface="Questrial"/>
              <a:cs typeface="Questrial"/>
              <a:sym typeface="Questrial"/>
            </a:endParaRPr>
          </a:p>
        </p:txBody>
      </p:sp>
      <p:pic>
        <p:nvPicPr>
          <p:cNvPr id="215" name="Shape 215"/>
          <p:cNvPicPr preferRelativeResize="0"/>
          <p:nvPr/>
        </p:nvPicPr>
        <p:blipFill rotWithShape="1">
          <a:blip r:embed="rId3">
            <a:alphaModFix/>
          </a:blip>
          <a:srcRect b="0" l="0" r="0" t="0"/>
          <a:stretch/>
        </p:blipFill>
        <p:spPr>
          <a:xfrm>
            <a:off x="7166982" y="838449"/>
            <a:ext cx="2676525" cy="1819274"/>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DCM</a:t>
            </a:r>
            <a:br>
              <a:rPr b="0" baseline="0" i="0" lang="en-US" sz="3600" u="none" cap="none" strike="noStrike">
                <a:solidFill>
                  <a:schemeClr val="lt1"/>
                </a:solidFill>
                <a:latin typeface="Questrial"/>
                <a:ea typeface="Questrial"/>
                <a:cs typeface="Questrial"/>
                <a:sym typeface="Questrial"/>
              </a:rPr>
            </a:br>
            <a:r>
              <a:rPr b="0" baseline="0" i="0" lang="en-US" sz="3600" u="none" cap="none" strike="noStrike">
                <a:solidFill>
                  <a:schemeClr val="lt1"/>
                </a:solidFill>
                <a:latin typeface="Questrial"/>
                <a:ea typeface="Questrial"/>
                <a:cs typeface="Questrial"/>
                <a:sym typeface="Questrial"/>
              </a:rPr>
              <a:t>(DISPLAYS AND CONTROL MODULE)</a:t>
            </a:r>
          </a:p>
        </p:txBody>
      </p:sp>
      <p:sp>
        <p:nvSpPr>
          <p:cNvPr id="221" name="Shape 221"/>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This module is the control panel for the mini-spacecraft. Switches, controls, gauges and an electronic display are on the module. The astronaut can operate the Primary Life Support Subsystem from this module.</a:t>
            </a:r>
          </a:p>
        </p:txBody>
      </p:sp>
      <p:pic>
        <p:nvPicPr>
          <p:cNvPr id="222" name="Shape 222"/>
          <p:cNvPicPr preferRelativeResize="0"/>
          <p:nvPr/>
        </p:nvPicPr>
        <p:blipFill rotWithShape="1">
          <a:blip r:embed="rId3">
            <a:alphaModFix/>
          </a:blip>
          <a:srcRect b="0" l="0" r="0" t="0"/>
          <a:stretch/>
        </p:blipFill>
        <p:spPr>
          <a:xfrm>
            <a:off x="8976690" y="1831824"/>
            <a:ext cx="2666999" cy="1819274"/>
          </a:xfrm>
          <a:prstGeom prst="rect">
            <a:avLst/>
          </a:prstGeom>
          <a:solidFill>
            <a:srgbClr val="EEEEEE"/>
          </a:solidFill>
          <a:ln cap="sq" w="88900">
            <a:solidFill>
              <a:srgbClr val="FFFFFF"/>
            </a:solidFill>
            <a:prstDash val="solid"/>
            <a:miter/>
            <a:headEnd len="med" w="med" type="none"/>
            <a:tailEnd len="med" w="med" type="none"/>
          </a:ln>
        </p:spPr>
      </p:pic>
      <p:pic>
        <p:nvPicPr>
          <p:cNvPr id="223" name="Shape 223"/>
          <p:cNvPicPr preferRelativeResize="0"/>
          <p:nvPr/>
        </p:nvPicPr>
        <p:blipFill rotWithShape="1">
          <a:blip r:embed="rId4">
            <a:alphaModFix/>
          </a:blip>
          <a:srcRect b="0" l="0" r="0" t="0"/>
          <a:stretch/>
        </p:blipFill>
        <p:spPr>
          <a:xfrm>
            <a:off x="8957640" y="359305"/>
            <a:ext cx="2705100" cy="1238250"/>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GLOVES</a:t>
            </a:r>
          </a:p>
        </p:txBody>
      </p:sp>
      <p:sp>
        <p:nvSpPr>
          <p:cNvPr id="229" name="Shape 229"/>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This module is the control panel for the mini-spacecraft. Switches, controls, gauges and an electronic display are on the module. The astronaut can operate the Primary Life Support Subsystem from this module.</a:t>
            </a:r>
          </a:p>
        </p:txBody>
      </p:sp>
      <p:pic>
        <p:nvPicPr>
          <p:cNvPr id="230" name="Shape 230"/>
          <p:cNvPicPr preferRelativeResize="0"/>
          <p:nvPr/>
        </p:nvPicPr>
        <p:blipFill rotWithShape="1">
          <a:blip r:embed="rId3">
            <a:alphaModFix/>
          </a:blip>
          <a:srcRect b="0" l="0" r="0" t="0"/>
          <a:stretch/>
        </p:blipFill>
        <p:spPr>
          <a:xfrm>
            <a:off x="5573532" y="510645"/>
            <a:ext cx="2666999" cy="1857375"/>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UPPER</a:t>
            </a:r>
          </a:p>
        </p:txBody>
      </p:sp>
      <p:sp>
        <p:nvSpPr>
          <p:cNvPr id="236" name="Shape 236"/>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The top of the spacesuit includes the Hard Upper Torso and the arm assembly. </a:t>
            </a:r>
          </a:p>
        </p:txBody>
      </p:sp>
      <p:pic>
        <p:nvPicPr>
          <p:cNvPr id="237" name="Shape 237"/>
          <p:cNvPicPr preferRelativeResize="0"/>
          <p:nvPr/>
        </p:nvPicPr>
        <p:blipFill rotWithShape="1">
          <a:blip r:embed="rId3">
            <a:alphaModFix/>
          </a:blip>
          <a:srcRect b="0" l="0" r="0" t="0"/>
          <a:stretch/>
        </p:blipFill>
        <p:spPr>
          <a:xfrm>
            <a:off x="5664144" y="524933"/>
            <a:ext cx="2628899" cy="1828800"/>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PLSS</a:t>
            </a:r>
            <a:br>
              <a:rPr b="0" baseline="0" i="0" lang="en-US" sz="3600" u="none" cap="none" strike="noStrike">
                <a:solidFill>
                  <a:schemeClr val="lt1"/>
                </a:solidFill>
                <a:latin typeface="Questrial"/>
                <a:ea typeface="Questrial"/>
                <a:cs typeface="Questrial"/>
                <a:sym typeface="Questrial"/>
              </a:rPr>
            </a:br>
            <a:r>
              <a:rPr b="0" baseline="0" i="0" lang="en-US" sz="3600" u="none" cap="none" strike="noStrike">
                <a:solidFill>
                  <a:schemeClr val="lt1"/>
                </a:solidFill>
                <a:latin typeface="Questrial"/>
                <a:ea typeface="Questrial"/>
                <a:cs typeface="Questrial"/>
                <a:sym typeface="Questrial"/>
              </a:rPr>
              <a:t>(PRIMARY LIFE SUPPORT SUBSYSTEM)</a:t>
            </a:r>
          </a:p>
        </p:txBody>
      </p:sp>
      <p:sp>
        <p:nvSpPr>
          <p:cNvPr id="243" name="Shape 243"/>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The PLSS is worn like a backpack. It provides astronauts many of the things they need to survive on a spacewalk. Its tanks supply oxygen for the astronauts to breathe. It removes exhaled carbon dioxide. It contains a battery for electrical power. The PLSS also holds water-cooling equipment, a fan to circulate oxygen and a two-way radio. A caution and warning system in this backpack lets spacewalkers know if something is wrong with the suit. The unit is covered with protective cloth layers. </a:t>
            </a:r>
          </a:p>
        </p:txBody>
      </p:sp>
      <p:pic>
        <p:nvPicPr>
          <p:cNvPr id="244" name="Shape 244"/>
          <p:cNvPicPr preferRelativeResize="0"/>
          <p:nvPr/>
        </p:nvPicPr>
        <p:blipFill rotWithShape="1">
          <a:blip r:embed="rId3">
            <a:alphaModFix/>
          </a:blip>
          <a:srcRect b="0" l="0" r="0" t="0"/>
          <a:stretch/>
        </p:blipFill>
        <p:spPr>
          <a:xfrm>
            <a:off x="9014832" y="220942"/>
            <a:ext cx="2638424" cy="1828800"/>
          </a:xfrm>
          <a:prstGeom prst="rect">
            <a:avLst/>
          </a:prstGeom>
          <a:solidFill>
            <a:srgbClr val="EEEEEE"/>
          </a:solidFill>
          <a:ln cap="sq" w="88900">
            <a:solidFill>
              <a:srgbClr val="FFFFFF"/>
            </a:solidFill>
            <a:prstDash val="solid"/>
            <a:miter/>
            <a:headEnd len="med" w="med" type="none"/>
            <a:tailEnd len="med" w="med" type="none"/>
          </a:ln>
        </p:spPr>
      </p:pic>
      <p:pic>
        <p:nvPicPr>
          <p:cNvPr id="245" name="Shape 245"/>
          <p:cNvPicPr preferRelativeResize="0"/>
          <p:nvPr/>
        </p:nvPicPr>
        <p:blipFill rotWithShape="1">
          <a:blip r:embed="rId4">
            <a:alphaModFix/>
          </a:blip>
          <a:srcRect b="0" l="0" r="0" t="0"/>
          <a:stretch/>
        </p:blipFill>
        <p:spPr>
          <a:xfrm>
            <a:off x="9572043" y="2327083"/>
            <a:ext cx="1524000" cy="1981199"/>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ARM</a:t>
            </a:r>
          </a:p>
        </p:txBody>
      </p:sp>
      <p:sp>
        <p:nvSpPr>
          <p:cNvPr id="251" name="Shape 251"/>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The PLSS is worn like a backpack. It provides astronauts many of the things they need to survive on a spacewalk. Its tanks supply oxygen for the astronauts to breathe. It removes exhaled carbon dioxide. It contains a battery for electrical power. The PLSS also holds water-cooling equipment, a fan to circulate oxygen and a two-way radio. A caution and warning system in this backpack lets spacewalkers know if something is wrong with the suit. The unit is covered with protective cloth layers. </a:t>
            </a:r>
          </a:p>
        </p:txBody>
      </p:sp>
      <p:pic>
        <p:nvPicPr>
          <p:cNvPr id="252" name="Shape 252"/>
          <p:cNvPicPr preferRelativeResize="0"/>
          <p:nvPr/>
        </p:nvPicPr>
        <p:blipFill rotWithShape="1">
          <a:blip r:embed="rId3">
            <a:alphaModFix/>
          </a:blip>
          <a:srcRect b="0" l="0" r="0" t="0"/>
          <a:stretch/>
        </p:blipFill>
        <p:spPr>
          <a:xfrm>
            <a:off x="7326007" y="763697"/>
            <a:ext cx="2676525" cy="1800225"/>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HUT</a:t>
            </a:r>
            <a:br>
              <a:rPr b="0" baseline="0" i="0" lang="en-US" sz="3600" u="none" cap="none" strike="noStrike">
                <a:solidFill>
                  <a:schemeClr val="lt1"/>
                </a:solidFill>
                <a:latin typeface="Questrial"/>
                <a:ea typeface="Questrial"/>
                <a:cs typeface="Questrial"/>
                <a:sym typeface="Questrial"/>
              </a:rPr>
            </a:br>
            <a:r>
              <a:rPr b="0" baseline="0" i="0" lang="en-US" sz="3600" u="none" cap="none" strike="noStrike">
                <a:solidFill>
                  <a:schemeClr val="lt1"/>
                </a:solidFill>
                <a:latin typeface="Questrial"/>
                <a:ea typeface="Questrial"/>
                <a:cs typeface="Questrial"/>
                <a:sym typeface="Questrial"/>
              </a:rPr>
              <a:t>(HARD UPPER TORSO)</a:t>
            </a:r>
          </a:p>
        </p:txBody>
      </p:sp>
      <p:sp>
        <p:nvSpPr>
          <p:cNvPr id="258" name="Shape 258"/>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The HUT covers the chest and back. It is a vest made out of fiberglass like some cars and swimming pools. The Displays and Control Module and Primary Life Support Subsystem attach to this piece. An important function of this piece is that it serves as the connection for the tubes that drain water and allow oxygen flow.</a:t>
            </a:r>
          </a:p>
          <a:p>
            <a:pPr indent="-184150" lvl="0" marL="285750" marR="0" rtl="0" algn="l">
              <a:spcBef>
                <a:spcPts val="1000"/>
              </a:spcBef>
              <a:spcAft>
                <a:spcPts val="600"/>
              </a:spcAft>
              <a:buClr>
                <a:schemeClr val="lt1"/>
              </a:buClr>
              <a:buFont typeface="Noto Symbol"/>
              <a:buNone/>
            </a:pPr>
            <a:r>
              <a:t/>
            </a:r>
            <a:endParaRPr b="0" baseline="0" i="0" sz="2000" u="none" cap="none" strike="noStrike">
              <a:solidFill>
                <a:srgbClr val="0F486F"/>
              </a:solidFill>
              <a:latin typeface="Questrial"/>
              <a:ea typeface="Questrial"/>
              <a:cs typeface="Questrial"/>
              <a:sym typeface="Questrial"/>
            </a:endParaRPr>
          </a:p>
        </p:txBody>
      </p:sp>
      <p:pic>
        <p:nvPicPr>
          <p:cNvPr id="259" name="Shape 259"/>
          <p:cNvPicPr preferRelativeResize="0"/>
          <p:nvPr/>
        </p:nvPicPr>
        <p:blipFill rotWithShape="1">
          <a:blip r:embed="rId3">
            <a:alphaModFix/>
          </a:blip>
          <a:srcRect b="0" l="0" r="0" t="0"/>
          <a:stretch/>
        </p:blipFill>
        <p:spPr>
          <a:xfrm>
            <a:off x="5903662" y="651177"/>
            <a:ext cx="2686049" cy="1876424"/>
          </a:xfrm>
          <a:prstGeom prst="rect">
            <a:avLst/>
          </a:prstGeom>
          <a:solidFill>
            <a:srgbClr val="EEEEEE"/>
          </a:solidFill>
          <a:ln cap="sq" w="88900">
            <a:solidFill>
              <a:srgbClr val="FFFFFF"/>
            </a:solidFill>
            <a:prstDash val="solid"/>
            <a:miter/>
            <a:headEnd len="med" w="med" type="none"/>
            <a:tailEnd len="med" w="med" type="none"/>
          </a:ln>
        </p:spPr>
      </p:pic>
      <p:pic>
        <p:nvPicPr>
          <p:cNvPr id="260" name="Shape 260"/>
          <p:cNvPicPr preferRelativeResize="0"/>
          <p:nvPr/>
        </p:nvPicPr>
        <p:blipFill rotWithShape="1">
          <a:blip r:embed="rId4">
            <a:alphaModFix/>
          </a:blip>
          <a:srcRect b="0" l="0" r="0" t="0"/>
          <a:stretch/>
        </p:blipFill>
        <p:spPr>
          <a:xfrm>
            <a:off x="8956964" y="689277"/>
            <a:ext cx="2714624" cy="1838325"/>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TETHERS</a:t>
            </a:r>
          </a:p>
        </p:txBody>
      </p:sp>
      <p:pic>
        <p:nvPicPr>
          <p:cNvPr id="142" name="Shape 142"/>
          <p:cNvPicPr preferRelativeResize="0"/>
          <p:nvPr>
            <p:ph idx="1" type="body"/>
          </p:nvPr>
        </p:nvPicPr>
        <p:blipFill rotWithShape="1">
          <a:blip r:embed="rId3">
            <a:alphaModFix/>
          </a:blip>
          <a:srcRect b="0" l="0" r="0" t="0"/>
          <a:stretch/>
        </p:blipFill>
        <p:spPr>
          <a:xfrm>
            <a:off x="6946363" y="685800"/>
            <a:ext cx="2705100" cy="1828800"/>
          </a:xfrm>
          <a:prstGeom prst="rect">
            <a:avLst/>
          </a:prstGeom>
          <a:solidFill>
            <a:srgbClr val="EEEEEE"/>
          </a:solidFill>
          <a:ln cap="sq" w="88900">
            <a:solidFill>
              <a:srgbClr val="FFFFFF"/>
            </a:solidFill>
            <a:prstDash val="solid"/>
            <a:miter/>
            <a:headEnd len="med" w="med" type="none"/>
            <a:tailEnd len="med" w="med" type="none"/>
          </a:ln>
        </p:spPr>
      </p:pic>
      <p:sp>
        <p:nvSpPr>
          <p:cNvPr id="143" name="Shape 143"/>
          <p:cNvSpPr txBox="1"/>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One end of these straps is attached to the spacewalker. The other end is connected to the vehicle. The safety tethers keep the astronauts from drifting away into space.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CUFF</a:t>
            </a:r>
          </a:p>
        </p:txBody>
      </p:sp>
      <p:sp>
        <p:nvSpPr>
          <p:cNvPr id="149" name="Shape 149"/>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One end of these straps is attached to the spacewalker. The other end is connected to the vehicle. The safety tethers keep the astronauts from drifting away into space.</a:t>
            </a:r>
          </a:p>
        </p:txBody>
      </p:sp>
      <p:pic>
        <p:nvPicPr>
          <p:cNvPr id="150" name="Shape 150"/>
          <p:cNvPicPr preferRelativeResize="0"/>
          <p:nvPr/>
        </p:nvPicPr>
        <p:blipFill rotWithShape="1">
          <a:blip r:embed="rId3">
            <a:alphaModFix/>
          </a:blip>
          <a:srcRect b="0" l="0" r="0" t="0"/>
          <a:stretch/>
        </p:blipFill>
        <p:spPr>
          <a:xfrm>
            <a:off x="7125653" y="685800"/>
            <a:ext cx="2695574" cy="1819274"/>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LAYERS</a:t>
            </a:r>
          </a:p>
        </p:txBody>
      </p:sp>
      <p:sp>
        <p:nvSpPr>
          <p:cNvPr id="156" name="Shape 156"/>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lnSpc>
                <a:spcPct val="80000"/>
              </a:lnSpc>
              <a:spcBef>
                <a:spcPts val="0"/>
              </a:spcBef>
              <a:spcAft>
                <a:spcPts val="600"/>
              </a:spcAft>
              <a:buClr>
                <a:schemeClr val="lt1"/>
              </a:buClr>
              <a:buSzPct val="77894"/>
              <a:buFont typeface="Noto Symbol"/>
              <a:buChar char=""/>
            </a:pPr>
            <a:r>
              <a:rPr b="0" baseline="0" i="0" lang="en-US" sz="1850" u="none" cap="none" strike="noStrike">
                <a:solidFill>
                  <a:srgbClr val="0F486F"/>
                </a:solidFill>
                <a:latin typeface="Questrial"/>
                <a:ea typeface="Questrial"/>
                <a:cs typeface="Questrial"/>
                <a:sym typeface="Questrial"/>
              </a:rPr>
              <a:t>The spacesuit arm has 14 layers of material to protect the spacewalker. The liquid cooling and ventilation garment makes up the first three layers. On top of this garment is the bladder layer. It creates the proper pressure for the body. It also holds in the oxygen for breathing. The next layer holds the bladder layer to the correct shape around the astronaut's body and is made of the same material as camping tents. The ripstop liner is the tear-resistant layer. The next seven layers are Mylar insulation and make the suit act like a thermos. The layers keep the temperature from changing inside. They also protect the spacewalker from being harmed by small, high-speed objects flying through space. The outer layer is made of a blend of three fabrics. One fabric is waterproof. Another is the material used to make bullet-proof vests. The third fabric is fire-resistant.</a:t>
            </a:r>
          </a:p>
        </p:txBody>
      </p:sp>
      <p:pic>
        <p:nvPicPr>
          <p:cNvPr id="157" name="Shape 157"/>
          <p:cNvPicPr preferRelativeResize="0"/>
          <p:nvPr/>
        </p:nvPicPr>
        <p:blipFill rotWithShape="1">
          <a:blip r:embed="rId3">
            <a:alphaModFix/>
          </a:blip>
          <a:srcRect b="0" l="0" r="0" t="0"/>
          <a:stretch/>
        </p:blipFill>
        <p:spPr>
          <a:xfrm>
            <a:off x="6988864" y="524933"/>
            <a:ext cx="2666999" cy="1828800"/>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WRIST</a:t>
            </a:r>
          </a:p>
        </p:txBody>
      </p:sp>
      <p:sp>
        <p:nvSpPr>
          <p:cNvPr id="163" name="Shape 163"/>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A spacewalker cannot see the front of the Displays and Control Module while wearing the spacesuit. To see the controls, astronauts wear a wrist mirror on the sleeve. Look at the settings on the front of the module. They are written backward. But “backward” is “forward” in a mirror.</a:t>
            </a:r>
          </a:p>
        </p:txBody>
      </p:sp>
      <p:pic>
        <p:nvPicPr>
          <p:cNvPr id="164" name="Shape 164"/>
          <p:cNvPicPr preferRelativeResize="0"/>
          <p:nvPr/>
        </p:nvPicPr>
        <p:blipFill rotWithShape="1">
          <a:blip r:embed="rId3">
            <a:alphaModFix/>
          </a:blip>
          <a:srcRect b="0" l="0" r="0" t="0"/>
          <a:stretch/>
        </p:blipFill>
        <p:spPr>
          <a:xfrm>
            <a:off x="6942771" y="548870"/>
            <a:ext cx="2695574" cy="1876424"/>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684212" y="685800"/>
            <a:ext cx="8534399" cy="2152816"/>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SAFER </a:t>
            </a:r>
            <a:br>
              <a:rPr b="0" baseline="0" i="0" lang="en-US" sz="3600" u="none" cap="none" strike="noStrike">
                <a:solidFill>
                  <a:schemeClr val="lt1"/>
                </a:solidFill>
                <a:latin typeface="Questrial"/>
                <a:ea typeface="Questrial"/>
                <a:cs typeface="Questrial"/>
                <a:sym typeface="Questrial"/>
              </a:rPr>
            </a:br>
            <a:r>
              <a:rPr b="0" baseline="0" i="0" lang="en-US" sz="3600" u="none" cap="none" strike="noStrike">
                <a:solidFill>
                  <a:schemeClr val="lt1"/>
                </a:solidFill>
                <a:latin typeface="Questrial"/>
                <a:ea typeface="Questrial"/>
                <a:cs typeface="Questrial"/>
                <a:sym typeface="Questrial"/>
              </a:rPr>
              <a:t>(SIMPLIFIED AID FOR EVA RESCUE)</a:t>
            </a:r>
          </a:p>
        </p:txBody>
      </p:sp>
      <p:sp>
        <p:nvSpPr>
          <p:cNvPr id="170" name="Shape 170"/>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SAFER is like a life jacket. Spacewalkers working on the space station wear SAFER. Astronauts are usually connected to the station by a tether. If an astronaut should become untethered and float away, SAFER would help her or him fly back to the station. SAFER is worn like a backpack. It uses small nitrogen-jet thrusters to let an astronaut move around in space. Astronauts can control SAFER with a small joystick.</a:t>
            </a:r>
          </a:p>
        </p:txBody>
      </p:sp>
      <p:pic>
        <p:nvPicPr>
          <p:cNvPr id="171" name="Shape 171"/>
          <p:cNvPicPr preferRelativeResize="0"/>
          <p:nvPr/>
        </p:nvPicPr>
        <p:blipFill rotWithShape="1">
          <a:blip r:embed="rId3">
            <a:alphaModFix/>
          </a:blip>
          <a:srcRect b="0" l="0" r="0" t="0"/>
          <a:stretch/>
        </p:blipFill>
        <p:spPr>
          <a:xfrm>
            <a:off x="8867484" y="752558"/>
            <a:ext cx="1438275" cy="2019299"/>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600" u="none" cap="none" strike="noStrike">
                <a:solidFill>
                  <a:schemeClr val="lt1"/>
                </a:solidFill>
                <a:latin typeface="Questrial"/>
                <a:ea typeface="Questrial"/>
                <a:cs typeface="Questrial"/>
                <a:sym typeface="Questrial"/>
              </a:rPr>
              <a:t>MAG</a:t>
            </a:r>
            <a:br>
              <a:rPr b="0" baseline="0" i="0" lang="en-US" sz="3600" u="none" cap="none" strike="noStrike">
                <a:solidFill>
                  <a:schemeClr val="lt1"/>
                </a:solidFill>
                <a:latin typeface="Questrial"/>
                <a:ea typeface="Questrial"/>
                <a:cs typeface="Questrial"/>
                <a:sym typeface="Questrial"/>
              </a:rPr>
            </a:br>
            <a:r>
              <a:rPr b="0" baseline="0" i="0" lang="en-US" sz="3600" u="none" cap="none" strike="noStrike">
                <a:solidFill>
                  <a:schemeClr val="lt1"/>
                </a:solidFill>
                <a:latin typeface="Questrial"/>
                <a:ea typeface="Questrial"/>
                <a:cs typeface="Questrial"/>
                <a:sym typeface="Questrial"/>
              </a:rPr>
              <a:t>(MAXIMUM ABSORPTION GARMENT)</a:t>
            </a:r>
          </a:p>
        </p:txBody>
      </p:sp>
      <p:sp>
        <p:nvSpPr>
          <p:cNvPr id="177" name="Shape 177"/>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Because spacewalks typically last more than six hours without a break, spacewalkers wear adult-sized diapers with extra absorption material under their spacesuits.</a:t>
            </a:r>
          </a:p>
        </p:txBody>
      </p:sp>
      <p:pic>
        <p:nvPicPr>
          <p:cNvPr id="178" name="Shape 178"/>
          <p:cNvPicPr preferRelativeResize="0"/>
          <p:nvPr/>
        </p:nvPicPr>
        <p:blipFill rotWithShape="1">
          <a:blip r:embed="rId3">
            <a:alphaModFix/>
          </a:blip>
          <a:srcRect b="0" l="0" r="0" t="0"/>
          <a:stretch/>
        </p:blipFill>
        <p:spPr>
          <a:xfrm>
            <a:off x="8975185" y="577445"/>
            <a:ext cx="2676525" cy="1847849"/>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684210" y="685800"/>
            <a:ext cx="9636581"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250" u="none" cap="none" strike="noStrike">
                <a:solidFill>
                  <a:schemeClr val="lt1"/>
                </a:solidFill>
                <a:latin typeface="Questrial"/>
                <a:ea typeface="Questrial"/>
                <a:cs typeface="Questrial"/>
                <a:sym typeface="Questrial"/>
              </a:rPr>
              <a:t>LCVG</a:t>
            </a:r>
            <a:br>
              <a:rPr b="0" baseline="0" i="0" lang="en-US" sz="3250" u="none" cap="none" strike="noStrike">
                <a:solidFill>
                  <a:schemeClr val="lt1"/>
                </a:solidFill>
                <a:latin typeface="Questrial"/>
                <a:ea typeface="Questrial"/>
                <a:cs typeface="Questrial"/>
                <a:sym typeface="Questrial"/>
              </a:rPr>
            </a:br>
            <a:r>
              <a:rPr b="0" baseline="0" i="0" lang="en-US" sz="3250" u="none" cap="none" strike="noStrike">
                <a:solidFill>
                  <a:schemeClr val="lt1"/>
                </a:solidFill>
                <a:latin typeface="Questrial"/>
                <a:ea typeface="Questrial"/>
                <a:cs typeface="Questrial"/>
                <a:sym typeface="Questrial"/>
              </a:rPr>
              <a:t>(LIQUID COOLING AND VENTILATION GARMENT)</a:t>
            </a:r>
          </a:p>
        </p:txBody>
      </p:sp>
      <p:sp>
        <p:nvSpPr>
          <p:cNvPr id="184" name="Shape 184"/>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Most long underwear keeps people warm. This underwear keeps spacewalkers cool. It is made of stretchy spandex material. It has 91.5 meters, or 300 feet, of narrow tubes throughout. Water is pumped through the tubes near the spacewalker's skin. The chilled water removes extra heat as it circulates around the crewmember’s entire body. The vents in the garment draw sweat away from the astronaut's body. Sweat is recycled in the water-cooling system. Oxygen is pulled in at the wrists and ankles to help with circulation within the spacesuit.</a:t>
            </a:r>
          </a:p>
        </p:txBody>
      </p:sp>
      <p:pic>
        <p:nvPicPr>
          <p:cNvPr id="185" name="Shape 185"/>
          <p:cNvPicPr preferRelativeResize="0"/>
          <p:nvPr/>
        </p:nvPicPr>
        <p:blipFill rotWithShape="1">
          <a:blip r:embed="rId3">
            <a:alphaModFix/>
          </a:blip>
          <a:srcRect b="0" l="0" r="0" t="0"/>
          <a:stretch/>
        </p:blipFill>
        <p:spPr>
          <a:xfrm>
            <a:off x="9889434" y="4465357"/>
            <a:ext cx="1485899" cy="2009774"/>
          </a:xfrm>
          <a:prstGeom prst="rect">
            <a:avLst/>
          </a:prstGeom>
          <a:solidFill>
            <a:srgbClr val="EEEEEE"/>
          </a:solidFill>
          <a:ln cap="sq" w="88900">
            <a:solidFill>
              <a:srgbClr val="FFFFFF"/>
            </a:solidFill>
            <a:prstDash val="solid"/>
            <a:miter/>
            <a:headEnd len="med" w="med" type="none"/>
            <a:tailEnd len="med" w="med" type="none"/>
          </a:ln>
        </p:spPr>
      </p:pic>
      <p:pic>
        <p:nvPicPr>
          <p:cNvPr id="186" name="Shape 186"/>
          <p:cNvPicPr preferRelativeResize="0"/>
          <p:nvPr/>
        </p:nvPicPr>
        <p:blipFill rotWithShape="1">
          <a:blip r:embed="rId4">
            <a:alphaModFix/>
          </a:blip>
          <a:srcRect b="0" l="0" r="0" t="0"/>
          <a:stretch/>
        </p:blipFill>
        <p:spPr>
          <a:xfrm>
            <a:off x="9908484" y="2186903"/>
            <a:ext cx="1447800" cy="2028825"/>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684212" y="685800"/>
            <a:ext cx="8534399" cy="1507067"/>
          </a:xfrm>
          <a:prstGeom prst="rect">
            <a:avLst/>
          </a:prstGeom>
          <a:noFill/>
          <a:ln>
            <a:noFill/>
          </a:ln>
        </p:spPr>
        <p:txBody>
          <a:bodyPr anchorCtr="0" anchor="ctr" bIns="45700" lIns="91425" rIns="91425" tIns="45700">
            <a:noAutofit/>
          </a:bodyPr>
          <a:lstStyle/>
          <a:p>
            <a:pPr indent="0" lvl="0" marL="0" marR="0" rtl="0" algn="l">
              <a:spcBef>
                <a:spcPts val="0"/>
              </a:spcBef>
              <a:buClr>
                <a:schemeClr val="lt1"/>
              </a:buClr>
              <a:buSzPct val="25000"/>
              <a:buFont typeface="Questrial"/>
              <a:buNone/>
            </a:pPr>
            <a:r>
              <a:rPr b="0" baseline="0" i="0" lang="en-US" sz="3250" u="none" cap="none" strike="noStrike">
                <a:solidFill>
                  <a:schemeClr val="lt1"/>
                </a:solidFill>
                <a:latin typeface="Questrial"/>
                <a:ea typeface="Questrial"/>
                <a:cs typeface="Questrial"/>
                <a:sym typeface="Questrial"/>
              </a:rPr>
              <a:t>CCA</a:t>
            </a:r>
            <a:br>
              <a:rPr b="0" baseline="0" i="0" lang="en-US" sz="3250" u="none" cap="none" strike="noStrike">
                <a:solidFill>
                  <a:schemeClr val="lt1"/>
                </a:solidFill>
                <a:latin typeface="Questrial"/>
                <a:ea typeface="Questrial"/>
                <a:cs typeface="Questrial"/>
                <a:sym typeface="Questrial"/>
              </a:rPr>
            </a:br>
            <a:r>
              <a:rPr b="0" baseline="0" i="0" lang="en-US" sz="3250" u="none" cap="none" strike="noStrike">
                <a:solidFill>
                  <a:schemeClr val="lt1"/>
                </a:solidFill>
                <a:latin typeface="Questrial"/>
                <a:ea typeface="Questrial"/>
                <a:cs typeface="Questrial"/>
                <a:sym typeface="Questrial"/>
              </a:rPr>
              <a:t>(COMMUNICATIONS CARRIER ASSEMBLY)</a:t>
            </a:r>
          </a:p>
        </p:txBody>
      </p:sp>
      <p:sp>
        <p:nvSpPr>
          <p:cNvPr id="192" name="Shape 192"/>
          <p:cNvSpPr txBox="1"/>
          <p:nvPr>
            <p:ph idx="1" type="body"/>
          </p:nvPr>
        </p:nvSpPr>
        <p:spPr>
          <a:xfrm>
            <a:off x="684212" y="2657724"/>
            <a:ext cx="8534399" cy="3615266"/>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600"/>
              </a:spcAft>
              <a:buClr>
                <a:schemeClr val="lt1"/>
              </a:buClr>
              <a:buSzPct val="80000"/>
              <a:buFont typeface="Noto Symbol"/>
              <a:buChar char=""/>
            </a:pPr>
            <a:r>
              <a:rPr b="0" baseline="0" i="0" lang="en-US" sz="2000" u="none" cap="none" strike="noStrike">
                <a:solidFill>
                  <a:srgbClr val="0F486F"/>
                </a:solidFill>
                <a:latin typeface="Questrial"/>
                <a:ea typeface="Questrial"/>
                <a:cs typeface="Questrial"/>
                <a:sym typeface="Questrial"/>
              </a:rPr>
              <a:t>The CCA is sometimes called the Snoopy Cap. The astronaut wears the cap under the helmet. It has earphones and microphones. It connects to the radio on the spacesuit. Using the CCA, astronauts can talk with the rest of the crew and hear the caution and warning tones.</a:t>
            </a:r>
          </a:p>
        </p:txBody>
      </p:sp>
      <p:pic>
        <p:nvPicPr>
          <p:cNvPr id="193" name="Shape 193"/>
          <p:cNvPicPr preferRelativeResize="0"/>
          <p:nvPr/>
        </p:nvPicPr>
        <p:blipFill rotWithShape="1">
          <a:blip r:embed="rId3">
            <a:alphaModFix/>
          </a:blip>
          <a:srcRect b="0" l="0" r="0" t="0"/>
          <a:stretch/>
        </p:blipFill>
        <p:spPr>
          <a:xfrm>
            <a:off x="9089624" y="809874"/>
            <a:ext cx="2695574" cy="1847849"/>
          </a:xfrm>
          <a:prstGeom prst="rect">
            <a:avLst/>
          </a:prstGeom>
          <a:solidFill>
            <a:srgbClr val="EEEEEE"/>
          </a:solidFill>
          <a:ln cap="sq" w="88900">
            <a:solidFill>
              <a:srgbClr val="FFFFFF"/>
            </a:solidFill>
            <a:prstDash val="solid"/>
            <a:miter/>
            <a:headEnd len="med" w="med" type="none"/>
            <a:tailEnd len="med" w="med" type="none"/>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lice">
  <a:themeElements>
    <a:clrScheme name="Slice">
      <a:dk1>
        <a:srgbClr val="141414"/>
      </a:dk1>
      <a:lt1>
        <a:srgbClr val="FCFCFC"/>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