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78" d="100"/>
          <a:sy n="78" d="100"/>
        </p:scale>
        <p:origin x="18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ports/ball-sports" TargetMode="External"/><Relationship Id="rId2" Type="http://schemas.openxmlformats.org/officeDocument/2006/relationships/hyperlink" Target="https://www.amazon.com/Franklin-Pet-Supply-Automatic-Launcher/dp/B07PBCYKH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a/Raspberry-Pi-Camera-Module-Megapixel/dp/B01ER2SKFS" TargetMode="External"/><Relationship Id="rId4" Type="http://schemas.openxmlformats.org/officeDocument/2006/relationships/hyperlink" Target="https://www.decathlon.com.tr/p/futbol-kalesi-l-boy-lacivert-turuncu-classic-500/_/R-p-327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GTÜ BİL MUH BİL 495 ve 496 </a:t>
            </a:r>
            <a:br>
              <a:rPr lang="tr-TR" altLang="en-US" sz="3600" dirty="0"/>
            </a:br>
            <a:r>
              <a:rPr lang="tr-TR" altLang="en-US" sz="3600" dirty="0"/>
              <a:t>Preliminary</a:t>
            </a:r>
            <a:r>
              <a:rPr lang="en-US" altLang="en-US" sz="3600" dirty="0"/>
              <a:t> </a:t>
            </a:r>
            <a:r>
              <a:rPr lang="tr-TR" altLang="en-US" sz="3600" dirty="0"/>
              <a:t>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Preliminary Presentation</a:t>
            </a: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Derviş Ali </a:t>
            </a:r>
            <a:r>
              <a:rPr lang="en-US" altLang="en-US" sz="2000" b="1" dirty="0" err="1"/>
              <a:t>Duman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Alp Arslan BAYRAKÇ</a:t>
            </a:r>
            <a:r>
              <a:rPr lang="en-US" altLang="en-US" sz="2000" b="1" dirty="0"/>
              <a:t>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October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Project </a:t>
            </a:r>
            <a:r>
              <a:rPr lang="tr-TR" altLang="en-US" sz="2400" dirty="0" err="1"/>
              <a:t>Diagram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Description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</a:t>
            </a:r>
            <a:r>
              <a:rPr lang="tr-TR" altLang="en-US" sz="2400" dirty="0" err="1"/>
              <a:t>roject</a:t>
            </a:r>
            <a:r>
              <a:rPr lang="tr-TR" altLang="en-US" sz="2400" dirty="0"/>
              <a:t> </a:t>
            </a:r>
            <a:r>
              <a:rPr lang="en-US" altLang="en-US" sz="2400" dirty="0"/>
              <a:t>D</a:t>
            </a:r>
            <a:r>
              <a:rPr lang="tr-TR" altLang="en-US" sz="2400" dirty="0" err="1"/>
              <a:t>esign</a:t>
            </a:r>
            <a:r>
              <a:rPr lang="tr-TR" altLang="en-US" sz="2400" dirty="0"/>
              <a:t> </a:t>
            </a:r>
            <a:r>
              <a:rPr lang="en-US" altLang="en-US" sz="2400" dirty="0"/>
              <a:t>P</a:t>
            </a:r>
            <a:r>
              <a:rPr lang="tr-TR" altLang="en-US" sz="2400" dirty="0"/>
              <a:t>lan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</a:t>
            </a:r>
            <a:r>
              <a:rPr lang="en-US" altLang="en-US" sz="2400" dirty="0" err="1"/>
              <a:t>ct</a:t>
            </a:r>
            <a:r>
              <a:rPr lang="en-US" altLang="en-US" sz="2400" dirty="0"/>
              <a:t> Requirements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Success </a:t>
            </a:r>
            <a:r>
              <a:rPr lang="en-US" altLang="en-US" sz="2400" dirty="0" err="1"/>
              <a:t>Criterias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Resources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Content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</a:t>
            </a:r>
            <a:r>
              <a:rPr lang="tr-TR" altLang="en-US" sz="4000" dirty="0" err="1"/>
              <a:t>Diagram</a:t>
            </a:r>
            <a:r>
              <a:rPr lang="tr-TR" altLang="en-US" sz="4000" dirty="0"/>
              <a:t> </a:t>
            </a:r>
            <a:r>
              <a:rPr lang="tr-TR" altLang="en-US" sz="4000" dirty="0" err="1"/>
              <a:t>and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Description</a:t>
            </a:r>
            <a:endParaRPr lang="tr-TR" altLang="en-US" sz="4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76800" y="1447800"/>
            <a:ext cx="4267200" cy="33528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en-US" altLang="ko-KR" sz="2400" dirty="0"/>
              <a:t>Soccer machine:</a:t>
            </a:r>
            <a:endParaRPr lang="tr-TR" altLang="ko-KR" sz="24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/>
              <a:t>A robot that detects the ball and the soccer goal by processing images.</a:t>
            </a:r>
            <a:endParaRPr lang="en-US" altLang="ko-KR" sz="28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/>
              <a:t>Detects if it was a goal or not by image processing.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en-US" altLang="ko-KR" sz="2000" dirty="0"/>
              <a:t>Uses the machine learning for more accurate shots.</a:t>
            </a:r>
            <a:endParaRPr lang="en-US" altLang="ko-KR" sz="2800" dirty="0"/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en-US" altLang="ko-KR" sz="2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A robot that detects the ball and the soccer goal, then scores almost every time.</a:t>
            </a:r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A6E4F10-4E6F-EAC7-39AD-90ACD5CD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3" y="1500504"/>
            <a:ext cx="4406772" cy="2614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P</a:t>
            </a:r>
            <a:r>
              <a:rPr lang="tr-TR" altLang="en-US" sz="4000" dirty="0" err="1"/>
              <a:t>roject</a:t>
            </a:r>
            <a:r>
              <a:rPr lang="tr-TR" altLang="en-US" sz="4000" dirty="0"/>
              <a:t> </a:t>
            </a:r>
            <a:r>
              <a:rPr lang="en-US" altLang="en-US" sz="4000" dirty="0"/>
              <a:t>D</a:t>
            </a:r>
            <a:r>
              <a:rPr lang="tr-TR" altLang="en-US" sz="4000" dirty="0" err="1"/>
              <a:t>esign</a:t>
            </a:r>
            <a:r>
              <a:rPr lang="tr-TR" altLang="en-US" sz="4000" dirty="0"/>
              <a:t> </a:t>
            </a:r>
            <a:r>
              <a:rPr lang="en-US" altLang="en-US" sz="4000" dirty="0"/>
              <a:t>P</a:t>
            </a:r>
            <a:r>
              <a:rPr lang="tr-TR" altLang="en-US" sz="4000" dirty="0"/>
              <a:t>lan</a:t>
            </a:r>
            <a:endParaRPr lang="en-US" altLang="en-US" sz="4000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AB6043-7485-1D87-B0E5-53256B2A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2277"/>
            <a:ext cx="8077200" cy="5508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</a:t>
            </a:r>
            <a:r>
              <a:rPr lang="en-US" altLang="en-US" sz="4000" dirty="0" err="1"/>
              <a:t>ct</a:t>
            </a:r>
            <a:r>
              <a:rPr lang="en-US" altLang="en-US" sz="4000" dirty="0"/>
              <a:t> Requirements </a:t>
            </a:r>
            <a:r>
              <a:rPr lang="tr-TR" altLang="en-US" sz="4000" dirty="0"/>
              <a:t>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For this project</a:t>
            </a:r>
            <a:r>
              <a:rPr lang="tr-TR" altLang="en-US" sz="2600" dirty="0"/>
              <a:t>:</a:t>
            </a:r>
          </a:p>
          <a:p>
            <a:pPr lvl="1" eaLnBrk="1" hangingPunct="1"/>
            <a:r>
              <a:rPr lang="en-US" altLang="en-US" sz="2000" dirty="0"/>
              <a:t>Drawing the baseline of the robot.</a:t>
            </a:r>
          </a:p>
          <a:p>
            <a:pPr lvl="1" eaLnBrk="1" hangingPunct="1"/>
            <a:r>
              <a:rPr lang="en-US" altLang="en-US" sz="2000" dirty="0"/>
              <a:t>Designing the shooting mechanism.</a:t>
            </a:r>
          </a:p>
          <a:p>
            <a:pPr lvl="1" eaLnBrk="1" hangingPunct="1"/>
            <a:r>
              <a:rPr lang="en-US" altLang="en-US" sz="2000" dirty="0"/>
              <a:t>Taking some pictures from the camera connected to robot.</a:t>
            </a:r>
          </a:p>
          <a:p>
            <a:pPr lvl="1" eaLnBrk="1" hangingPunct="1"/>
            <a:r>
              <a:rPr lang="en-US" altLang="en-US" sz="2000" dirty="0"/>
              <a:t>Training the machine with soccer goal and ball images.</a:t>
            </a:r>
          </a:p>
          <a:p>
            <a:pPr lvl="1" eaLnBrk="1" hangingPunct="1"/>
            <a:r>
              <a:rPr lang="en-US" altLang="en-US" sz="2000" dirty="0"/>
              <a:t>Making sure the robot can detect if it was a score or not.</a:t>
            </a:r>
          </a:p>
          <a:p>
            <a:pPr lvl="1" eaLnBrk="1" hangingPunct="1"/>
            <a:r>
              <a:rPr lang="en-US" altLang="en-US" sz="2000" dirty="0"/>
              <a:t>Adding different hit powers and angles.</a:t>
            </a:r>
          </a:p>
          <a:p>
            <a:pPr lvl="1" eaLnBrk="1" hangingPunct="1"/>
            <a:r>
              <a:rPr lang="en-US" altLang="en-US" sz="2000" dirty="0"/>
              <a:t>Stabilizing the shooting mechanism if everything is okay for the machine learning.</a:t>
            </a:r>
          </a:p>
          <a:p>
            <a:pPr lvl="1" eaLnBrk="1" hangingPunct="1"/>
            <a:r>
              <a:rPr lang="en-US" altLang="en-US" sz="2000" dirty="0"/>
              <a:t>Train the machine for more accurate shots for different angles and different distance.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</a:t>
            </a:r>
            <a:r>
              <a:rPr lang="en-US" altLang="en-US" sz="4000" dirty="0" err="1"/>
              <a:t>ct</a:t>
            </a:r>
            <a:r>
              <a:rPr lang="en-US" altLang="en-US" sz="4000" dirty="0"/>
              <a:t> Requirements </a:t>
            </a:r>
            <a:r>
              <a:rPr lang="tr-TR" altLang="en-US" sz="4000" dirty="0"/>
              <a:t>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For robot requirements:</a:t>
            </a:r>
          </a:p>
          <a:p>
            <a:pPr eaLnBrk="1" hangingPunct="1"/>
            <a:r>
              <a:rPr lang="en-US" altLang="en-US" sz="2400" dirty="0"/>
              <a:t>Raspberry pi 3, camera, 3 led, a button, 2 switch, 2 wheels, 5 servo engine, battery, power distribution board, 2 engine.</a:t>
            </a:r>
            <a:endParaRPr lang="tr-TR" altLang="en-US" sz="2400" dirty="0"/>
          </a:p>
          <a:p>
            <a:pPr eaLnBrk="1" hangingPunct="1"/>
            <a:r>
              <a:rPr lang="en-US" altLang="en-US" sz="2400" dirty="0"/>
              <a:t>For software Requirements:</a:t>
            </a:r>
          </a:p>
          <a:p>
            <a:pPr eaLnBrk="1" hangingPunct="1"/>
            <a:r>
              <a:rPr lang="en-US" altLang="en-US" sz="2400" dirty="0"/>
              <a:t>Python, </a:t>
            </a:r>
            <a:r>
              <a:rPr lang="en-US" altLang="en-US" sz="2400" dirty="0" err="1"/>
              <a:t>openCV</a:t>
            </a:r>
            <a:r>
              <a:rPr lang="en-US" altLang="en-US" sz="2400" dirty="0"/>
              <a:t>, machine learning algorithm</a:t>
            </a:r>
          </a:p>
          <a:p>
            <a:pPr eaLnBrk="1" hangingPunct="1"/>
            <a:r>
              <a:rPr lang="en-US" altLang="en-US" sz="2400" dirty="0"/>
              <a:t>Other Requirements:</a:t>
            </a:r>
          </a:p>
          <a:p>
            <a:pPr eaLnBrk="1" hangingPunct="1"/>
            <a:r>
              <a:rPr lang="en-US" altLang="en-US" sz="2400" dirty="0"/>
              <a:t>Fusion 360, </a:t>
            </a:r>
            <a:r>
              <a:rPr lang="en-US" altLang="en-US" sz="2400" dirty="0" err="1"/>
              <a:t>ultimaker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cura</a:t>
            </a:r>
            <a:r>
              <a:rPr lang="en-US" altLang="en-US" sz="2400" dirty="0"/>
              <a:t>, 3D printed </a:t>
            </a:r>
            <a:r>
              <a:rPr lang="en-US" altLang="en-US" sz="2400" dirty="0" err="1"/>
              <a:t>equipements</a:t>
            </a:r>
            <a:r>
              <a:rPr lang="en-US" altLang="en-US" sz="2400" dirty="0"/>
              <a:t> such as case for robot, soccer goal.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Success </a:t>
            </a:r>
            <a:r>
              <a:rPr lang="en-US" altLang="en-US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Almost every shot (%90) should be a goal as you shoot more and more.</a:t>
            </a:r>
          </a:p>
          <a:p>
            <a:pPr eaLnBrk="1" hangingPunct="1"/>
            <a:r>
              <a:rPr lang="en-US" altLang="en-US" dirty="0"/>
              <a:t>Shooting can be successful at different distances.</a:t>
            </a:r>
          </a:p>
          <a:p>
            <a:pPr eaLnBrk="1" hangingPunct="1"/>
            <a:r>
              <a:rPr lang="en-US" altLang="en-US" dirty="0"/>
              <a:t>Shooting can be successful at different angles.</a:t>
            </a:r>
            <a:endParaRPr lang="tr-T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Resources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https://www.amazon.com/Franklin-Pet-Supply-Automatic-Launcher/dp/B07PBCYKHB</a:t>
            </a:r>
            <a:r>
              <a:rPr lang="en-US" altLang="en-US" sz="2000" dirty="0"/>
              <a:t> (launcher example machine)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https://www.britannica.com/sports/ball-sports</a:t>
            </a:r>
            <a:r>
              <a:rPr lang="en-US" altLang="en-US" sz="2000" dirty="0"/>
              <a:t> (ball example)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https://www.decathlon.com.tr/p/futbol-kalesi-l-boy-lacivert-turuncu-classic-500/_/R-p-327912</a:t>
            </a:r>
            <a:r>
              <a:rPr lang="en-US" altLang="en-US" sz="2000" dirty="0"/>
              <a:t> (soccer goal example)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https://www.amazon.ca/Raspberry-Pi-Camera-Module-Megapixel/dp/B01ER2SKFS</a:t>
            </a:r>
            <a:r>
              <a:rPr lang="en-US" altLang="en-US" sz="2000" dirty="0"/>
              <a:t> (camera example)</a:t>
            </a:r>
          </a:p>
          <a:p>
            <a:pPr marL="514350" indent="-514350" eaLnBrk="1" hangingPunct="1">
              <a:buFontTx/>
              <a:buAutoNum type="arabicPeriod"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22D4765820C48A50C554FEA67D55D" ma:contentTypeVersion="3" ma:contentTypeDescription="Create a new document." ma:contentTypeScope="" ma:versionID="c401958ed37051be9493fcb70667cd65">
  <xsd:schema xmlns:xsd="http://www.w3.org/2001/XMLSchema" xmlns:xs="http://www.w3.org/2001/XMLSchema" xmlns:p="http://schemas.microsoft.com/office/2006/metadata/properties" xmlns:ns2="5f5fa8b8-380a-4f7c-af8d-55b07229508b" targetNamespace="http://schemas.microsoft.com/office/2006/metadata/properties" ma:root="true" ma:fieldsID="eca5da45b42988b346e9960d6e880711" ns2:_="">
    <xsd:import namespace="5f5fa8b8-380a-4f7c-af8d-55b07229508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fa8b8-380a-4f7c-af8d-55b0722950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5fa8b8-380a-4f7c-af8d-55b07229508b" xsi:nil="true"/>
  </documentManagement>
</p:properties>
</file>

<file path=customXml/itemProps1.xml><?xml version="1.0" encoding="utf-8"?>
<ds:datastoreItem xmlns:ds="http://schemas.openxmlformats.org/officeDocument/2006/customXml" ds:itemID="{4EA7D92B-CCDC-4A24-AA89-34BCC9B6FAB6}"/>
</file>

<file path=customXml/itemProps2.xml><?xml version="1.0" encoding="utf-8"?>
<ds:datastoreItem xmlns:ds="http://schemas.openxmlformats.org/officeDocument/2006/customXml" ds:itemID="{45ACB9CA-9E10-4E41-8204-032C46162DA9}"/>
</file>

<file path=customXml/itemProps3.xml><?xml version="1.0" encoding="utf-8"?>
<ds:datastoreItem xmlns:ds="http://schemas.openxmlformats.org/officeDocument/2006/customXml" ds:itemID="{F0D6FE97-FD99-448F-8DFA-7D7BB8A4C6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388</Words>
  <Application>Microsoft Office PowerPoint</Application>
  <PresentationFormat>Ekran Gösterisi (4:3)</PresentationFormat>
  <Paragraphs>62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Tahoma</vt:lpstr>
      <vt:lpstr>Default Design</vt:lpstr>
      <vt:lpstr>GTÜ BİL MUH BİL 495 ve 496  Preliminary Presentation</vt:lpstr>
      <vt:lpstr>Content</vt:lpstr>
      <vt:lpstr>Project Diagram and Description</vt:lpstr>
      <vt:lpstr>Project Design Plan</vt:lpstr>
      <vt:lpstr>Project Requirements - 1</vt:lpstr>
      <vt:lpstr>Project Requirements - 2</vt:lpstr>
      <vt:lpstr>Success Criterias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Derviş Ali DUMAN</cp:lastModifiedBy>
  <cp:revision>178</cp:revision>
  <dcterms:created xsi:type="dcterms:W3CDTF">2007-08-26T20:02:13Z</dcterms:created>
  <dcterms:modified xsi:type="dcterms:W3CDTF">2022-10-25T08:40:21Z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0x0101000F722D4765820C48A50C554FEA67D55D</vt:lpwstr>
  </property>
</Properties>
</file>