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75" r:id="rId5"/>
    <p:sldId id="280" r:id="rId6"/>
    <p:sldId id="281" r:id="rId7"/>
    <p:sldId id="278" r:id="rId8"/>
    <p:sldId id="282" r:id="rId9"/>
    <p:sldId id="279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78" d="100"/>
          <a:sy n="78" d="100"/>
        </p:scale>
        <p:origin x="18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GTÜ </a:t>
            </a:r>
            <a:r>
              <a:rPr lang="en-US" altLang="en-US" sz="3600" dirty="0"/>
              <a:t>CSE </a:t>
            </a:r>
            <a:r>
              <a:rPr lang="tr-TR" altLang="en-US" sz="3600" dirty="0"/>
              <a:t>495 </a:t>
            </a:r>
            <a:r>
              <a:rPr lang="en-US" altLang="en-US" sz="3600" dirty="0"/>
              <a:t>and</a:t>
            </a:r>
            <a:r>
              <a:rPr lang="tr-TR" altLang="en-US" sz="3600" dirty="0"/>
              <a:t> 496 </a:t>
            </a:r>
            <a:br>
              <a:rPr lang="tr-TR" altLang="en-US" sz="3600" dirty="0"/>
            </a:br>
            <a:r>
              <a:rPr lang="en-US" altLang="en-US" sz="3600" dirty="0"/>
              <a:t>Striker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Second</a:t>
            </a:r>
            <a:r>
              <a:rPr lang="tr-TR" altLang="en-US" sz="2000" b="1" dirty="0"/>
              <a:t> Presentation</a:t>
            </a: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Derviş Ali </a:t>
            </a:r>
            <a:r>
              <a:rPr lang="en-US" altLang="en-US" sz="2000" b="1" dirty="0" err="1"/>
              <a:t>Duman</a:t>
            </a: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Dr. Alp Arslan BAYRAKÇ</a:t>
            </a:r>
            <a:r>
              <a:rPr lang="en-US" altLang="en-US" sz="2000" b="1" dirty="0"/>
              <a:t>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December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Resources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tr-TR" altLang="en-US" dirty="0">
                <a:hlinkClick r:id="rId2"/>
              </a:rPr>
              <a:t>https://opencv.org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46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Image Processing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HSV Tracker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Shooting Mechanism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I have done</a:t>
            </a:r>
          </a:p>
          <a:p>
            <a:pPr eaLnBrk="1" hangingPunct="1">
              <a:lnSpc>
                <a:spcPct val="90000"/>
              </a:lnSpc>
            </a:pPr>
            <a:endParaRPr lang="tr-TR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Challenges that I faced</a:t>
            </a:r>
            <a:endParaRPr lang="tr-TR" altLang="en-US" sz="2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Content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Image Processing</a:t>
            </a:r>
            <a:endParaRPr lang="tr-TR" altLang="en-US" sz="4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991600" cy="3352800"/>
          </a:xfrm>
          <a:noFill/>
        </p:spPr>
        <p:txBody>
          <a:bodyPr/>
          <a:lstStyle/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I blurred image then reformatted image BGR to HSV.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For the color mask, it needs HSV values. So, I used HSV tracker for the right range of color.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There is white spaces when we applied a mask in that specific color detected places.</a:t>
            </a:r>
          </a:p>
          <a:p>
            <a:pPr lvl="1" indent="-342900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/>
              <a:t>Lastly found contours for finding biggest white space and it’s center.</a:t>
            </a:r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en-US" altLang="ko-KR" sz="2000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2D92FD1-8B04-89C6-F8A1-CB0A0758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3380014"/>
            <a:ext cx="7110076" cy="2728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HSV Tracker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1B03814-662E-4018-7281-27119C5E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9" y="825872"/>
            <a:ext cx="7540511" cy="5651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Shooting Mechanism</a:t>
            </a:r>
          </a:p>
        </p:txBody>
      </p:sp>
      <p:pic>
        <p:nvPicPr>
          <p:cNvPr id="3" name="Resim 2" descr="silah içeren bir resim&#10;&#10;Açıklama otomatik olarak oluşturuldu">
            <a:extLst>
              <a:ext uri="{FF2B5EF4-FFF2-40B4-BE49-F238E27FC236}">
                <a16:creationId xmlns:a16="http://schemas.microsoft.com/office/drawing/2014/main" id="{A641F223-B470-E1DD-9AA9-EC418AC06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245"/>
            <a:ext cx="9144000" cy="38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Shooting Mechanism</a:t>
            </a:r>
          </a:p>
        </p:txBody>
      </p:sp>
      <p:pic>
        <p:nvPicPr>
          <p:cNvPr id="2" name="WhatsApp Video 2022-12-05 at 18.46.37">
            <a:hlinkClick r:id="" action="ppaction://media"/>
            <a:extLst>
              <a:ext uri="{FF2B5EF4-FFF2-40B4-BE49-F238E27FC236}">
                <a16:creationId xmlns:a16="http://schemas.microsoft.com/office/drawing/2014/main" id="{089FE11C-09CE-0DDE-2D92-589B9C9820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0" y="849246"/>
            <a:ext cx="3048000" cy="55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What I’ve done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Done</a:t>
            </a:r>
            <a:r>
              <a:rPr lang="tr-TR" altLang="en-US" sz="2600" dirty="0"/>
              <a:t>:</a:t>
            </a:r>
            <a:endParaRPr lang="en-US" altLang="en-US" sz="2600" dirty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Drawing the baseline of the robot.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Designing and 3D printing the shooting mechanism.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Taking some pictures from the camera connected to robot.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Detecting soccer goal and ball images.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Finding the middle of the goal.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Mechanism can shoot the ball.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Finding new ball for more accurate shots.</a:t>
            </a:r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3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To-Do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To Do: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Making sure the robot can detect if it was a score or not.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Shooting mechanism should have more power.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Adding more hardware like motor driver.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Adding different hit powers and angles.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Stabilizing the shooting mechanism if everything is okay for the machine learning.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Train the machine for more accurate shots for different angles and different distance.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lvl="1"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355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Challenges that I faced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As the lighting changes, it can be difficult to detect the football goal and ball.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Raspberry pi is not a powerful machine so I can’t make complex algorithms.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Different springs causes different effects, I need to choose the most optimal spring. I need more R&amp;D.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I tried different balls (ping pong, marble, aluminum) at the and I chose the pinball.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 err="1"/>
              <a:t>Shoting</a:t>
            </a:r>
            <a:r>
              <a:rPr lang="en-US" altLang="en-US" sz="2000" dirty="0"/>
              <a:t> system has not enough power.</a:t>
            </a:r>
          </a:p>
        </p:txBody>
      </p:sp>
    </p:spTree>
    <p:extLst>
      <p:ext uri="{BB962C8B-B14F-4D97-AF65-F5344CB8AC3E}">
        <p14:creationId xmlns:p14="http://schemas.microsoft.com/office/powerpoint/2010/main" val="1389169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22D4765820C48A50C554FEA67D55D" ma:contentTypeVersion="3" ma:contentTypeDescription="Create a new document." ma:contentTypeScope="" ma:versionID="c401958ed37051be9493fcb70667cd65">
  <xsd:schema xmlns:xsd="http://www.w3.org/2001/XMLSchema" xmlns:xs="http://www.w3.org/2001/XMLSchema" xmlns:p="http://schemas.microsoft.com/office/2006/metadata/properties" xmlns:ns2="5f5fa8b8-380a-4f7c-af8d-55b07229508b" targetNamespace="http://schemas.microsoft.com/office/2006/metadata/properties" ma:root="true" ma:fieldsID="eca5da45b42988b346e9960d6e880711" ns2:_="">
    <xsd:import namespace="5f5fa8b8-380a-4f7c-af8d-55b07229508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fa8b8-380a-4f7c-af8d-55b0722950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5fa8b8-380a-4f7c-af8d-55b07229508b" xsi:nil="true"/>
  </documentManagement>
</p:properties>
</file>

<file path=customXml/itemProps1.xml><?xml version="1.0" encoding="utf-8"?>
<ds:datastoreItem xmlns:ds="http://schemas.openxmlformats.org/officeDocument/2006/customXml" ds:itemID="{7BFC90FA-043F-451D-AD8A-7474030479D5}"/>
</file>

<file path=customXml/itemProps2.xml><?xml version="1.0" encoding="utf-8"?>
<ds:datastoreItem xmlns:ds="http://schemas.openxmlformats.org/officeDocument/2006/customXml" ds:itemID="{B529027B-A8D9-4C54-9F72-F1E517387546}"/>
</file>

<file path=customXml/itemProps3.xml><?xml version="1.0" encoding="utf-8"?>
<ds:datastoreItem xmlns:ds="http://schemas.openxmlformats.org/officeDocument/2006/customXml" ds:itemID="{B17C647B-7E85-4F86-B71A-9D0158C8E4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334</Words>
  <Application>Microsoft Office PowerPoint</Application>
  <PresentationFormat>Ekran Gösterisi (4:3)</PresentationFormat>
  <Paragraphs>63</Paragraphs>
  <Slides>10</Slides>
  <Notes>2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</vt:lpstr>
      <vt:lpstr>Default Design</vt:lpstr>
      <vt:lpstr>GTÜ CSE 495 and 496  Striker</vt:lpstr>
      <vt:lpstr>Content</vt:lpstr>
      <vt:lpstr>Image Processing</vt:lpstr>
      <vt:lpstr>HSV Tracker</vt:lpstr>
      <vt:lpstr>Shooting Mechanism</vt:lpstr>
      <vt:lpstr>Shooting Mechanism</vt:lpstr>
      <vt:lpstr>What I’ve done</vt:lpstr>
      <vt:lpstr>To-Do</vt:lpstr>
      <vt:lpstr>Challenges that I faced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Derviş Ali DUMAN</cp:lastModifiedBy>
  <cp:revision>221</cp:revision>
  <dcterms:created xsi:type="dcterms:W3CDTF">2007-08-26T20:02:13Z</dcterms:created>
  <dcterms:modified xsi:type="dcterms:W3CDTF">2022-12-06T14:48:21Z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0x0101000F722D4765820C48A50C554FEA67D55D</vt:lpwstr>
  </property>
</Properties>
</file>