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88" r:id="rId7"/>
    <p:sldId id="267" r:id="rId8"/>
    <p:sldId id="283" r:id="rId9"/>
    <p:sldId id="285" r:id="rId10"/>
    <p:sldId id="284" r:id="rId11"/>
    <p:sldId id="278" r:id="rId12"/>
    <p:sldId id="286" r:id="rId13"/>
    <p:sldId id="287" r:id="rId14"/>
    <p:sldId id="270" r:id="rId15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94660"/>
  </p:normalViewPr>
  <p:slideViewPr>
    <p:cSldViewPr>
      <p:cViewPr varScale="1">
        <p:scale>
          <a:sx n="64" d="100"/>
          <a:sy n="64" d="100"/>
        </p:scale>
        <p:origin x="17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3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43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hyperlink" Target="https://opencv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/>
              <a:t>GTÜ </a:t>
            </a:r>
            <a:r>
              <a:rPr lang="en-US" altLang="en-US" sz="3600" dirty="0"/>
              <a:t>CSE </a:t>
            </a:r>
            <a:r>
              <a:rPr lang="tr-TR" altLang="en-US" sz="3600" dirty="0"/>
              <a:t>495 </a:t>
            </a:r>
            <a:r>
              <a:rPr lang="en-US" altLang="en-US" sz="3600" dirty="0"/>
              <a:t>and</a:t>
            </a:r>
            <a:r>
              <a:rPr lang="tr-TR" altLang="en-US" sz="3600" dirty="0"/>
              <a:t> 496 </a:t>
            </a:r>
            <a:br>
              <a:rPr lang="tr-TR" altLang="en-US" sz="3600" dirty="0"/>
            </a:br>
            <a:r>
              <a:rPr lang="en-US" altLang="en-US" sz="3600" dirty="0"/>
              <a:t>Striker</a:t>
            </a:r>
            <a:endParaRPr lang="tr-TR" alt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495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Third Presentation</a:t>
            </a: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Derviş Ali </a:t>
            </a:r>
            <a:r>
              <a:rPr lang="en-US" altLang="en-US" sz="2000" b="1" dirty="0" err="1"/>
              <a:t>Duman</a:t>
            </a: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 Danışmanı: Dr. Alp Arslan BAYRAKÇ</a:t>
            </a:r>
            <a:r>
              <a:rPr lang="en-US" altLang="en-US" sz="2000" b="1" dirty="0"/>
              <a:t>I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 err="1"/>
              <a:t>January</a:t>
            </a:r>
            <a:r>
              <a:rPr lang="tr-TR" altLang="en-US" sz="1800" b="1" dirty="0"/>
              <a:t>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/>
              <a:t>Conclusion</a:t>
            </a:r>
            <a:endParaRPr lang="tr-TR" altLang="en-US" sz="40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150000"/>
              </a:lnSpc>
            </a:pPr>
            <a:r>
              <a:rPr lang="tr-TR" altLang="en-US" sz="2000" dirty="0"/>
              <a:t>Machine can </a:t>
            </a:r>
            <a:r>
              <a:rPr lang="tr-TR" altLang="en-US" sz="2000" dirty="0" err="1"/>
              <a:t>get</a:t>
            </a:r>
            <a:r>
              <a:rPr lang="tr-TR" altLang="en-US" sz="2000" dirty="0"/>
              <a:t> a </a:t>
            </a:r>
            <a:r>
              <a:rPr lang="tr-TR" altLang="en-US" sz="2000" dirty="0" err="1"/>
              <a:t>score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with</a:t>
            </a:r>
            <a:r>
              <a:rPr lang="tr-TR" altLang="en-US" sz="2000" dirty="0"/>
              <a:t> </a:t>
            </a:r>
            <a:r>
              <a:rPr lang="tr-TR" altLang="en-US" sz="2000" dirty="0" err="1"/>
              <a:t>different</a:t>
            </a:r>
            <a:r>
              <a:rPr lang="tr-TR" altLang="en-US" sz="2000" dirty="0"/>
              <a:t> size of </a:t>
            </a:r>
            <a:r>
              <a:rPr lang="tr-TR" altLang="en-US" sz="2000" dirty="0" err="1"/>
              <a:t>goals</a:t>
            </a:r>
            <a:r>
              <a:rPr lang="tr-TR" altLang="en-US" sz="2000" dirty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tr-TR" altLang="en-US" sz="2000" dirty="0"/>
              <a:t>Machine can </a:t>
            </a:r>
            <a:r>
              <a:rPr lang="tr-TR" altLang="en-US" sz="2000" dirty="0" err="1"/>
              <a:t>get</a:t>
            </a:r>
            <a:r>
              <a:rPr lang="tr-TR" altLang="en-US" sz="2000" dirty="0"/>
              <a:t> a </a:t>
            </a:r>
            <a:r>
              <a:rPr lang="tr-TR" altLang="en-US" sz="2000" dirty="0" err="1"/>
              <a:t>score</a:t>
            </a:r>
            <a:r>
              <a:rPr lang="tr-TR" altLang="en-US" sz="2000" dirty="0"/>
              <a:t>  </a:t>
            </a:r>
            <a:r>
              <a:rPr lang="tr-TR" altLang="en-US" sz="2000" dirty="0" err="1"/>
              <a:t>with</a:t>
            </a:r>
            <a:r>
              <a:rPr lang="tr-TR" altLang="en-US" sz="2000" dirty="0"/>
              <a:t> </a:t>
            </a:r>
            <a:r>
              <a:rPr lang="tr-TR" altLang="en-US" sz="2000" dirty="0" err="1"/>
              <a:t>different</a:t>
            </a:r>
            <a:r>
              <a:rPr lang="tr-TR" altLang="en-US" sz="2000" dirty="0"/>
              <a:t> </a:t>
            </a:r>
            <a:r>
              <a:rPr lang="tr-TR" altLang="en-US" sz="2000" dirty="0" err="1"/>
              <a:t>angles</a:t>
            </a:r>
            <a:r>
              <a:rPr lang="tr-TR" altLang="en-US" sz="2000" dirty="0"/>
              <a:t> </a:t>
            </a:r>
            <a:r>
              <a:rPr lang="tr-TR" altLang="en-US" sz="2000" dirty="0" err="1"/>
              <a:t>from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the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soccer</a:t>
            </a:r>
            <a:r>
              <a:rPr lang="tr-TR" altLang="en-US" sz="2000" dirty="0"/>
              <a:t> </a:t>
            </a:r>
            <a:r>
              <a:rPr lang="tr-TR" altLang="en-US" sz="2000" dirty="0" err="1"/>
              <a:t>goal</a:t>
            </a:r>
            <a:r>
              <a:rPr lang="tr-TR" altLang="en-US" sz="2000" dirty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tr-TR" altLang="en-US" sz="2000" dirty="0"/>
              <a:t>Machine can </a:t>
            </a:r>
            <a:r>
              <a:rPr lang="tr-TR" altLang="en-US" sz="2000" dirty="0" err="1"/>
              <a:t>get</a:t>
            </a:r>
            <a:r>
              <a:rPr lang="tr-TR" altLang="en-US" sz="2000" dirty="0"/>
              <a:t> a </a:t>
            </a:r>
            <a:r>
              <a:rPr lang="tr-TR" altLang="en-US" sz="2000" dirty="0" err="1"/>
              <a:t>score</a:t>
            </a:r>
            <a:r>
              <a:rPr lang="tr-TR" altLang="en-US" sz="2000" dirty="0"/>
              <a:t> at 10 </a:t>
            </a:r>
            <a:r>
              <a:rPr lang="tr-TR" altLang="en-US" sz="2000" dirty="0" err="1"/>
              <a:t>meters</a:t>
            </a:r>
            <a:r>
              <a:rPr lang="tr-TR" altLang="en-US" sz="2000" dirty="0"/>
              <a:t> but t</a:t>
            </a:r>
            <a:r>
              <a:rPr lang="en-US" altLang="en-US" sz="2000" dirty="0"/>
              <a:t>he machine can't tell if a goal is scored at more than 5 meters because it can't see the ball</a:t>
            </a:r>
            <a:r>
              <a:rPr lang="tr-TR" altLang="en-US" sz="2000" dirty="0"/>
              <a:t> </a:t>
            </a:r>
            <a:r>
              <a:rPr lang="tr-TR" altLang="en-US" sz="2000" dirty="0" err="1"/>
              <a:t>with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this</a:t>
            </a:r>
            <a:r>
              <a:rPr lang="tr-TR" altLang="en-US" sz="2000" dirty="0"/>
              <a:t> </a:t>
            </a:r>
            <a:r>
              <a:rPr lang="tr-TR" altLang="en-US" sz="2000" dirty="0" err="1"/>
              <a:t>insufficient</a:t>
            </a:r>
            <a:r>
              <a:rPr lang="tr-TR" altLang="en-US" sz="2000" dirty="0"/>
              <a:t> </a:t>
            </a:r>
            <a:r>
              <a:rPr lang="tr-TR" altLang="en-US" sz="2000" dirty="0" err="1"/>
              <a:t>camera</a:t>
            </a:r>
            <a:r>
              <a:rPr lang="en-US" altLang="en-US" sz="2000" dirty="0"/>
              <a:t>.</a:t>
            </a:r>
            <a:endParaRPr lang="tr-TR" altLang="en-US" sz="2000" dirty="0"/>
          </a:p>
          <a:p>
            <a:pPr lvl="1" eaLnBrk="1" hangingPunct="1">
              <a:lnSpc>
                <a:spcPct val="150000"/>
              </a:lnSpc>
            </a:pPr>
            <a:r>
              <a:rPr lang="tr-TR" altLang="en-US" sz="2000" dirty="0"/>
              <a:t>Machine Learning has %85 </a:t>
            </a:r>
            <a:r>
              <a:rPr lang="tr-TR" altLang="en-US" sz="2000" dirty="0" err="1"/>
              <a:t>accuracy</a:t>
            </a:r>
            <a:r>
              <a:rPr lang="tr-TR" altLang="en-US" sz="2000" dirty="0"/>
              <a:t> </a:t>
            </a:r>
            <a:r>
              <a:rPr lang="tr-TR" altLang="en-US" sz="2000" dirty="0" err="1"/>
              <a:t>while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shooting</a:t>
            </a:r>
            <a:r>
              <a:rPr lang="tr-TR" alt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304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000" dirty="0"/>
              <a:t>Resources</a:t>
            </a:r>
            <a:endParaRPr lang="tr-TR" altLang="en-US" sz="4000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tr-TR" altLang="en-US" dirty="0">
                <a:hlinkClick r:id="rId2"/>
              </a:rPr>
              <a:t>https://opencv.org</a:t>
            </a:r>
            <a:endParaRPr lang="tr-TR" altLang="en-US" dirty="0"/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dirty="0">
                <a:hlinkClick r:id="rId3"/>
              </a:rPr>
              <a:t>https://matplotlib.org/</a:t>
            </a:r>
            <a:endParaRPr lang="tr-TR" altLang="en-US" dirty="0"/>
          </a:p>
          <a:p>
            <a:pPr marL="514350" indent="-514350" eaLnBrk="1" hangingPunct="1">
              <a:buFontTx/>
              <a:buAutoNum type="arabicPeriod"/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Image Processing</a:t>
            </a: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Is </a:t>
            </a:r>
            <a:r>
              <a:rPr lang="tr-TR" altLang="en-US" sz="2400" dirty="0" err="1"/>
              <a:t>Shot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Goal</a:t>
            </a:r>
            <a:r>
              <a:rPr lang="tr-TR" altLang="en-US" sz="2400" dirty="0"/>
              <a:t> 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Shooting Mechanism</a:t>
            </a: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err="1"/>
              <a:t>Used</a:t>
            </a:r>
            <a:r>
              <a:rPr lang="tr-TR" altLang="en-US" sz="2400" dirty="0"/>
              <a:t> Components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err="1"/>
              <a:t>Completed</a:t>
            </a:r>
            <a:r>
              <a:rPr lang="tr-TR" altLang="en-US" sz="2400" dirty="0"/>
              <a:t> </a:t>
            </a:r>
            <a:r>
              <a:rPr lang="en-US" altLang="en-US" sz="2400" dirty="0"/>
              <a:t>Mach</a:t>
            </a:r>
            <a:r>
              <a:rPr lang="tr-TR" altLang="en-US" sz="2400" dirty="0"/>
              <a:t>ine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Machine </a:t>
            </a:r>
            <a:r>
              <a:rPr lang="tr-TR" altLang="en-US" sz="2400" dirty="0" err="1"/>
              <a:t>learning</a:t>
            </a: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What I have done</a:t>
            </a: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err="1"/>
              <a:t>Conclusion</a:t>
            </a:r>
            <a:endParaRPr lang="tr-TR" altLang="en-US" sz="2400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Content</a:t>
            </a:r>
            <a:endParaRPr lang="tr-TR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In this project, I wanted to design a machine that detects the football goal and the ball from its color, and then combines the </a:t>
            </a:r>
            <a:r>
              <a:rPr lang="tr-TR" sz="2000" dirty="0" err="1"/>
              <a:t>shoot</a:t>
            </a:r>
            <a:r>
              <a:rPr lang="tr-TR" sz="2000" dirty="0"/>
              <a:t> </a:t>
            </a:r>
            <a:r>
              <a:rPr lang="tr-TR" sz="2000" dirty="0" err="1"/>
              <a:t>parameters</a:t>
            </a:r>
            <a:r>
              <a:rPr lang="en-US" sz="2000" dirty="0"/>
              <a:t> with the result of whether there is a goal or not with machine learning. </a:t>
            </a:r>
            <a:endParaRPr lang="tr-TR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It is expected that </a:t>
            </a:r>
            <a:r>
              <a:rPr lang="tr-TR" sz="2000" dirty="0" err="1"/>
              <a:t>machine</a:t>
            </a:r>
            <a:r>
              <a:rPr lang="en-US" sz="2000" dirty="0"/>
              <a:t> will train </a:t>
            </a:r>
            <a:r>
              <a:rPr lang="tr-TR" sz="2000" dirty="0"/>
              <a:t>it</a:t>
            </a:r>
            <a:r>
              <a:rPr lang="en-US" sz="2000" dirty="0"/>
              <a:t>self with every shot </a:t>
            </a:r>
            <a:r>
              <a:rPr lang="tr-TR" sz="2000" dirty="0"/>
              <a:t>it</a:t>
            </a:r>
            <a:r>
              <a:rPr lang="en-US" sz="2000" dirty="0"/>
              <a:t> </a:t>
            </a:r>
            <a:r>
              <a:rPr lang="tr-TR" sz="2000" dirty="0" err="1"/>
              <a:t>thrown</a:t>
            </a:r>
            <a:r>
              <a:rPr lang="en-US" sz="2000" dirty="0"/>
              <a:t> by adjusting the angle, and gradually make more accurate shots with each shot through machine learning.</a:t>
            </a:r>
            <a:endParaRPr lang="tr-TR" sz="20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tr-TR" altLang="en-US" sz="2000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/>
              <a:t>Description</a:t>
            </a:r>
            <a:endParaRPr lang="tr-T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4621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Image Processing</a:t>
            </a:r>
            <a:endParaRPr lang="tr-TR" altLang="en-US" sz="40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143000"/>
            <a:ext cx="8991600" cy="3657600"/>
          </a:xfrm>
          <a:noFill/>
        </p:spPr>
        <p:txBody>
          <a:bodyPr/>
          <a:lstStyle/>
          <a:p>
            <a:pPr lvl="1" indent="-342900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tr-TR" altLang="ko-KR" sz="2000" dirty="0"/>
              <a:t>I </a:t>
            </a:r>
            <a:r>
              <a:rPr lang="en-US" altLang="ko-KR" sz="2000" dirty="0"/>
              <a:t>reformatted image BGR to HSV </a:t>
            </a:r>
            <a:r>
              <a:rPr lang="tr-TR" altLang="ko-KR" sz="2000" dirty="0"/>
              <a:t>.</a:t>
            </a:r>
            <a:r>
              <a:rPr lang="en-US" altLang="ko-KR" sz="2000" dirty="0"/>
              <a:t>For the color mask, it needs HSV values. So, I used HSV tracker for the right range of color.</a:t>
            </a:r>
          </a:p>
          <a:p>
            <a:pPr lvl="1" indent="-342900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ko-KR" sz="2000" dirty="0"/>
              <a:t>There is white spaces when we applied a mask in that specific color detected places.</a:t>
            </a:r>
          </a:p>
          <a:p>
            <a:pPr lvl="1" indent="-342900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ko-KR" sz="2000" dirty="0"/>
              <a:t>Lastly found contours for finding biggest white space and it’s center.</a:t>
            </a:r>
          </a:p>
          <a:p>
            <a:pPr marL="400050" lvl="1" indent="0" eaLnBrk="1" hangingPunct="1">
              <a:lnSpc>
                <a:spcPct val="80000"/>
              </a:lnSpc>
              <a:buNone/>
            </a:pPr>
            <a:endParaRPr lang="en-US" altLang="ko-KR" sz="20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A4E1F75-4A37-7BE1-C804-E5A3B21A0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9" y="2664387"/>
            <a:ext cx="3262682" cy="343841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7282C04-B7B5-78B1-04D0-F6A8AEA88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839" y="2705609"/>
            <a:ext cx="2699551" cy="33971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Is </a:t>
            </a:r>
            <a:r>
              <a:rPr lang="tr-TR" altLang="en-US" sz="4000" dirty="0" err="1"/>
              <a:t>Shot</a:t>
            </a:r>
            <a:r>
              <a:rPr lang="tr-TR" altLang="en-US" sz="4000" dirty="0"/>
              <a:t> </a:t>
            </a:r>
            <a:r>
              <a:rPr lang="tr-TR" altLang="en-US" sz="4000" dirty="0" err="1"/>
              <a:t>Goal</a:t>
            </a:r>
            <a:r>
              <a:rPr lang="tr-TR" altLang="en-US" sz="4000" dirty="0"/>
              <a:t> ?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-152400" y="1447800"/>
            <a:ext cx="9266420" cy="3352800"/>
          </a:xfrm>
          <a:noFill/>
        </p:spPr>
        <p:txBody>
          <a:bodyPr/>
          <a:lstStyle/>
          <a:p>
            <a:pPr lvl="1" indent="-342900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tr-TR" altLang="ko-KR" sz="2000" dirty="0" err="1"/>
              <a:t>It</a:t>
            </a:r>
            <a:r>
              <a:rPr lang="tr-TR" altLang="ko-KR" sz="2000" dirty="0"/>
              <a:t> </a:t>
            </a:r>
            <a:r>
              <a:rPr lang="tr-TR" altLang="ko-KR" sz="2000" dirty="0" err="1"/>
              <a:t>compares</a:t>
            </a:r>
            <a:r>
              <a:rPr lang="tr-TR" altLang="ko-KR" sz="2000" dirty="0"/>
              <a:t> </a:t>
            </a:r>
            <a:r>
              <a:rPr lang="tr-TR" altLang="ko-KR" sz="2000" dirty="0" err="1"/>
              <a:t>the</a:t>
            </a:r>
            <a:r>
              <a:rPr lang="tr-TR" altLang="ko-KR" sz="2000" dirty="0"/>
              <a:t> </a:t>
            </a:r>
            <a:r>
              <a:rPr lang="tr-TR" altLang="ko-KR" sz="2000" dirty="0" err="1"/>
              <a:t>region</a:t>
            </a:r>
            <a:r>
              <a:rPr lang="tr-TR" altLang="ko-KR" sz="2000" dirty="0"/>
              <a:t> of </a:t>
            </a:r>
            <a:r>
              <a:rPr lang="tr-TR" altLang="ko-KR" sz="2000" dirty="0" err="1"/>
              <a:t>countours</a:t>
            </a:r>
            <a:r>
              <a:rPr lang="tr-TR" altLang="ko-KR" sz="2000" dirty="0"/>
              <a:t> </a:t>
            </a:r>
            <a:r>
              <a:rPr lang="tr-TR" altLang="ko-KR" sz="2000" dirty="0" err="1"/>
              <a:t>that</a:t>
            </a:r>
            <a:r>
              <a:rPr lang="tr-TR" altLang="ko-KR" sz="2000" dirty="0"/>
              <a:t> </a:t>
            </a:r>
            <a:r>
              <a:rPr lang="tr-TR" altLang="ko-KR" sz="2000" dirty="0" err="1"/>
              <a:t>collected</a:t>
            </a:r>
            <a:r>
              <a:rPr lang="tr-TR" altLang="ko-KR" sz="2000" dirty="0"/>
              <a:t> </a:t>
            </a:r>
            <a:r>
              <a:rPr lang="tr-TR" altLang="ko-KR" sz="2000" dirty="0" err="1"/>
              <a:t>from</a:t>
            </a:r>
            <a:r>
              <a:rPr lang="tr-TR" altLang="ko-KR" sz="2000" dirty="0"/>
              <a:t> </a:t>
            </a:r>
            <a:r>
              <a:rPr lang="tr-TR" altLang="ko-KR" sz="2000" dirty="0" err="1"/>
              <a:t>blue</a:t>
            </a:r>
            <a:r>
              <a:rPr lang="tr-TR" altLang="ko-KR" sz="2000" dirty="0"/>
              <a:t> </a:t>
            </a:r>
            <a:r>
              <a:rPr lang="tr-TR" altLang="ko-KR" sz="2000" dirty="0" err="1"/>
              <a:t>goal</a:t>
            </a:r>
            <a:r>
              <a:rPr lang="tr-TR" altLang="ko-KR" sz="2000" dirty="0"/>
              <a:t> </a:t>
            </a:r>
            <a:r>
              <a:rPr lang="tr-TR" altLang="ko-KR" sz="2000" dirty="0" err="1"/>
              <a:t>and</a:t>
            </a:r>
            <a:r>
              <a:rPr lang="tr-TR" altLang="ko-KR" sz="2000" dirty="0"/>
              <a:t> </a:t>
            </a:r>
            <a:r>
              <a:rPr lang="tr-TR" altLang="ko-KR" sz="2000" dirty="0" err="1"/>
              <a:t>red</a:t>
            </a:r>
            <a:r>
              <a:rPr lang="tr-TR" altLang="ko-KR" sz="2000" dirty="0"/>
              <a:t> </a:t>
            </a:r>
            <a:r>
              <a:rPr lang="tr-TR" altLang="ko-KR" sz="2000" dirty="0" err="1"/>
              <a:t>ball</a:t>
            </a:r>
            <a:r>
              <a:rPr lang="tr-TR" altLang="ko-KR" sz="2000" dirty="0"/>
              <a:t> </a:t>
            </a:r>
            <a:r>
              <a:rPr lang="tr-TR" altLang="ko-KR" sz="2000" dirty="0" err="1"/>
              <a:t>then</a:t>
            </a:r>
            <a:r>
              <a:rPr lang="tr-TR" altLang="ko-KR" sz="2000" dirty="0"/>
              <a:t> it </a:t>
            </a:r>
            <a:r>
              <a:rPr lang="tr-TR" altLang="ko-KR" sz="2000" dirty="0" err="1"/>
              <a:t>will</a:t>
            </a:r>
            <a:r>
              <a:rPr lang="tr-TR" altLang="ko-KR" sz="2000" dirty="0"/>
              <a:t> </a:t>
            </a:r>
            <a:r>
              <a:rPr lang="tr-TR" altLang="ko-KR" sz="2000" dirty="0" err="1"/>
              <a:t>calculates</a:t>
            </a:r>
            <a:r>
              <a:rPr lang="tr-TR" altLang="ko-KR" sz="2000" dirty="0"/>
              <a:t> </a:t>
            </a:r>
            <a:r>
              <a:rPr lang="tr-TR" altLang="ko-KR" sz="2000" dirty="0" err="1"/>
              <a:t>the</a:t>
            </a:r>
            <a:r>
              <a:rPr lang="tr-TR" altLang="ko-KR" sz="2000" dirty="0"/>
              <a:t> </a:t>
            </a:r>
            <a:r>
              <a:rPr lang="tr-TR" altLang="ko-KR" sz="2000" dirty="0" err="1"/>
              <a:t>contour</a:t>
            </a:r>
            <a:r>
              <a:rPr lang="tr-TR" altLang="ko-KR" sz="2000" dirty="0"/>
              <a:t> </a:t>
            </a:r>
            <a:r>
              <a:rPr lang="tr-TR" altLang="ko-KR" sz="2000" dirty="0" err="1"/>
              <a:t>areas</a:t>
            </a:r>
            <a:r>
              <a:rPr lang="tr-TR" altLang="ko-KR" sz="2000" dirty="0"/>
              <a:t> </a:t>
            </a:r>
            <a:r>
              <a:rPr lang="tr-TR" altLang="ko-KR" sz="2000" dirty="0" err="1"/>
              <a:t>for</a:t>
            </a:r>
            <a:r>
              <a:rPr lang="tr-TR" altLang="ko-KR" sz="2000" dirty="0"/>
              <a:t> </a:t>
            </a:r>
            <a:r>
              <a:rPr lang="tr-TR" altLang="ko-KR" sz="2000" dirty="0" err="1"/>
              <a:t>if</a:t>
            </a:r>
            <a:r>
              <a:rPr lang="tr-TR" altLang="ko-KR" sz="2000" dirty="0"/>
              <a:t> </a:t>
            </a:r>
            <a:r>
              <a:rPr lang="tr-TR" altLang="ko-KR" sz="2000" dirty="0" err="1"/>
              <a:t>ball</a:t>
            </a:r>
            <a:r>
              <a:rPr lang="tr-TR" altLang="ko-KR" sz="2000" dirty="0"/>
              <a:t> is in </a:t>
            </a:r>
            <a:r>
              <a:rPr lang="tr-TR" altLang="ko-KR" sz="2000" dirty="0" err="1"/>
              <a:t>the</a:t>
            </a:r>
            <a:r>
              <a:rPr lang="tr-TR" altLang="ko-KR" sz="2000" dirty="0"/>
              <a:t> </a:t>
            </a:r>
            <a:r>
              <a:rPr lang="tr-TR" altLang="ko-KR" sz="2000" dirty="0" err="1"/>
              <a:t>goal</a:t>
            </a:r>
            <a:r>
              <a:rPr lang="tr-TR" altLang="ko-KR" sz="2000" dirty="0"/>
              <a:t> </a:t>
            </a:r>
            <a:r>
              <a:rPr lang="tr-TR" altLang="ko-KR" sz="2000" dirty="0" err="1"/>
              <a:t>or</a:t>
            </a:r>
            <a:r>
              <a:rPr lang="tr-TR" altLang="ko-KR" sz="2000" dirty="0"/>
              <a:t> not.</a:t>
            </a:r>
            <a:endParaRPr lang="en-US" altLang="ko-KR" sz="2000" dirty="0"/>
          </a:p>
        </p:txBody>
      </p:sp>
      <p:pic>
        <p:nvPicPr>
          <p:cNvPr id="4" name="Resim 3" descr="metin, elektronik eşyalar içeren bir resim&#10;&#10;Açıklama otomatik olarak oluşturuldu">
            <a:extLst>
              <a:ext uri="{FF2B5EF4-FFF2-40B4-BE49-F238E27FC236}">
                <a16:creationId xmlns:a16="http://schemas.microsoft.com/office/drawing/2014/main" id="{09C13531-A66E-B6B5-D89C-F10E9B138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84" y="3276600"/>
            <a:ext cx="703043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0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/>
              <a:t>Used</a:t>
            </a:r>
            <a:r>
              <a:rPr lang="tr-TR" altLang="en-US" sz="4000" dirty="0"/>
              <a:t> Components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-152400" y="1143000"/>
            <a:ext cx="4343400" cy="3657600"/>
          </a:xfrm>
          <a:noFill/>
        </p:spPr>
        <p:txBody>
          <a:bodyPr/>
          <a:lstStyle/>
          <a:p>
            <a:pPr lvl="1" indent="-342900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tr-TR" altLang="ko-KR" sz="2000" dirty="0" err="1"/>
              <a:t>There</a:t>
            </a:r>
            <a:r>
              <a:rPr lang="tr-TR" altLang="ko-KR" sz="2000" dirty="0"/>
              <a:t> 4 </a:t>
            </a:r>
            <a:r>
              <a:rPr lang="tr-TR" altLang="ko-KR" sz="2000" dirty="0" err="1"/>
              <a:t>servo</a:t>
            </a:r>
            <a:r>
              <a:rPr lang="tr-TR" altLang="ko-KR" sz="2000" dirty="0"/>
              <a:t> </a:t>
            </a:r>
            <a:r>
              <a:rPr lang="tr-TR" altLang="ko-KR" sz="2000" dirty="0" err="1"/>
              <a:t>motors</a:t>
            </a:r>
            <a:r>
              <a:rPr lang="tr-TR" altLang="ko-KR" sz="2000" dirty="0"/>
              <a:t> </a:t>
            </a:r>
            <a:r>
              <a:rPr lang="tr-TR" altLang="ko-KR" sz="2000" dirty="0" err="1"/>
              <a:t>for</a:t>
            </a:r>
            <a:r>
              <a:rPr lang="tr-TR" altLang="ko-KR" sz="2000" dirty="0"/>
              <a:t> </a:t>
            </a:r>
            <a:r>
              <a:rPr lang="tr-TR" altLang="ko-KR" sz="2000" dirty="0" err="1"/>
              <a:t>shooting</a:t>
            </a:r>
            <a:r>
              <a:rPr lang="tr-TR" altLang="ko-KR" sz="2000" dirty="0"/>
              <a:t> </a:t>
            </a:r>
            <a:r>
              <a:rPr lang="tr-TR" altLang="ko-KR" sz="2000" dirty="0" err="1"/>
              <a:t>mechanism</a:t>
            </a:r>
            <a:r>
              <a:rPr lang="tr-TR" altLang="ko-KR" sz="2000" dirty="0"/>
              <a:t>, </a:t>
            </a:r>
          </a:p>
          <a:p>
            <a:pPr lvl="1" indent="-342900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tr-TR" altLang="ko-KR" sz="2000" dirty="0"/>
              <a:t>2 motor </a:t>
            </a:r>
            <a:r>
              <a:rPr lang="tr-TR" altLang="ko-KR" sz="2000" dirty="0" err="1"/>
              <a:t>wheels</a:t>
            </a:r>
            <a:r>
              <a:rPr lang="tr-TR" altLang="ko-KR" sz="2000" dirty="0"/>
              <a:t> </a:t>
            </a:r>
            <a:r>
              <a:rPr lang="tr-TR" altLang="ko-KR" sz="2000" dirty="0" err="1"/>
              <a:t>for</a:t>
            </a:r>
            <a:r>
              <a:rPr lang="tr-TR" altLang="ko-KR" sz="2000" dirty="0"/>
              <a:t> </a:t>
            </a:r>
            <a:r>
              <a:rPr lang="tr-TR" altLang="ko-KR" sz="2000" dirty="0" err="1"/>
              <a:t>setting</a:t>
            </a:r>
            <a:r>
              <a:rPr lang="tr-TR" altLang="ko-KR" sz="2000" dirty="0"/>
              <a:t> </a:t>
            </a:r>
            <a:r>
              <a:rPr lang="tr-TR" altLang="ko-KR" sz="2000" dirty="0" err="1"/>
              <a:t>angles</a:t>
            </a:r>
            <a:r>
              <a:rPr lang="tr-TR" altLang="ko-KR" sz="2000" dirty="0"/>
              <a:t>, 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5ED33B2-CD77-7C76-F22B-B7A53D06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72" y="2362200"/>
            <a:ext cx="5519737" cy="3816621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F1FCCDCA-C127-F6D6-ED27-1D1B68EF1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143000"/>
            <a:ext cx="4495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-342900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tr-TR" altLang="ko-KR" sz="2000" kern="0" dirty="0"/>
              <a:t>1 motor </a:t>
            </a:r>
            <a:r>
              <a:rPr lang="tr-TR" altLang="ko-KR" sz="2000" kern="0" dirty="0" err="1"/>
              <a:t>driver</a:t>
            </a:r>
            <a:r>
              <a:rPr lang="tr-TR" altLang="ko-KR" sz="2000" kern="0" dirty="0"/>
              <a:t> </a:t>
            </a:r>
            <a:r>
              <a:rPr lang="tr-TR" altLang="ko-KR" sz="2000" kern="0" dirty="0" err="1"/>
              <a:t>for</a:t>
            </a:r>
            <a:r>
              <a:rPr lang="tr-TR" altLang="ko-KR" sz="2000" kern="0" dirty="0"/>
              <a:t> </a:t>
            </a:r>
            <a:r>
              <a:rPr lang="tr-TR" altLang="ko-KR" sz="2000" kern="0" dirty="0" err="1"/>
              <a:t>wheel</a:t>
            </a:r>
            <a:r>
              <a:rPr lang="tr-TR" altLang="ko-KR" sz="2000" kern="0" dirty="0"/>
              <a:t> </a:t>
            </a:r>
            <a:r>
              <a:rPr lang="tr-TR" altLang="ko-KR" sz="2000" kern="0" dirty="0" err="1"/>
              <a:t>motors</a:t>
            </a:r>
            <a:r>
              <a:rPr lang="tr-TR" altLang="ko-KR" sz="2000" kern="0" dirty="0"/>
              <a:t>, </a:t>
            </a:r>
          </a:p>
          <a:p>
            <a:pPr lvl="1" indent="-342900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tr-TR" altLang="ko-KR" sz="2000" kern="0" dirty="0"/>
              <a:t>2 </a:t>
            </a:r>
            <a:r>
              <a:rPr lang="tr-TR" altLang="ko-KR" sz="2000" kern="0" dirty="0" err="1"/>
              <a:t>battery</a:t>
            </a:r>
            <a:r>
              <a:rPr lang="tr-TR" altLang="ko-KR" sz="2000" kern="0" dirty="0"/>
              <a:t> </a:t>
            </a:r>
            <a:r>
              <a:rPr lang="tr-TR" altLang="ko-KR" sz="2000" kern="0" dirty="0" err="1"/>
              <a:t>pack</a:t>
            </a:r>
            <a:r>
              <a:rPr lang="tr-TR" altLang="ko-KR" sz="2000" kern="0" dirty="0"/>
              <a:t>, </a:t>
            </a:r>
          </a:p>
          <a:p>
            <a:pPr lvl="1" indent="-342900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tr-TR" altLang="ko-KR" sz="2000" kern="0" dirty="0"/>
              <a:t>1 </a:t>
            </a:r>
            <a:r>
              <a:rPr lang="tr-TR" altLang="ko-KR" sz="2000" kern="0" dirty="0" err="1"/>
              <a:t>powerbank</a:t>
            </a:r>
            <a:r>
              <a:rPr lang="tr-TR" altLang="ko-KR" sz="2000" kern="0" dirty="0"/>
              <a:t>,</a:t>
            </a:r>
          </a:p>
          <a:p>
            <a:pPr lvl="1" indent="-342900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tr-TR" altLang="ko-KR" sz="2000" kern="0" dirty="0"/>
              <a:t>1 </a:t>
            </a:r>
            <a:r>
              <a:rPr lang="tr-TR" altLang="ko-KR" sz="2000" kern="0" dirty="0" err="1"/>
              <a:t>camera</a:t>
            </a:r>
            <a:r>
              <a:rPr lang="tr-TR" altLang="ko-KR" sz="2000" kern="0" dirty="0"/>
              <a:t>.</a:t>
            </a:r>
            <a:endParaRPr lang="en-US" altLang="ko-KR" sz="2000" kern="0" dirty="0"/>
          </a:p>
        </p:txBody>
      </p:sp>
    </p:spTree>
    <p:extLst>
      <p:ext uri="{BB962C8B-B14F-4D97-AF65-F5344CB8AC3E}">
        <p14:creationId xmlns:p14="http://schemas.microsoft.com/office/powerpoint/2010/main" val="175912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/>
              <a:t>Completed</a:t>
            </a:r>
            <a:r>
              <a:rPr lang="tr-TR" altLang="en-US" sz="4000" dirty="0"/>
              <a:t> </a:t>
            </a:r>
            <a:r>
              <a:rPr lang="en-US" altLang="en-US" sz="4000" dirty="0"/>
              <a:t>Mach</a:t>
            </a:r>
            <a:r>
              <a:rPr lang="tr-TR" altLang="en-US" sz="4000" dirty="0"/>
              <a:t>ine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-152400" y="1143000"/>
            <a:ext cx="9266420" cy="3657600"/>
          </a:xfrm>
          <a:noFill/>
        </p:spPr>
        <p:txBody>
          <a:bodyPr/>
          <a:lstStyle/>
          <a:p>
            <a:pPr lvl="1" indent="-342900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Most of the mechanical parts used in the project were 3D printed. These 3D printed parts include battery and power bank slots, wheels </a:t>
            </a:r>
            <a:r>
              <a:rPr lang="tr-TR" sz="2000" dirty="0" err="1"/>
              <a:t>for</a:t>
            </a:r>
            <a:r>
              <a:rPr lang="en-US" sz="2000" dirty="0"/>
              <a:t> make the wheel turn slowly, a magazine that allows extra balls to be thrown, the </a:t>
            </a:r>
            <a:r>
              <a:rPr lang="tr-TR" sz="2000" dirty="0" err="1"/>
              <a:t>servo</a:t>
            </a:r>
            <a:r>
              <a:rPr lang="tr-TR" sz="2000" dirty="0"/>
              <a:t> in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last</a:t>
            </a:r>
            <a:r>
              <a:rPr lang="tr-TR" sz="2000" dirty="0"/>
              <a:t> of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machine</a:t>
            </a:r>
            <a:r>
              <a:rPr lang="en-US" sz="2000" dirty="0"/>
              <a:t> that allows the rope to be pulled at 90 degrees</a:t>
            </a:r>
            <a:r>
              <a:rPr lang="tr-TR" sz="2000" dirty="0"/>
              <a:t>.</a:t>
            </a:r>
          </a:p>
          <a:p>
            <a:pPr lvl="1" indent="-342900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endParaRPr lang="en-US" altLang="ko-KR" sz="20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F544BBA-FC32-2D00-0795-0B5DA1EBF6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438401"/>
            <a:ext cx="519693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8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What I’ve done</a:t>
            </a:r>
            <a:endParaRPr lang="tr-TR" altLang="en-US" sz="40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Done</a:t>
            </a:r>
            <a:r>
              <a:rPr lang="tr-TR" altLang="en-US" sz="2600" dirty="0"/>
              <a:t>:</a:t>
            </a:r>
            <a:endParaRPr lang="en-US" altLang="en-US" sz="2600" dirty="0"/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D</a:t>
            </a:r>
            <a:r>
              <a:rPr lang="tr-TR" altLang="en-US" sz="2000" dirty="0" err="1"/>
              <a:t>esigning</a:t>
            </a:r>
            <a:r>
              <a:rPr lang="en-US" altLang="en-US" sz="2000" dirty="0"/>
              <a:t> the baseline of the robot. </a:t>
            </a:r>
            <a:endParaRPr lang="tr-TR" altLang="en-US" sz="2000" dirty="0"/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Detecting soccer goal and ball images. </a:t>
            </a:r>
            <a:endParaRPr lang="tr-TR" altLang="en-US" sz="2000" dirty="0"/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Mechanism can</a:t>
            </a:r>
            <a:r>
              <a:rPr lang="tr-TR" altLang="en-US" sz="2000" dirty="0"/>
              <a:t> </a:t>
            </a:r>
            <a:r>
              <a:rPr lang="tr-TR" altLang="en-US" sz="2000" dirty="0" err="1"/>
              <a:t>aim</a:t>
            </a:r>
            <a:r>
              <a:rPr lang="tr-TR" altLang="en-US" sz="2000" dirty="0"/>
              <a:t> </a:t>
            </a:r>
            <a:r>
              <a:rPr lang="tr-TR" altLang="en-US" sz="2000" dirty="0" err="1"/>
              <a:t>and</a:t>
            </a:r>
            <a:r>
              <a:rPr lang="en-US" altLang="en-US" sz="2000" dirty="0"/>
              <a:t> shoot the ball.</a:t>
            </a:r>
            <a:endParaRPr lang="tr-TR" altLang="en-US" sz="2000" dirty="0"/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Making sure the robot can detect if it was a score or not.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Adding more hardware like motor driver. Stabilizing the shooting mechanism if everything is okay for the machine learning.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Train the machine for more accurate shots for different angles and different distance.</a:t>
            </a:r>
          </a:p>
          <a:p>
            <a:pPr lvl="1" eaLnBrk="1" hangingPunct="1">
              <a:lnSpc>
                <a:spcPct val="150000"/>
              </a:lnSpc>
            </a:pPr>
            <a:endParaRPr lang="tr-T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033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Machine </a:t>
            </a:r>
            <a:r>
              <a:rPr lang="tr-TR" altLang="en-US" sz="4000" dirty="0" err="1"/>
              <a:t>learning</a:t>
            </a:r>
            <a:endParaRPr lang="tr-TR" altLang="en-US" sz="40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150000"/>
              </a:lnSpc>
            </a:pPr>
            <a:r>
              <a:rPr lang="tr-TR" altLang="en-US" sz="2000" dirty="0"/>
              <a:t>I </a:t>
            </a:r>
            <a:r>
              <a:rPr lang="tr-TR" altLang="en-US" sz="2000" dirty="0" err="1"/>
              <a:t>used</a:t>
            </a:r>
            <a:r>
              <a:rPr lang="tr-TR" altLang="en-US" sz="2000" dirty="0"/>
              <a:t> </a:t>
            </a:r>
            <a:r>
              <a:rPr lang="tr-TR" altLang="en-US" sz="2000" dirty="0" err="1"/>
              <a:t>linear</a:t>
            </a:r>
            <a:r>
              <a:rPr lang="tr-TR" altLang="en-US" sz="2000" dirty="0"/>
              <a:t> </a:t>
            </a:r>
            <a:r>
              <a:rPr lang="tr-TR" altLang="en-US" sz="2000" dirty="0" err="1"/>
              <a:t>regression</a:t>
            </a:r>
            <a:r>
              <a:rPr lang="tr-TR" altLang="en-US" sz="2000" dirty="0"/>
              <a:t> model </a:t>
            </a:r>
            <a:r>
              <a:rPr lang="tr-TR" altLang="en-US" sz="2000" dirty="0" err="1"/>
              <a:t>for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this</a:t>
            </a:r>
            <a:r>
              <a:rPr lang="tr-TR" altLang="en-US" sz="2000" dirty="0"/>
              <a:t> Project. </a:t>
            </a:r>
            <a:r>
              <a:rPr lang="tr-TR" altLang="en-US" sz="2000" dirty="0" err="1"/>
              <a:t>It</a:t>
            </a:r>
            <a:r>
              <a:rPr lang="tr-TR" altLang="en-US" sz="2000" dirty="0"/>
              <a:t> is </a:t>
            </a:r>
            <a:r>
              <a:rPr lang="tr-TR" altLang="en-US" sz="2000" dirty="0" err="1"/>
              <a:t>trained</a:t>
            </a:r>
            <a:r>
              <a:rPr lang="tr-TR" altLang="en-US" sz="2000" dirty="0"/>
              <a:t> </a:t>
            </a:r>
            <a:r>
              <a:rPr lang="tr-TR" altLang="en-US" sz="2000" dirty="0" err="1"/>
              <a:t>for</a:t>
            </a:r>
            <a:r>
              <a:rPr lang="tr-TR" altLang="en-US" sz="2000" dirty="0"/>
              <a:t> </a:t>
            </a:r>
            <a:r>
              <a:rPr lang="tr-TR" altLang="en-US" sz="2000" dirty="0" err="1"/>
              <a:t>more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acurate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shots</a:t>
            </a:r>
            <a:r>
              <a:rPr lang="tr-TR" altLang="en-US" sz="2000" dirty="0"/>
              <a:t>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8AF4117-467A-7CE6-9424-25B1BD0E9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828800"/>
            <a:ext cx="6477000" cy="450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264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0F722D4765820C48A50C554FEA67D55D" ma:contentTypeVersion="3" ma:contentTypeDescription="Yeni belge oluşturun." ma:contentTypeScope="" ma:versionID="0cf269417d83053c3484f4ff713fe4c9">
  <xsd:schema xmlns:xsd="http://www.w3.org/2001/XMLSchema" xmlns:xs="http://www.w3.org/2001/XMLSchema" xmlns:p="http://schemas.microsoft.com/office/2006/metadata/properties" xmlns:ns2="5f5fa8b8-380a-4f7c-af8d-55b07229508b" targetNamespace="http://schemas.microsoft.com/office/2006/metadata/properties" ma:root="true" ma:fieldsID="6c44d019ead18a8813cb024c84410c46" ns2:_="">
    <xsd:import namespace="5f5fa8b8-380a-4f7c-af8d-55b07229508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5fa8b8-380a-4f7c-af8d-55b07229508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5f5fa8b8-380a-4f7c-af8d-55b07229508b" xsi:nil="true"/>
  </documentManagement>
</p:properties>
</file>

<file path=customXml/itemProps1.xml><?xml version="1.0" encoding="utf-8"?>
<ds:datastoreItem xmlns:ds="http://schemas.openxmlformats.org/officeDocument/2006/customXml" ds:itemID="{B529027B-A8D9-4C54-9F72-F1E5173875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EF40A4-FCBF-4BA8-9220-34F44EFEFA49}"/>
</file>

<file path=customXml/itemProps3.xml><?xml version="1.0" encoding="utf-8"?>
<ds:datastoreItem xmlns:ds="http://schemas.openxmlformats.org/officeDocument/2006/customXml" ds:itemID="{B17C647B-7E85-4F86-B71A-9D0158C8E4D1}">
  <ds:schemaRefs>
    <ds:schemaRef ds:uri="http://schemas.microsoft.com/office/2006/metadata/properties"/>
    <ds:schemaRef ds:uri="http://schemas.microsoft.com/office/infopath/2007/PartnerControls"/>
    <ds:schemaRef ds:uri="5f5fa8b8-380a-4f7c-af8d-55b07229508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5054</TotalTime>
  <Words>504</Words>
  <Application>Microsoft Office PowerPoint</Application>
  <PresentationFormat>Ekran Gösterisi (4:3)</PresentationFormat>
  <Paragraphs>67</Paragraphs>
  <Slides>11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Tahoma</vt:lpstr>
      <vt:lpstr>Wingdings</vt:lpstr>
      <vt:lpstr>Default Design</vt:lpstr>
      <vt:lpstr>GTÜ CSE 495 and 496  Striker</vt:lpstr>
      <vt:lpstr>Content</vt:lpstr>
      <vt:lpstr>Description</vt:lpstr>
      <vt:lpstr>Image Processing</vt:lpstr>
      <vt:lpstr>Is Shot Goal ?</vt:lpstr>
      <vt:lpstr>Used Components</vt:lpstr>
      <vt:lpstr>Completed Machine</vt:lpstr>
      <vt:lpstr>What I’ve done</vt:lpstr>
      <vt:lpstr>Machine learning</vt:lpstr>
      <vt:lpstr>Conclusion</vt:lpstr>
      <vt:lpstr>Resources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Berkay Baygut</cp:lastModifiedBy>
  <cp:revision>236</cp:revision>
  <dcterms:created xsi:type="dcterms:W3CDTF">2007-08-26T20:02:13Z</dcterms:created>
  <dcterms:modified xsi:type="dcterms:W3CDTF">2023-01-17T15:40:33Z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0x0101000F722D4765820C48A50C554FEA67D55D</vt:lpwstr>
  </property>
</Properties>
</file>