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3200" dirty="0"/>
              <a:t>TUGAS AKHIR PEMROGRAMAN BERORIENTASI OBJEK PRAKTIK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“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Manajemen</a:t>
            </a:r>
            <a:r>
              <a:rPr lang="en-US" sz="3200" dirty="0"/>
              <a:t> Kos </a:t>
            </a:r>
            <a:r>
              <a:rPr lang="en-US" sz="3200" dirty="0" err="1"/>
              <a:t>Rumah</a:t>
            </a:r>
            <a:r>
              <a:rPr lang="en-US" sz="3200" dirty="0"/>
              <a:t> Kita”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14132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NAMA	: DERY WAHYU PERDANA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NPM	: 5230411153</a:t>
            </a: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: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Informatika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iv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52B97-877D-2573-6C2F-A99735B6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rumah_kita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kost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GUI yang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framework </a:t>
            </a:r>
            <a:r>
              <a:rPr lang="en-US" sz="2000" dirty="0" err="1"/>
              <a:t>Kivy</a:t>
            </a:r>
            <a:r>
              <a:rPr lang="en-US" sz="2000" dirty="0"/>
              <a:t> dan </a:t>
            </a:r>
            <a:r>
              <a:rPr lang="en-US" sz="2000" dirty="0" err="1"/>
              <a:t>terintegrasi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database PostgreSQL </a:t>
            </a:r>
            <a:r>
              <a:rPr lang="en-US" sz="2000" dirty="0" err="1"/>
              <a:t>melalui</a:t>
            </a:r>
            <a:r>
              <a:rPr lang="en-US" sz="2000" dirty="0"/>
              <a:t> ORM </a:t>
            </a:r>
            <a:r>
              <a:rPr lang="en-US" sz="2000" dirty="0" err="1"/>
              <a:t>SQLAlchemy</a:t>
            </a:r>
            <a:r>
              <a:rPr lang="en-US" sz="2000" dirty="0"/>
              <a:t>.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dirancang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pengelola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kost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data </a:t>
            </a:r>
            <a:r>
              <a:rPr lang="en-US" sz="2000" dirty="0" err="1"/>
              <a:t>pengguna</a:t>
            </a:r>
            <a:r>
              <a:rPr lang="en-US" sz="2000" dirty="0"/>
              <a:t>, </a:t>
            </a:r>
            <a:r>
              <a:rPr lang="en-US" sz="2000" dirty="0" err="1"/>
              <a:t>kamar</a:t>
            </a:r>
            <a:r>
              <a:rPr lang="en-US" sz="2000" dirty="0"/>
              <a:t>, dan booking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efisien</a:t>
            </a:r>
            <a:r>
              <a:rPr lang="en-US" sz="2000" dirty="0"/>
              <a:t>.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menambah</a:t>
            </a:r>
            <a:r>
              <a:rPr lang="en-US" sz="2000" dirty="0"/>
              <a:t>, </a:t>
            </a:r>
            <a:r>
              <a:rPr lang="en-US" sz="2000" dirty="0" err="1"/>
              <a:t>melihat</a:t>
            </a:r>
            <a:r>
              <a:rPr lang="en-US" sz="2000" dirty="0"/>
              <a:t>, </a:t>
            </a:r>
            <a:r>
              <a:rPr lang="en-US" sz="2000" dirty="0" err="1"/>
              <a:t>memperbarui</a:t>
            </a:r>
            <a:r>
              <a:rPr lang="en-US" sz="2000" dirty="0"/>
              <a:t>, dan </a:t>
            </a:r>
            <a:r>
              <a:rPr lang="en-US" sz="2000" dirty="0" err="1"/>
              <a:t>menghapus</a:t>
            </a:r>
            <a:r>
              <a:rPr lang="en-US" sz="2000" dirty="0"/>
              <a:t> data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antarmuka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yang </a:t>
            </a:r>
            <a:r>
              <a:rPr lang="en-US" sz="2000" dirty="0" err="1"/>
              <a:t>sederhana</a:t>
            </a:r>
            <a:r>
              <a:rPr lang="en-US" sz="2000" dirty="0"/>
              <a:t> dan </a:t>
            </a:r>
            <a:r>
              <a:rPr lang="en-US" sz="2000" dirty="0" err="1"/>
              <a:t>intuitif</a:t>
            </a:r>
            <a:r>
              <a:rPr lang="en-US" sz="2000" dirty="0"/>
              <a:t>. </a:t>
            </a: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dilengkapi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ekspor</a:t>
            </a:r>
            <a:r>
              <a:rPr lang="en-US" sz="2000" dirty="0"/>
              <a:t> data </a:t>
            </a:r>
            <a:r>
              <a:rPr lang="en-US" sz="2000" dirty="0" err="1"/>
              <a:t>ke</a:t>
            </a:r>
            <a:r>
              <a:rPr lang="en-US" sz="2000" dirty="0"/>
              <a:t> format Excel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pustaka</a:t>
            </a:r>
            <a:r>
              <a:rPr lang="en-US" sz="2000" dirty="0"/>
              <a:t> </a:t>
            </a:r>
            <a:r>
              <a:rPr lang="en-US" sz="2000" dirty="0" err="1"/>
              <a:t>xlsxwriter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822DC-D1B2-1E04-C492-3B16A03AF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59B8-F5B3-279A-8250-FA05EC6C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26FF3-841A-6BF1-D442-71AACCCF7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dirancang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UML (Class Diagram) dan </a:t>
            </a:r>
            <a:r>
              <a:rPr lang="en-US" sz="2000" dirty="0" err="1"/>
              <a:t>skema</a:t>
            </a:r>
            <a:r>
              <a:rPr lang="en-US" sz="2000" dirty="0"/>
              <a:t> database PostgreSQL. </a:t>
            </a:r>
            <a:r>
              <a:rPr lang="en-US" sz="2000" dirty="0" err="1"/>
              <a:t>Struktur</a:t>
            </a:r>
            <a:r>
              <a:rPr lang="en-US" sz="2000" dirty="0"/>
              <a:t> database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: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, email, dan password.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Tabel</a:t>
            </a:r>
            <a:r>
              <a:rPr lang="en-US" sz="2000" dirty="0"/>
              <a:t> Kamar: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kamar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kamar</a:t>
            </a:r>
            <a:r>
              <a:rPr lang="en-US" sz="2000" dirty="0"/>
              <a:t> dan </a:t>
            </a:r>
            <a:r>
              <a:rPr lang="en-US" sz="2000" dirty="0" err="1"/>
              <a:t>harga</a:t>
            </a:r>
            <a:r>
              <a:rPr lang="en-US" sz="2000" dirty="0"/>
              <a:t> per </a:t>
            </a:r>
            <a:r>
              <a:rPr lang="en-US" sz="2000" dirty="0" err="1"/>
              <a:t>bulan</a:t>
            </a:r>
            <a:r>
              <a:rPr lang="en-US" sz="2000" dirty="0"/>
              <a:t>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Tabel</a:t>
            </a:r>
            <a:r>
              <a:rPr lang="en-US" sz="2000" dirty="0"/>
              <a:t> Booking: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pemesanan</a:t>
            </a:r>
            <a:r>
              <a:rPr lang="en-US" sz="2000" dirty="0"/>
              <a:t> </a:t>
            </a:r>
            <a:r>
              <a:rPr lang="en-US" sz="2000" dirty="0" err="1"/>
              <a:t>kamar</a:t>
            </a:r>
            <a:r>
              <a:rPr lang="en-US" sz="2000" dirty="0"/>
              <a:t> </a:t>
            </a:r>
            <a:r>
              <a:rPr lang="en-US" sz="2000" dirty="0" err="1"/>
              <a:t>termasuk</a:t>
            </a:r>
            <a:r>
              <a:rPr lang="en-US" sz="2000" dirty="0"/>
              <a:t> ID </a:t>
            </a:r>
            <a:r>
              <a:rPr lang="en-US" sz="2000" dirty="0" err="1"/>
              <a:t>pengguna</a:t>
            </a:r>
            <a:r>
              <a:rPr lang="en-US" sz="2000" dirty="0"/>
              <a:t> dan ID </a:t>
            </a:r>
            <a:r>
              <a:rPr lang="en-US" sz="2000" dirty="0" err="1"/>
              <a:t>kamar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54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59D50-F59C-D0F9-8DE7-06708B71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014-AE0B-DC31-7721-320C4672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Langkah </a:t>
            </a:r>
            <a:r>
              <a:rPr lang="en-US" dirty="0" err="1"/>
              <a:t>Implementasi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1523C-B622-6648-F9E7-5BD30134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Koneksi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database PostgreSQL.</a:t>
            </a:r>
          </a:p>
          <a:p>
            <a:r>
              <a:rPr lang="en-US" sz="2000" dirty="0"/>
              <a:t>2. </a:t>
            </a:r>
            <a:r>
              <a:rPr lang="en-US" sz="2000" dirty="0" err="1"/>
              <a:t>Definisi</a:t>
            </a:r>
            <a:r>
              <a:rPr lang="en-US" sz="2000" dirty="0"/>
              <a:t> model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SQLAlchemy</a:t>
            </a:r>
            <a:r>
              <a:rPr lang="en-US" sz="2000" dirty="0"/>
              <a:t>.</a:t>
            </a:r>
          </a:p>
          <a:p>
            <a:r>
              <a:rPr lang="en-US" sz="2000" dirty="0"/>
              <a:t>3.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dirty="0" err="1"/>
              <a:t>Kivy</a:t>
            </a:r>
            <a:r>
              <a:rPr lang="en-US" sz="2000" dirty="0"/>
              <a:t>.</a:t>
            </a:r>
          </a:p>
          <a:p>
            <a:r>
              <a:rPr lang="en-US" sz="2000" dirty="0"/>
              <a:t>4. Fitur </a:t>
            </a:r>
            <a:r>
              <a:rPr lang="en-US" sz="2000" dirty="0" err="1"/>
              <a:t>tambah</a:t>
            </a:r>
            <a:r>
              <a:rPr lang="en-US" sz="2000" dirty="0"/>
              <a:t>, </a:t>
            </a:r>
            <a:r>
              <a:rPr lang="en-US" sz="2000" dirty="0" err="1"/>
              <a:t>lihat</a:t>
            </a:r>
            <a:r>
              <a:rPr lang="en-US" sz="2000" dirty="0"/>
              <a:t>, hapus, dan update data.</a:t>
            </a:r>
          </a:p>
          <a:p>
            <a:r>
              <a:rPr lang="en-US" sz="2000" dirty="0"/>
              <a:t>5. </a:t>
            </a:r>
            <a:r>
              <a:rPr lang="en-US" sz="2000" dirty="0" err="1"/>
              <a:t>Ekspor</a:t>
            </a:r>
            <a:r>
              <a:rPr lang="en-US" sz="2000" dirty="0"/>
              <a:t> data </a:t>
            </a:r>
            <a:r>
              <a:rPr lang="en-US" sz="2000" dirty="0" err="1"/>
              <a:t>ke</a:t>
            </a:r>
            <a:r>
              <a:rPr lang="en-US" sz="2000" dirty="0"/>
              <a:t> Excel.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5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CC655-A071-A035-DBCF-D84B21C5E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1B2D-4639-C03E-AE07-97555066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5F644-3C13-A718-2C6E-BC413EB1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Meliputi</a:t>
            </a:r>
            <a:r>
              <a:rPr lang="en-US" sz="2000" dirty="0"/>
              <a:t>: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Menambah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, </a:t>
            </a:r>
            <a:r>
              <a:rPr lang="en-US" sz="2000" dirty="0" err="1"/>
              <a:t>kamar</a:t>
            </a:r>
            <a:r>
              <a:rPr lang="en-US" sz="2000" dirty="0"/>
              <a:t>, booking.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Melihat</a:t>
            </a:r>
            <a:r>
              <a:rPr lang="en-US" sz="2000" dirty="0"/>
              <a:t> dan </a:t>
            </a:r>
            <a:r>
              <a:rPr lang="en-US" sz="2000" dirty="0" err="1"/>
              <a:t>menghapus</a:t>
            </a:r>
            <a:r>
              <a:rPr lang="en-US" sz="2000" dirty="0"/>
              <a:t> data.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Mengupdate</a:t>
            </a:r>
            <a:r>
              <a:rPr lang="en-US" sz="2000" dirty="0"/>
              <a:t> data.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Mengekspor</a:t>
            </a:r>
            <a:r>
              <a:rPr lang="en-US" sz="2000" dirty="0"/>
              <a:t> data </a:t>
            </a:r>
            <a:r>
              <a:rPr lang="en-US" sz="2000" dirty="0" err="1"/>
              <a:t>ke</a:t>
            </a:r>
            <a:r>
              <a:rPr lang="en-US" sz="2000" dirty="0"/>
              <a:t> Excel.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7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D91E1-0D5B-71BB-E8B8-F61DBFC9A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AEC0-591F-AD7B-357E-406113FF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Kesimpulan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D59D4-25B7-E52F-7144-16E603B8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rumah_kita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 yang </a:t>
            </a:r>
            <a:r>
              <a:rPr lang="en-US" sz="2000" dirty="0" err="1"/>
              <a:t>efektif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kost</a:t>
            </a:r>
            <a:r>
              <a:rPr lang="en-US" sz="2000" dirty="0"/>
              <a:t>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antarmuka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GUI,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data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kost</a:t>
            </a:r>
            <a:r>
              <a:rPr lang="en-US" sz="2000" dirty="0"/>
              <a:t>,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CRUD, dan </a:t>
            </a:r>
            <a:r>
              <a:rPr lang="en-US" sz="2000" dirty="0" err="1"/>
              <a:t>mengekspor</a:t>
            </a:r>
            <a:r>
              <a:rPr lang="en-US" sz="2000" dirty="0"/>
              <a:t> data </a:t>
            </a:r>
            <a:r>
              <a:rPr lang="en-US" sz="2000" dirty="0" err="1"/>
              <a:t>ke</a:t>
            </a:r>
            <a:r>
              <a:rPr lang="en-US" sz="2000" dirty="0"/>
              <a:t> Excel.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Kivy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front-end dan PostgreSQL </a:t>
            </a:r>
            <a:r>
              <a:rPr lang="en-US" sz="2000" dirty="0" err="1"/>
              <a:t>untuk</a:t>
            </a:r>
            <a:r>
              <a:rPr lang="en-US" sz="2000" dirty="0"/>
              <a:t> back-end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performa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, </a:t>
            </a:r>
            <a:r>
              <a:rPr lang="en-US" sz="2000" dirty="0" err="1"/>
              <a:t>fleksibilitas</a:t>
            </a:r>
            <a:r>
              <a:rPr lang="en-US" sz="2000" dirty="0"/>
              <a:t>,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kemudahan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.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lanjut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difokuskan</a:t>
            </a:r>
            <a:r>
              <a:rPr lang="en-US" sz="2000" dirty="0"/>
              <a:t> pada </a:t>
            </a:r>
            <a:r>
              <a:rPr lang="en-US" sz="2000" dirty="0" err="1"/>
              <a:t>peningkatan</a:t>
            </a:r>
            <a:r>
              <a:rPr lang="en-US" sz="2000" dirty="0"/>
              <a:t> </a:t>
            </a:r>
            <a:r>
              <a:rPr lang="en-US" sz="2000" dirty="0" err="1"/>
              <a:t>validasi</a:t>
            </a:r>
            <a:r>
              <a:rPr lang="en-US" sz="2000" dirty="0"/>
              <a:t> input dan </a:t>
            </a:r>
            <a:r>
              <a:rPr lang="en-US" sz="2000" dirty="0" err="1"/>
              <a:t>keamanan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9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438A3-8109-B4DF-F00C-F911F7FA7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0BA4-83A4-A62C-E84A-00063BA9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221" y="42151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20700966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{C29A7F16-6B21-4682-8DF9-431A9186659A}tf33845126_win32</Template>
  <TotalTime>13</TotalTime>
  <Words>331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TUGAS AKHIR PEMROGRAMAN BERORIENTASI OBJEK PRAKTIK  “Sistem Manajemen Kos Rumah Kita”</vt:lpstr>
      <vt:lpstr>Pendahuluan</vt:lpstr>
      <vt:lpstr>Perancangan Sistem</vt:lpstr>
      <vt:lpstr>Langkah Implementasi</vt:lpstr>
      <vt:lpstr>Pengujian Aplikasi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lenovo_MP2MDAQ9@outlook.com</dc:creator>
  <cp:lastModifiedBy>lenovo_MP2MDAQ9@outlook.com</cp:lastModifiedBy>
  <cp:revision>1</cp:revision>
  <dcterms:created xsi:type="dcterms:W3CDTF">2025-01-05T03:45:04Z</dcterms:created>
  <dcterms:modified xsi:type="dcterms:W3CDTF">2025-01-05T03:58:10Z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