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32"/>
    <p:restoredTop sz="79330"/>
  </p:normalViewPr>
  <p:slideViewPr>
    <p:cSldViewPr snapToGrid="0">
      <p:cViewPr>
        <p:scale>
          <a:sx n="92" d="100"/>
          <a:sy n="92" d="100"/>
        </p:scale>
        <p:origin x="-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3493B-BC11-A44D-9B01-A024C2DD113E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21697-5BF9-FE41-B711-260A717CB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0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solve my first issue I created a trigger that updates the </a:t>
            </a:r>
            <a:r>
              <a:rPr lang="en-US" dirty="0" err="1"/>
              <a:t>total_donations</a:t>
            </a:r>
            <a:r>
              <a:rPr lang="en-US" dirty="0"/>
              <a:t> column on the animals table after there is a new donation inserted on the donations table</a:t>
            </a:r>
          </a:p>
          <a:p>
            <a:endParaRPr lang="en-US" dirty="0"/>
          </a:p>
          <a:p>
            <a:r>
              <a:rPr lang="en-US" dirty="0"/>
              <a:t>For my second issue I first created a view to define which donors donated 200 or more dollars and therefore are a part of the </a:t>
            </a:r>
            <a:r>
              <a:rPr lang="en-US" dirty="0" err="1"/>
              <a:t>vip</a:t>
            </a:r>
            <a:r>
              <a:rPr lang="en-US" dirty="0"/>
              <a:t> program</a:t>
            </a:r>
          </a:p>
          <a:p>
            <a:endParaRPr lang="en-US" dirty="0"/>
          </a:p>
          <a:p>
            <a:r>
              <a:rPr lang="en-US" dirty="0"/>
              <a:t>Then to find the type of stuffed animal a selected </a:t>
            </a:r>
            <a:r>
              <a:rPr lang="en-US" dirty="0" err="1"/>
              <a:t>vip</a:t>
            </a:r>
            <a:r>
              <a:rPr lang="en-US" dirty="0"/>
              <a:t> donor will receive I created the </a:t>
            </a:r>
            <a:r>
              <a:rPr lang="en-US" dirty="0" err="1"/>
              <a:t>findFavAnimal</a:t>
            </a:r>
            <a:r>
              <a:rPr lang="en-US" dirty="0"/>
              <a:t> function which receives a donor id and returns the id of the animal that they have donated to the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21697-5BF9-FE41-B711-260A717CBD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(display trigger) Add a new donation</a:t>
            </a:r>
          </a:p>
          <a:p>
            <a:pPr marL="457200" lvl="1" indent="0">
              <a:buFontTx/>
              <a:buNone/>
            </a:pPr>
            <a:r>
              <a:rPr lang="en-US" dirty="0"/>
              <a:t>INSERT INTO `donations` (`</a:t>
            </a:r>
            <a:r>
              <a:rPr lang="en-US" dirty="0" err="1"/>
              <a:t>donation_id</a:t>
            </a:r>
            <a:r>
              <a:rPr lang="en-US" dirty="0"/>
              <a:t>`, `</a:t>
            </a:r>
            <a:r>
              <a:rPr lang="en-US" dirty="0" err="1"/>
              <a:t>donor_id</a:t>
            </a:r>
            <a:r>
              <a:rPr lang="en-US" dirty="0"/>
              <a:t>`, `</a:t>
            </a:r>
            <a:r>
              <a:rPr lang="en-US" dirty="0" err="1"/>
              <a:t>animal_id</a:t>
            </a:r>
            <a:r>
              <a:rPr lang="en-US" dirty="0"/>
              <a:t>`, `amount`, `</a:t>
            </a:r>
            <a:r>
              <a:rPr lang="en-US" dirty="0" err="1"/>
              <a:t>date_donated</a:t>
            </a:r>
            <a:r>
              <a:rPr lang="en-US" dirty="0"/>
              <a:t>`) </a:t>
            </a:r>
          </a:p>
          <a:p>
            <a:pPr marL="457200" lvl="1" indent="0">
              <a:buFontTx/>
              <a:buNone/>
            </a:pPr>
            <a:r>
              <a:rPr lang="en-US" dirty="0"/>
              <a:t>VALUES (NULL, '22', '5', '100', '2024-04-10’);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Display </a:t>
            </a:r>
            <a:r>
              <a:rPr lang="en-US" dirty="0" err="1"/>
              <a:t>vip</a:t>
            </a:r>
            <a:r>
              <a:rPr lang="en-US" dirty="0"/>
              <a:t> view</a:t>
            </a:r>
          </a:p>
          <a:p>
            <a:pPr marL="457200" lvl="1" indent="0">
              <a:buFontTx/>
              <a:buNone/>
            </a:pPr>
            <a:r>
              <a:rPr lang="en-US" dirty="0"/>
              <a:t>SELECT * FROM </a:t>
            </a:r>
            <a:r>
              <a:rPr lang="en-US" dirty="0" err="1"/>
              <a:t>vip_program</a:t>
            </a:r>
            <a:r>
              <a:rPr lang="en-US" dirty="0"/>
              <a:t>;</a:t>
            </a:r>
          </a:p>
          <a:p>
            <a:pPr marL="171450" indent="-171450">
              <a:buFontTx/>
              <a:buChar char="-"/>
            </a:pPr>
            <a:r>
              <a:rPr lang="en-US" dirty="0"/>
              <a:t>Call function to find fav animal</a:t>
            </a:r>
          </a:p>
          <a:p>
            <a:pPr marL="457200" lvl="1" indent="0">
              <a:buFontTx/>
              <a:buNone/>
            </a:pPr>
            <a:r>
              <a:rPr lang="en-US" dirty="0"/>
              <a:t>SELECT * </a:t>
            </a:r>
          </a:p>
          <a:p>
            <a:pPr marL="457200" lvl="1" indent="0">
              <a:buFontTx/>
              <a:buNone/>
            </a:pPr>
            <a:r>
              <a:rPr lang="en-US" dirty="0"/>
              <a:t>FROM</a:t>
            </a:r>
          </a:p>
          <a:p>
            <a:pPr marL="457200" lvl="1" indent="0">
              <a:buFontTx/>
              <a:buNone/>
            </a:pPr>
            <a:r>
              <a:rPr lang="en-US" dirty="0"/>
              <a:t>animals</a:t>
            </a:r>
          </a:p>
          <a:p>
            <a:pPr marL="457200" lvl="1" indent="0">
              <a:buFontTx/>
              <a:buNone/>
            </a:pPr>
            <a:r>
              <a:rPr lang="en-US" dirty="0"/>
              <a:t>WHERE </a:t>
            </a:r>
            <a:r>
              <a:rPr lang="en-US" dirty="0" err="1"/>
              <a:t>animal_id</a:t>
            </a:r>
            <a:r>
              <a:rPr lang="en-US" dirty="0"/>
              <a:t> = </a:t>
            </a:r>
            <a:r>
              <a:rPr lang="en-US" dirty="0" err="1"/>
              <a:t>FindFavAnimal</a:t>
            </a:r>
            <a:r>
              <a:rPr lang="en-US" dirty="0"/>
              <a:t>(18);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21697-5BF9-FE41-B711-260A717CBD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9DB9-5A0D-19AD-9AAE-076DC6FE4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HTTP5126 Database final: Animal Sanctuary Donors and Donations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43F23-7207-919F-6B48-91F26BB87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Deryn Boscariol</a:t>
            </a:r>
          </a:p>
        </p:txBody>
      </p:sp>
    </p:spTree>
    <p:extLst>
      <p:ext uri="{BB962C8B-B14F-4D97-AF65-F5344CB8AC3E}">
        <p14:creationId xmlns:p14="http://schemas.microsoft.com/office/powerpoint/2010/main" val="120640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F7A9-228F-ACC9-6D0C-CCE5B5B9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012D-0B31-C35F-E1C6-DD9F0C88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Donations to specific animals: Donors to the animal sanctuary can direct their donations to a specific animal. I am solving how an employee of the sanctuary can see the total donated funds for each animal and have the column automatically update when a new donation is made.</a:t>
            </a:r>
          </a:p>
          <a:p>
            <a:pPr>
              <a:lnSpc>
                <a:spcPct val="200000"/>
              </a:lnSpc>
            </a:pPr>
            <a:r>
              <a:rPr lang="en-US" dirty="0"/>
              <a:t>VIP donors: The animal sanctuary wants to start a VIP program for its top donors. Donors who have donated at least $200 will receive a discount on tickets and a stuffed animal based on the animal they have donated most to. I am solving how an employee could find out which donors are in the VIP program and what their most donated to animal is.</a:t>
            </a:r>
          </a:p>
        </p:txBody>
      </p:sp>
    </p:spTree>
    <p:extLst>
      <p:ext uri="{BB962C8B-B14F-4D97-AF65-F5344CB8AC3E}">
        <p14:creationId xmlns:p14="http://schemas.microsoft.com/office/powerpoint/2010/main" val="348106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2154-EE28-F442-CB6F-F37DDD28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4E794-4D8D-4C37-77CB-74610588C4DA}"/>
              </a:ext>
            </a:extLst>
          </p:cNvPr>
          <p:cNvSpPr txBox="1"/>
          <p:nvPr/>
        </p:nvSpPr>
        <p:spPr>
          <a:xfrm>
            <a:off x="685801" y="2230582"/>
            <a:ext cx="2957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to Many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donation can have only one donor and be sent to one animal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However, one donor can make multiple donations and one animal can receive multiple donations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F7FB313-309E-9B27-548D-593E00B1B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0" t="10459" r="30989" b="33829"/>
          <a:stretch/>
        </p:blipFill>
        <p:spPr>
          <a:xfrm>
            <a:off x="4334496" y="746454"/>
            <a:ext cx="7171703" cy="53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4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2C31-1B36-AC47-88F3-79E5E25C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82DB6-6BE7-3F74-F5D8-64CB71544F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donation total per animal: TRIGGER</a:t>
            </a:r>
          </a:p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update_animalDonation_new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INSERT</a:t>
            </a:r>
          </a:p>
          <a:p>
            <a:pPr marL="0" indent="0">
              <a:buNone/>
            </a:pPr>
            <a:r>
              <a:rPr lang="en-US" dirty="0"/>
              <a:t>ON donations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UPDATE animals</a:t>
            </a:r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total_donations</a:t>
            </a:r>
            <a:r>
              <a:rPr lang="en-US" dirty="0"/>
              <a:t> = </a:t>
            </a:r>
            <a:r>
              <a:rPr lang="en-US" dirty="0" err="1"/>
              <a:t>total_donations</a:t>
            </a:r>
            <a:r>
              <a:rPr lang="en-US" dirty="0"/>
              <a:t> + </a:t>
            </a:r>
            <a:r>
              <a:rPr lang="en-US" dirty="0" err="1"/>
              <a:t>NEW.amount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animals.animal_id</a:t>
            </a:r>
            <a:r>
              <a:rPr lang="en-US" dirty="0"/>
              <a:t> = </a:t>
            </a:r>
            <a:r>
              <a:rPr lang="en-US" dirty="0" err="1"/>
              <a:t>NEW.animal_id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FBB79-6919-0DED-F0A7-DA283D61B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4" y="290945"/>
            <a:ext cx="4995332" cy="6068291"/>
          </a:xfrm>
        </p:spPr>
        <p:txBody>
          <a:bodyPr>
            <a:normAutofit/>
          </a:bodyPr>
          <a:lstStyle/>
          <a:p>
            <a:r>
              <a:rPr lang="en-US" dirty="0"/>
              <a:t>Define VIP program: VIEW</a:t>
            </a:r>
          </a:p>
          <a:p>
            <a:pPr marL="0" indent="0">
              <a:buNone/>
            </a:pPr>
            <a:r>
              <a:rPr lang="en-US" dirty="0"/>
              <a:t>CREATE VIEW </a:t>
            </a:r>
            <a:r>
              <a:rPr lang="en-US" dirty="0" err="1"/>
              <a:t>vip_program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AS SELECT </a:t>
            </a:r>
            <a:r>
              <a:rPr lang="en-US" dirty="0" err="1"/>
              <a:t>donor_id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total_donations</a:t>
            </a:r>
            <a:r>
              <a:rPr lang="en-US" dirty="0"/>
              <a:t>, </a:t>
            </a:r>
            <a:r>
              <a:rPr lang="en-US" dirty="0" err="1"/>
              <a:t>date_last_donated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donors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total_donations</a:t>
            </a:r>
            <a:r>
              <a:rPr lang="en-US" dirty="0"/>
              <a:t> &gt;= 200;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</a:t>
            </a:r>
            <a:r>
              <a:rPr lang="en-US" dirty="0" err="1"/>
              <a:t>favourite</a:t>
            </a:r>
            <a:r>
              <a:rPr lang="en-US" dirty="0"/>
              <a:t> animal: FUNCTION</a:t>
            </a:r>
          </a:p>
          <a:p>
            <a:pPr marL="0" indent="0">
              <a:buNone/>
            </a:pPr>
            <a:r>
              <a:rPr lang="en-US" dirty="0"/>
              <a:t>CREATE FUNCTION </a:t>
            </a:r>
            <a:r>
              <a:rPr lang="en-US" dirty="0" err="1"/>
              <a:t>FindFavAnimal</a:t>
            </a:r>
            <a:r>
              <a:rPr lang="en-US" dirty="0"/>
              <a:t>(</a:t>
            </a:r>
            <a:r>
              <a:rPr lang="en-US" dirty="0" err="1"/>
              <a:t>p_donor_id</a:t>
            </a:r>
            <a:r>
              <a:rPr lang="en-US" dirty="0"/>
              <a:t> INT) RETURNS INT </a:t>
            </a:r>
          </a:p>
          <a:p>
            <a:pPr marL="0" indent="0">
              <a:buNone/>
            </a:pPr>
            <a:r>
              <a:rPr lang="en-US" dirty="0"/>
              <a:t>RETURN ( SELECT </a:t>
            </a:r>
            <a:r>
              <a:rPr lang="en-US" dirty="0" err="1"/>
              <a:t>animal_id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FROM donations</a:t>
            </a:r>
          </a:p>
          <a:p>
            <a:pPr marL="0" indent="0">
              <a:buNone/>
            </a:pPr>
            <a:r>
              <a:rPr lang="en-US" dirty="0"/>
              <a:t>         WHERE </a:t>
            </a:r>
            <a:r>
              <a:rPr lang="en-US" dirty="0" err="1"/>
              <a:t>donor_id</a:t>
            </a:r>
            <a:r>
              <a:rPr lang="en-US" dirty="0"/>
              <a:t> = </a:t>
            </a:r>
            <a:r>
              <a:rPr lang="en-US" dirty="0" err="1"/>
              <a:t>p_donor_id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GROUP BY </a:t>
            </a:r>
            <a:r>
              <a:rPr lang="en-US" dirty="0" err="1"/>
              <a:t>animal_id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ORDER BY SUM(amount) DESC LIMIT 1);</a:t>
            </a:r>
          </a:p>
        </p:txBody>
      </p:sp>
    </p:spTree>
    <p:extLst>
      <p:ext uri="{BB962C8B-B14F-4D97-AF65-F5344CB8AC3E}">
        <p14:creationId xmlns:p14="http://schemas.microsoft.com/office/powerpoint/2010/main" val="84991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CFC65A-1980-4867-B36D-858D4D52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2370621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1356</TotalTime>
  <Words>488</Words>
  <Application>Microsoft Macintosh PowerPoint</Application>
  <PresentationFormat>Widescreen</PresentationFormat>
  <Paragraphs>49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HTTP5126 Database final: Animal Sanctuary Donors and Donations</vt:lpstr>
      <vt:lpstr> Issues</vt:lpstr>
      <vt:lpstr>Structure</vt:lpstr>
      <vt:lpstr>Solutions</vt:lpstr>
      <vt:lpstr>Code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HTTP5126 Database final: Animal Sanctuary</dc:title>
  <dc:creator>DERYN Boscariol</dc:creator>
  <cp:lastModifiedBy>DERYN Boscariol</cp:lastModifiedBy>
  <cp:revision>6</cp:revision>
  <dcterms:created xsi:type="dcterms:W3CDTF">2024-04-09T18:16:19Z</dcterms:created>
  <dcterms:modified xsi:type="dcterms:W3CDTF">2024-04-10T16:52:40Z</dcterms:modified>
</cp:coreProperties>
</file>