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31bee2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31bee2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3a9703a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3a9703a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31bee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31bee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31bee2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31bee2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iSxuz4Z0x6o" TargetMode="External"/><Relationship Id="rId4" Type="http://schemas.openxmlformats.org/officeDocument/2006/relationships/hyperlink" Target="https://www.youtube.com/watch?v=Z-RBkW2E8cc" TargetMode="External"/><Relationship Id="rId5" Type="http://schemas.openxmlformats.org/officeDocument/2006/relationships/hyperlink" Target="https://www.youtube.com/watch?v=gDfUT0Bm2m4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deadamca/php-introduction" TargetMode="External"/><Relationship Id="rId4" Type="http://schemas.openxmlformats.org/officeDocument/2006/relationships/hyperlink" Target="https://github.com/codeadamca/php-big-picture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ecademy.com/learn/learn-php-introducti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1. Understand the role of PHP</a:t>
            </a:r>
            <a:b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2. Upload and view a PHP file on your server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Watch the Following Youtube Videos: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Introduction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https://www.youtube.com/watch?v=iSxuz4Z0x6o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Big Picture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https://www.youtube.com/watch?v=Z-RBkW2E8cc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up a Local Server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https://www.youtube.com/watch?v=gDfUT0Bm2m4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YouTube Videos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Review Code</a:t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Introduction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https://github.com/codeadamca/php-introduction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Big Picture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https://github.com/codeadamca/php-big-picture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6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Codecademy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Codecademy exercises: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PHP: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https://www.codecademy.com/learn/learn-php-introduction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97" y="372150"/>
            <a:ext cx="4140300" cy="34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38" y="3810202"/>
            <a:ext cx="3331026" cy="1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