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/>
    <p:restoredTop sz="94698"/>
  </p:normalViewPr>
  <p:slideViewPr>
    <p:cSldViewPr snapToGrid="0" snapToObjects="1">
      <p:cViewPr>
        <p:scale>
          <a:sx n="79" d="100"/>
          <a:sy n="79" d="100"/>
        </p:scale>
        <p:origin x="28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DD6C-BF00-7A4A-9FDC-7F388A8D9F5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9DC1D-230D-624A-960A-D0E0C98F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9" y="0"/>
            <a:ext cx="4275438" cy="1146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5210" y="396413"/>
            <a:ext cx="8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90830" y="396413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Ideation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85599" y="396413"/>
            <a:ext cx="17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Doula For Dad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7826" y="396413"/>
            <a:ext cx="195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Techmovr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186"/>
            <a:ext cx="12192000" cy="4331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34" y="3196413"/>
            <a:ext cx="3911600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12004" y="2369068"/>
            <a:ext cx="7503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Leveraging technology to push culture forward </a:t>
            </a:r>
            <a:endParaRPr lang="en-US" sz="4000" dirty="0">
              <a:solidFill>
                <a:schemeClr val="bg1"/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1" y="362827"/>
            <a:ext cx="3560156" cy="954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" y="1247182"/>
            <a:ext cx="2962283" cy="4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4" y="590909"/>
            <a:ext cx="3684044" cy="13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79" y="868847"/>
            <a:ext cx="1445776" cy="1531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392067"/>
            <a:ext cx="42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Learning  	          Experience 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181" y="345627"/>
            <a:ext cx="215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Ideation </a:t>
            </a:r>
          </a:p>
        </p:txBody>
      </p:sp>
    </p:spTree>
    <p:extLst>
      <p:ext uri="{BB962C8B-B14F-4D97-AF65-F5344CB8AC3E}">
        <p14:creationId xmlns:p14="http://schemas.microsoft.com/office/powerpoint/2010/main" val="206944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558"/>
            <a:ext cx="12192000" cy="55291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972552"/>
            <a:ext cx="12192000" cy="866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0232" y="1363579"/>
            <a:ext cx="10090484" cy="2181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92" y="1946533"/>
            <a:ext cx="1542769" cy="1634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72" y="1715937"/>
            <a:ext cx="3560156" cy="954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68" y="2600292"/>
            <a:ext cx="2962283" cy="443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8" y="1684923"/>
            <a:ext cx="3245017" cy="12316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73069" y="2578964"/>
            <a:ext cx="431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Learning  	            Experience 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0528" y="1423313"/>
            <a:ext cx="437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Ideation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106" y="3631522"/>
            <a:ext cx="365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discussion around work for fatherhood. Continued discussion and development </a:t>
            </a:r>
            <a:r>
              <a:rPr lang="en-US" dirty="0" err="1" smtClean="0"/>
              <a:t>etc</a:t>
            </a:r>
            <a:r>
              <a:rPr lang="en-US" dirty="0" smtClean="0"/>
              <a:t> etc. Next steps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89779" y="3615637"/>
            <a:ext cx="360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discussion around work for fatherhood. Continued discussion and development </a:t>
            </a:r>
            <a:r>
              <a:rPr lang="en-US" dirty="0" err="1" smtClean="0"/>
              <a:t>etc</a:t>
            </a:r>
            <a:r>
              <a:rPr lang="en-US" dirty="0" smtClean="0"/>
              <a:t> etc. Next steps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0684" y="3605039"/>
            <a:ext cx="360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discussion around work for fatherhood. Continued discussion and development </a:t>
            </a:r>
            <a:r>
              <a:rPr lang="en-US" dirty="0" err="1" smtClean="0"/>
              <a:t>etc</a:t>
            </a:r>
            <a:r>
              <a:rPr lang="en-US" dirty="0" smtClean="0"/>
              <a:t> etc. Next steps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0"/>
            <a:ext cx="1083392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65200"/>
            <a:ext cx="2730500" cy="492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668421"/>
            <a:ext cx="2730500" cy="492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656" y="1608727"/>
            <a:ext cx="46209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Visibility Matters </a:t>
            </a:r>
            <a:endParaRPr lang="en-US" sz="96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9362" y="876042"/>
            <a:ext cx="46686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Visibility Matters For discussion around work for fatherhood. 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steps. 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 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steps. 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steps. 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steps. 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steps. 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 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steps. Continued discussion and development </a:t>
            </a:r>
            <a:r>
              <a:rPr lang="en-US" sz="2000" dirty="0" err="1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etc</a:t>
            </a:r>
            <a:r>
              <a:rPr lang="en-US" sz="2000" dirty="0" smtClean="0">
                <a:solidFill>
                  <a:schemeClr val="bg1"/>
                </a:solidFill>
                <a:latin typeface="Apple Braille Outline 6 Dot" charset="0"/>
                <a:ea typeface="Apple Braille Outline 6 Dot" charset="0"/>
                <a:cs typeface="Apple Braille Outline 6 Dot" charset="0"/>
              </a:rPr>
              <a:t> etc. Next steps. Continued discussion.</a:t>
            </a:r>
          </a:p>
        </p:txBody>
      </p:sp>
    </p:spTree>
    <p:extLst>
      <p:ext uri="{BB962C8B-B14F-4D97-AF65-F5344CB8AC3E}">
        <p14:creationId xmlns:p14="http://schemas.microsoft.com/office/powerpoint/2010/main" val="6103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0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11665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167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Apple Braille Outline 6 Dot</vt:lpstr>
      <vt:lpstr>Arial Rounded MT Bold</vt:lpstr>
      <vt:lpstr>Calibri</vt:lpstr>
      <vt:lpstr>Calibri Light</vt:lpstr>
      <vt:lpstr>DIN Alternate</vt:lpstr>
      <vt:lpstr>Hiragino Kaku Gothic Std W8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Desmond Seymour</dc:creator>
  <cp:lastModifiedBy>Desmond Seymour</cp:lastModifiedBy>
  <cp:revision>8</cp:revision>
  <dcterms:created xsi:type="dcterms:W3CDTF">2018-07-23T15:22:06Z</dcterms:created>
  <dcterms:modified xsi:type="dcterms:W3CDTF">2018-07-23T16:39:07Z</dcterms:modified>
</cp:coreProperties>
</file>