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64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Coding/NamasteYogi2.0" TargetMode="External"/><Relationship Id="rId2" Type="http://schemas.openxmlformats.org/officeDocument/2006/relationships/hyperlink" Target="https://descoding.github.io/NamasteYogi2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8B75-9781-4599-BA68-006BCDFC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28775"/>
          </a:xfrm>
        </p:spPr>
        <p:txBody>
          <a:bodyPr/>
          <a:lstStyle/>
          <a:p>
            <a:pPr algn="l"/>
            <a:r>
              <a:rPr lang="en-US" dirty="0" err="1"/>
              <a:t>NamasteYogi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6858-AD34-4063-AD87-F28BEA73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355" y="2867025"/>
            <a:ext cx="4112370" cy="2724150"/>
          </a:xfrm>
        </p:spPr>
        <p:txBody>
          <a:bodyPr/>
          <a:lstStyle/>
          <a:p>
            <a:pPr algn="l"/>
            <a:r>
              <a:rPr lang="en-US" dirty="0"/>
              <a:t>Tera Brown</a:t>
            </a:r>
          </a:p>
          <a:p>
            <a:pPr algn="l"/>
            <a:r>
              <a:rPr lang="en-US" dirty="0" err="1"/>
              <a:t>Latuanja</a:t>
            </a:r>
            <a:r>
              <a:rPr lang="en-US" dirty="0"/>
              <a:t> Carson</a:t>
            </a:r>
          </a:p>
          <a:p>
            <a:pPr algn="l"/>
            <a:r>
              <a:rPr lang="en-US" dirty="0"/>
              <a:t>Jessica Ferguson</a:t>
            </a:r>
          </a:p>
          <a:p>
            <a:pPr algn="l"/>
            <a:r>
              <a:rPr lang="en-US" dirty="0"/>
              <a:t>Desiree Stout</a:t>
            </a:r>
          </a:p>
        </p:txBody>
      </p:sp>
    </p:spTree>
    <p:extLst>
      <p:ext uri="{BB962C8B-B14F-4D97-AF65-F5344CB8AC3E}">
        <p14:creationId xmlns:p14="http://schemas.microsoft.com/office/powerpoint/2010/main" val="40044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2390-AF6D-4474-859C-B3AA890D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E0-D0BF-4FD6-AA03-C9DD4643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 Elevator pitch: a one minute description of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267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AD8F-D77F-4D33-A372-62D6028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761D-9AA4-4022-8C92-097BEDC6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Description - </a:t>
            </a:r>
            <a:r>
              <a:rPr lang="en-US" dirty="0" err="1"/>
              <a:t>NamasteYogi</a:t>
            </a:r>
            <a:r>
              <a:rPr lang="en-US" dirty="0"/>
              <a:t> offers yoga and meditation breaks for the busiest yogi</a:t>
            </a:r>
          </a:p>
          <a:p>
            <a:pPr lvl="1"/>
            <a:r>
              <a:rPr lang="en-US" dirty="0"/>
              <a:t>Search for yoga poses</a:t>
            </a:r>
          </a:p>
          <a:p>
            <a:pPr lvl="1"/>
            <a:r>
              <a:rPr lang="en-US" dirty="0"/>
              <a:t>Finds a studio near you</a:t>
            </a:r>
          </a:p>
          <a:p>
            <a:pPr lvl="1"/>
            <a:r>
              <a:rPr lang="en-US" dirty="0"/>
              <a:t>Meditation with sound therapy</a:t>
            </a:r>
          </a:p>
          <a:p>
            <a:endParaRPr lang="en-US" dirty="0"/>
          </a:p>
          <a:p>
            <a:r>
              <a:rPr lang="en-US" dirty="0"/>
              <a:t>User Story - </a:t>
            </a:r>
            <a:r>
              <a:rPr lang="en-US" dirty="0" err="1"/>
              <a:t>NamasteYogi</a:t>
            </a:r>
            <a:r>
              <a:rPr lang="en-US" dirty="0"/>
              <a:t> is for the yogi who has just a little too much on </a:t>
            </a:r>
            <a:r>
              <a:rPr lang="en-US" dirty="0" err="1"/>
              <a:t>thier</a:t>
            </a:r>
            <a:r>
              <a:rPr lang="en-US" dirty="0"/>
              <a:t> to do list.  Clients input problem areas or share how they are feeling, the app offers yoga postures, meditation, and/or breath work easily incorporated into each day. </a:t>
            </a:r>
          </a:p>
          <a:p>
            <a:endParaRPr lang="en-US" dirty="0"/>
          </a:p>
          <a:p>
            <a:r>
              <a:rPr lang="en-US" dirty="0"/>
              <a:t>Motivation for development – balancing it all is not easy, I think we’re all feeling the crunch.  We wanted to be solution oriented and offer something we could all use…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4CC4-A1EB-4C75-91DE-D7CDEE7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7F17-6566-4C70-BBCF-A6ADFAE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serverside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BULMA CSS framework</a:t>
            </a:r>
          </a:p>
          <a:p>
            <a:pPr lvl="1"/>
            <a:r>
              <a:rPr lang="en-US" dirty="0"/>
              <a:t>Client-Side Storage</a:t>
            </a:r>
          </a:p>
          <a:p>
            <a:pPr lvl="2"/>
            <a:r>
              <a:rPr lang="en-US" dirty="0"/>
              <a:t>w/ Mobile first UI</a:t>
            </a:r>
          </a:p>
          <a:p>
            <a:pPr lvl="1"/>
            <a:endParaRPr lang="en-US" dirty="0"/>
          </a:p>
          <a:p>
            <a:r>
              <a:rPr lang="en-US" dirty="0"/>
              <a:t>Breakdown of tasks and roles</a:t>
            </a:r>
          </a:p>
          <a:p>
            <a:r>
              <a:rPr lang="en-US" dirty="0"/>
              <a:t>Challenges we encountered – APIs…………………..</a:t>
            </a:r>
          </a:p>
          <a:p>
            <a:r>
              <a:rPr lang="en-US" dirty="0"/>
              <a:t>Successes – great team work, we learned from </a:t>
            </a:r>
            <a:r>
              <a:rPr lang="en-US" dirty="0" err="1"/>
              <a:t>eachother</a:t>
            </a:r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A36A-E05F-416F-AA3D-4D6B6C02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3189"/>
            <a:ext cx="12201525" cy="1134112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B1CB3-23D0-434B-A522-51B8E3BB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9" y="895986"/>
            <a:ext cx="1709261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60B1C-3DE9-4C71-AD5C-9F72E038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" r="886" b="1356"/>
          <a:stretch/>
        </p:blipFill>
        <p:spPr>
          <a:xfrm>
            <a:off x="2152650" y="1543688"/>
            <a:ext cx="9925050" cy="49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FE6-1225-414D-837A-95FA6DCF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089F-D3E4-4E04-A4DA-7DAFE9E4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Anatomical model with clickable body parts</a:t>
            </a:r>
          </a:p>
          <a:p>
            <a:pPr lvl="1"/>
            <a:r>
              <a:rPr lang="en-US" dirty="0"/>
              <a:t>Users target problem areas </a:t>
            </a:r>
          </a:p>
          <a:p>
            <a:pPr lvl="1"/>
            <a:r>
              <a:rPr lang="en-US" dirty="0"/>
              <a:t>Each body section linked to specific poses</a:t>
            </a:r>
          </a:p>
          <a:p>
            <a:pPr lvl="1"/>
            <a:r>
              <a:rPr lang="en-US" dirty="0"/>
              <a:t>Upon click, series of poses are offered</a:t>
            </a:r>
          </a:p>
          <a:p>
            <a:r>
              <a:rPr lang="en-US" dirty="0"/>
              <a:t>Music library for mediation practice</a:t>
            </a:r>
          </a:p>
          <a:p>
            <a:r>
              <a:rPr lang="en-US" dirty="0"/>
              <a:t>Visual breath queues</a:t>
            </a:r>
          </a:p>
          <a:p>
            <a:r>
              <a:rPr lang="en-US" dirty="0"/>
              <a:t>Essential Oil &amp; Candle Scent </a:t>
            </a:r>
            <a:r>
              <a:rPr lang="en-US" dirty="0" err="1"/>
              <a:t>Pairin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4D51-D538-432C-8E7F-754AA5FD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7F2-A73F-4C16-99CF-6544AA00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Site - </a:t>
            </a:r>
            <a:r>
              <a:rPr lang="en-US" dirty="0">
                <a:hlinkClick r:id="rId2"/>
              </a:rPr>
              <a:t>https://descoding.github.io/NamasteYogi2.0/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Repo - </a:t>
            </a:r>
            <a:r>
              <a:rPr lang="en-US" dirty="0">
                <a:latin typeface="-apple-system"/>
                <a:hlinkClick r:id="rId3"/>
              </a:rPr>
              <a:t>https://github.com/DesCoding/NamasteYogi2.0</a:t>
            </a:r>
            <a:endParaRPr lang="en-US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2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169</TotalTime>
  <Words>240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Corbel</vt:lpstr>
      <vt:lpstr>Depth</vt:lpstr>
      <vt:lpstr>NamasteYogi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NamasteYogi</dc:title>
  <dc:creator>13145666296</dc:creator>
  <cp:lastModifiedBy>13145666296</cp:lastModifiedBy>
  <cp:revision>14</cp:revision>
  <dcterms:created xsi:type="dcterms:W3CDTF">2020-12-29T15:40:46Z</dcterms:created>
  <dcterms:modified xsi:type="dcterms:W3CDTF">2020-12-30T05:08:45Z</dcterms:modified>
</cp:coreProperties>
</file>