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60" r:id="rId1"/>
  </p:sldMasterIdLst>
  <p:notesMasterIdLst>
    <p:notesMasterId r:id="rId9"/>
  </p:notesMasterIdLst>
  <p:sldIdLst>
    <p:sldId id="263" r:id="rId2"/>
    <p:sldId id="264" r:id="rId3"/>
    <p:sldId id="265" r:id="rId4"/>
    <p:sldId id="266" r:id="rId5"/>
    <p:sldId id="267" r:id="rId6"/>
    <p:sldId id="268" r:id="rId7"/>
    <p:sldId id="269"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vert="horz" lIns="91440" tIns="45720" rIns="91440" bIns="45720" rtlCol="0"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2A369EBE-48DC-4DBC-B75C-45CA0BD2AAF6}"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0291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6728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131227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07283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939623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A369EBE-48DC-4DBC-B75C-45CA0BD2AAF6}"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215052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A369EBE-48DC-4DBC-B75C-45CA0BD2AAF6}"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162531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159486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968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94079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152694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215351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369EBE-48DC-4DBC-B75C-45CA0BD2AAF6}"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09198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69EBE-48DC-4DBC-B75C-45CA0BD2AAF6}"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8322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69EBE-48DC-4DBC-B75C-45CA0BD2AAF6}"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258910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6170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0065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A369EBE-48DC-4DBC-B75C-45CA0BD2AAF6}" type="datetimeFigureOut">
              <a:rPr lang="en-US" smtClean="0"/>
              <a:t>3/2/2021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8875AA5-6901-4792-8EB1-CCC7CA66FD69}" type="slidenum">
              <a:rPr lang="en-US" smtClean="0"/>
              <a:t>‹#›</a:t>
            </a:fld>
            <a:endParaRPr lang="en-US"/>
          </a:p>
        </p:txBody>
      </p:sp>
      <p:pic>
        <p:nvPicPr>
          <p:cNvPr id="7" name="Picture 6">
            <a:extLst>
              <a:ext uri="{FF2B5EF4-FFF2-40B4-BE49-F238E27FC236}">
                <a16:creationId xmlns:a16="http://schemas.microsoft.com/office/drawing/2014/main" id="{E8E65765-7B35-41A1-9C85-CBA5E075F3A0}"/>
              </a:ext>
            </a:extLst>
          </p:cNvPr>
          <p:cNvPicPr>
            <a:picLocks noChangeAspect="1"/>
          </p:cNvPicPr>
          <p:nvPr userDrawn="1"/>
        </p:nvPicPr>
        <p:blipFill>
          <a:blip r:embed="rId20"/>
          <a:stretch>
            <a:fillRect/>
          </a:stretch>
        </p:blipFill>
        <p:spPr>
          <a:xfrm>
            <a:off x="8249304" y="4363003"/>
            <a:ext cx="673980" cy="673980"/>
          </a:xfrm>
          <a:prstGeom prst="rect">
            <a:avLst/>
          </a:prstGeom>
        </p:spPr>
      </p:pic>
    </p:spTree>
    <p:extLst>
      <p:ext uri="{BB962C8B-B14F-4D97-AF65-F5344CB8AC3E}">
        <p14:creationId xmlns:p14="http://schemas.microsoft.com/office/powerpoint/2010/main" val="967304956"/>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scoding.github.io/PuppyLo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31964C-0696-41DC-AE33-64DC855C8A49}"/>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AD38B75-9781-4599-BA68-006BCDFC41BA}"/>
              </a:ext>
            </a:extLst>
          </p:cNvPr>
          <p:cNvSpPr>
            <a:spLocks noGrp="1"/>
          </p:cNvSpPr>
          <p:nvPr>
            <p:ph type="ctrTitle"/>
          </p:nvPr>
        </p:nvSpPr>
        <p:spPr>
          <a:xfrm>
            <a:off x="204229" y="116033"/>
            <a:ext cx="6619244" cy="1221581"/>
          </a:xfrm>
        </p:spPr>
        <p:txBody>
          <a:bodyPr vert="horz" lIns="91440" tIns="45720" rIns="91440" bIns="45720" rtlCol="0" anchor="b">
            <a:normAutofit/>
          </a:bodyPr>
          <a:lstStyle/>
          <a:p>
            <a:pPr algn="l">
              <a:spcBef>
                <a:spcPts val="750"/>
              </a:spcBef>
              <a:buFont typeface="Arial" panose="020B0604020202020204" pitchFamily="34" charset="0"/>
            </a:pPr>
            <a:r>
              <a:rPr 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ea typeface="+mn-ea"/>
                <a:cs typeface="+mn-cs"/>
              </a:rPr>
              <a:t>Puppy Love</a:t>
            </a:r>
          </a:p>
        </p:txBody>
      </p:sp>
      <p:sp>
        <p:nvSpPr>
          <p:cNvPr id="3" name="Subtitle 2">
            <a:extLst>
              <a:ext uri="{FF2B5EF4-FFF2-40B4-BE49-F238E27FC236}">
                <a16:creationId xmlns:a16="http://schemas.microsoft.com/office/drawing/2014/main" id="{178A6858-AD34-4063-AD87-F28BEA73060A}"/>
              </a:ext>
            </a:extLst>
          </p:cNvPr>
          <p:cNvSpPr>
            <a:spLocks noGrp="1"/>
          </p:cNvSpPr>
          <p:nvPr>
            <p:ph type="subTitle" idx="1"/>
          </p:nvPr>
        </p:nvSpPr>
        <p:spPr>
          <a:xfrm>
            <a:off x="6774106" y="67543"/>
            <a:ext cx="2335256" cy="1504949"/>
          </a:xfrm>
        </p:spPr>
        <p:txBody>
          <a:bodyPr>
            <a:normAutofit/>
          </a:bodyPr>
          <a:lstStyle/>
          <a:p>
            <a:pPr algn="l"/>
            <a:r>
              <a:rPr lang="en-US" sz="1800" dirty="0"/>
              <a:t>Tera Brown</a:t>
            </a:r>
          </a:p>
          <a:p>
            <a:pPr algn="l"/>
            <a:r>
              <a:rPr lang="en-US" sz="1800" dirty="0" err="1"/>
              <a:t>Latuanja</a:t>
            </a:r>
            <a:r>
              <a:rPr lang="en-US" sz="1800" dirty="0"/>
              <a:t> Carson</a:t>
            </a:r>
          </a:p>
          <a:p>
            <a:pPr algn="l"/>
            <a:r>
              <a:rPr lang="en-US" sz="1800" dirty="0"/>
              <a:t>Jessica Ferguson</a:t>
            </a:r>
          </a:p>
          <a:p>
            <a:pPr algn="l"/>
            <a:r>
              <a:rPr lang="en-US" sz="1800" dirty="0"/>
              <a:t>Desiree Stout</a:t>
            </a:r>
          </a:p>
        </p:txBody>
      </p:sp>
    </p:spTree>
    <p:extLst>
      <p:ext uri="{BB962C8B-B14F-4D97-AF65-F5344CB8AC3E}">
        <p14:creationId xmlns:p14="http://schemas.microsoft.com/office/powerpoint/2010/main" val="40044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2390-AF6D-4474-859C-B3AA890DE197}"/>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932735E0-D0BF-4FD6-AA03-C9DD4643A1C1}"/>
              </a:ext>
            </a:extLst>
          </p:cNvPr>
          <p:cNvSpPr>
            <a:spLocks noGrp="1"/>
          </p:cNvSpPr>
          <p:nvPr>
            <p:ph idx="1"/>
          </p:nvPr>
        </p:nvSpPr>
        <p:spPr>
          <a:xfrm>
            <a:off x="700818" y="1369219"/>
            <a:ext cx="7814532" cy="3263504"/>
          </a:xfrm>
        </p:spPr>
        <p:txBody>
          <a:bodyPr>
            <a:normAutofit/>
          </a:bodyPr>
          <a:lstStyle/>
          <a:p>
            <a:pPr marL="0" indent="0">
              <a:buNone/>
            </a:pPr>
            <a:r>
              <a:rPr lang="en-US" dirty="0"/>
              <a:t>As a group of paw loving people, we thought "what better way to join two of peoples favorite pastimes: looking at pictures of furry friends and swiping"!  Whether you are trying to determine what types of dogs you would be interested in adding to your family or just want to relax by looking through dog photos, this app is for you! With our App you can swipe right to save the image and left to not. You never have to worry about rejection like SOME OTHER apps, these furry friends love everyone!</a:t>
            </a:r>
          </a:p>
        </p:txBody>
      </p:sp>
    </p:spTree>
    <p:extLst>
      <p:ext uri="{BB962C8B-B14F-4D97-AF65-F5344CB8AC3E}">
        <p14:creationId xmlns:p14="http://schemas.microsoft.com/office/powerpoint/2010/main" val="142670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AD8F-D77F-4D33-A372-62D6028BA756}"/>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D083761D-9AA4-4022-8C92-097BEDC66AF1}"/>
              </a:ext>
            </a:extLst>
          </p:cNvPr>
          <p:cNvSpPr>
            <a:spLocks noGrp="1"/>
          </p:cNvSpPr>
          <p:nvPr>
            <p:ph idx="1"/>
          </p:nvPr>
        </p:nvSpPr>
        <p:spPr/>
        <p:txBody>
          <a:bodyPr vert="horz" lIns="68580" tIns="34290" rIns="68580" bIns="34290" rtlCol="0">
            <a:normAutofit/>
          </a:bodyPr>
          <a:lstStyle/>
          <a:p>
            <a:pPr marL="0" indent="0">
              <a:buNone/>
            </a:pPr>
            <a:r>
              <a:rPr lang="en-US" dirty="0"/>
              <a:t>Description: An app that matches pups to their people.</a:t>
            </a:r>
          </a:p>
          <a:p>
            <a:pPr marL="0" indent="0">
              <a:buNone/>
            </a:pPr>
            <a:endParaRPr lang="en-US" dirty="0"/>
          </a:p>
          <a:p>
            <a:pPr marL="0" indent="0">
              <a:buNone/>
            </a:pPr>
            <a:r>
              <a:rPr lang="en-US" dirty="0"/>
              <a:t>Motivation for Development:  A fun way for people to see what breeds/dogs they want to adopt.</a:t>
            </a:r>
          </a:p>
          <a:p>
            <a:pPr marL="0" indent="0">
              <a:buNone/>
            </a:pPr>
            <a:endParaRPr lang="en-US" dirty="0"/>
          </a:p>
          <a:p>
            <a:pPr marL="0" indent="0">
              <a:buNone/>
            </a:pPr>
            <a:r>
              <a:rPr lang="en-US" dirty="0"/>
              <a:t>User Story:  </a:t>
            </a:r>
          </a:p>
          <a:p>
            <a:pPr lvl="1"/>
            <a:r>
              <a:rPr lang="en-US" dirty="0"/>
              <a:t>As a soon to be dog-parent</a:t>
            </a:r>
          </a:p>
          <a:p>
            <a:pPr lvl="1"/>
            <a:r>
              <a:rPr lang="en-US" dirty="0"/>
              <a:t>I want a find cute pics of pups</a:t>
            </a:r>
          </a:p>
          <a:p>
            <a:pPr lvl="1"/>
            <a:r>
              <a:rPr lang="en-US" dirty="0"/>
              <a:t>So that I know what breed to adopt</a:t>
            </a:r>
          </a:p>
          <a:p>
            <a:pPr lvl="1"/>
            <a:endParaRPr lang="en-US" dirty="0"/>
          </a:p>
          <a:p>
            <a:endParaRPr lang="en-US" dirty="0"/>
          </a:p>
        </p:txBody>
      </p:sp>
    </p:spTree>
    <p:extLst>
      <p:ext uri="{BB962C8B-B14F-4D97-AF65-F5344CB8AC3E}">
        <p14:creationId xmlns:p14="http://schemas.microsoft.com/office/powerpoint/2010/main" val="272806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4CC4-A1EB-4C75-91DE-D7CDEE7E1A34}"/>
              </a:ext>
            </a:extLst>
          </p:cNvPr>
          <p:cNvSpPr>
            <a:spLocks noGrp="1"/>
          </p:cNvSpPr>
          <p:nvPr>
            <p:ph type="title"/>
          </p:nvPr>
        </p:nvSpPr>
        <p:spPr>
          <a:xfrm>
            <a:off x="457200" y="2382"/>
            <a:ext cx="8036719" cy="994172"/>
          </a:xfrm>
        </p:spPr>
        <p:txBody>
          <a:bodyPr/>
          <a:lstStyle/>
          <a:p>
            <a:r>
              <a:rPr lang="en-US" dirty="0"/>
              <a:t>Process</a:t>
            </a:r>
          </a:p>
        </p:txBody>
      </p:sp>
      <p:sp>
        <p:nvSpPr>
          <p:cNvPr id="3" name="Content Placeholder 2">
            <a:extLst>
              <a:ext uri="{FF2B5EF4-FFF2-40B4-BE49-F238E27FC236}">
                <a16:creationId xmlns:a16="http://schemas.microsoft.com/office/drawing/2014/main" id="{46317F17-6566-4C70-BBCF-A6ADFAE8C17E}"/>
              </a:ext>
            </a:extLst>
          </p:cNvPr>
          <p:cNvSpPr>
            <a:spLocks noGrp="1"/>
          </p:cNvSpPr>
          <p:nvPr>
            <p:ph idx="1"/>
          </p:nvPr>
        </p:nvSpPr>
        <p:spPr>
          <a:xfrm>
            <a:off x="4572001" y="903685"/>
            <a:ext cx="4339943" cy="4021933"/>
          </a:xfrm>
        </p:spPr>
        <p:txBody>
          <a:bodyPr vert="horz" lIns="68580" tIns="34290" rIns="68580" bIns="34290" rtlCol="0">
            <a:normAutofit/>
          </a:bodyPr>
          <a:lstStyle/>
          <a:p>
            <a:pPr marL="0" indent="0">
              <a:buNone/>
            </a:pPr>
            <a:r>
              <a:rPr lang="en-US" sz="1500" dirty="0"/>
              <a:t>Challenges:</a:t>
            </a:r>
          </a:p>
          <a:p>
            <a:pPr lvl="1"/>
            <a:r>
              <a:rPr lang="en-US" sz="1500" dirty="0" err="1"/>
              <a:t>ESLint</a:t>
            </a:r>
            <a:endParaRPr lang="en-US" sz="1500" dirty="0"/>
          </a:p>
          <a:p>
            <a:pPr lvl="1"/>
            <a:r>
              <a:rPr lang="en-US" sz="1500" dirty="0"/>
              <a:t>Branching</a:t>
            </a:r>
          </a:p>
          <a:p>
            <a:pPr lvl="1"/>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r>
              <a:rPr lang="en-US" sz="1500" dirty="0"/>
              <a:t>Successes:</a:t>
            </a:r>
          </a:p>
          <a:p>
            <a:pPr lvl="1"/>
            <a:r>
              <a:rPr lang="en-US" sz="1500" dirty="0"/>
              <a:t>Teamwork</a:t>
            </a:r>
          </a:p>
          <a:p>
            <a:pPr lvl="1"/>
            <a:r>
              <a:rPr lang="en-US" sz="1500" dirty="0"/>
              <a:t>Adaptability</a:t>
            </a:r>
          </a:p>
          <a:p>
            <a:pPr lvl="1"/>
            <a:r>
              <a:rPr lang="en-US" sz="1500" dirty="0"/>
              <a:t>Planning</a:t>
            </a:r>
          </a:p>
          <a:p>
            <a:pPr lvl="1"/>
            <a:endParaRPr lang="en-US" sz="1500" dirty="0"/>
          </a:p>
          <a:p>
            <a:pPr lvl="2"/>
            <a:endParaRPr lang="en-US"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p:txBody>
      </p:sp>
      <p:sp>
        <p:nvSpPr>
          <p:cNvPr id="4" name="Content Placeholder 2">
            <a:extLst>
              <a:ext uri="{FF2B5EF4-FFF2-40B4-BE49-F238E27FC236}">
                <a16:creationId xmlns:a16="http://schemas.microsoft.com/office/drawing/2014/main" id="{DB05CA3E-CDF6-44B0-94D2-20D76D99F925}"/>
              </a:ext>
            </a:extLst>
          </p:cNvPr>
          <p:cNvSpPr txBox="1">
            <a:spLocks/>
          </p:cNvSpPr>
          <p:nvPr/>
        </p:nvSpPr>
        <p:spPr>
          <a:xfrm>
            <a:off x="457200" y="877530"/>
            <a:ext cx="3714751" cy="395521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ClrTx/>
              <a:buNone/>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Technologies Used:</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node</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API</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Bootstrap</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JSON</a:t>
            </a:r>
          </a:p>
          <a:p>
            <a:pPr marL="514350" lvl="1" indent="-171450" defTabSz="685800">
              <a:spcBef>
                <a:spcPts val="375"/>
              </a:spcBef>
              <a:buClrTx/>
            </a:pPr>
            <a:r>
              <a:rPr lang="en-US" sz="1500" dirty="0" err="1">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Sequelize</a:t>
            </a: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 SQL Workbench</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Passport</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handlebars</a:t>
            </a:r>
          </a:p>
          <a:p>
            <a:pPr marL="514350" lvl="1" indent="-171450" defTabSz="685800">
              <a:spcBef>
                <a:spcPts val="375"/>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0" indent="0" defTabSz="685800">
              <a:spcBef>
                <a:spcPts val="750"/>
              </a:spcBef>
              <a:buClrTx/>
              <a:buNone/>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Tasks/Roles:</a:t>
            </a:r>
          </a:p>
          <a:p>
            <a:pPr marL="514350" lvl="1" indent="-171450" defTabSz="685800">
              <a:spcBef>
                <a:spcPts val="375"/>
              </a:spcBef>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Teamwork</a:t>
            </a:r>
          </a:p>
          <a:p>
            <a:pPr marL="514350" lvl="1" indent="-171450" defTabSz="685800">
              <a:spcBef>
                <a:spcPts val="375"/>
              </a:spcBef>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Pseudocode</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Layout</a:t>
            </a:r>
          </a:p>
          <a:p>
            <a:pPr marL="342900" lvl="1" indent="0" defTabSz="685800">
              <a:spcBef>
                <a:spcPts val="375"/>
              </a:spcBef>
              <a:buClrTx/>
              <a:buNone/>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857250" lvl="2" indent="-171450" defTabSz="685800">
              <a:spcBef>
                <a:spcPts val="375"/>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p:txBody>
      </p:sp>
    </p:spTree>
    <p:extLst>
      <p:ext uri="{BB962C8B-B14F-4D97-AF65-F5344CB8AC3E}">
        <p14:creationId xmlns:p14="http://schemas.microsoft.com/office/powerpoint/2010/main" val="14593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36A-E05F-416F-AA3D-4D6B6C020B2D}"/>
              </a:ext>
            </a:extLst>
          </p:cNvPr>
          <p:cNvSpPr>
            <a:spLocks noGrp="1"/>
          </p:cNvSpPr>
          <p:nvPr>
            <p:ph type="title"/>
          </p:nvPr>
        </p:nvSpPr>
        <p:spPr>
          <a:xfrm>
            <a:off x="-1" y="92392"/>
            <a:ext cx="9151144" cy="850584"/>
          </a:xfrm>
        </p:spPr>
        <p:txBody>
          <a:bodyPr/>
          <a:lstStyle/>
          <a:p>
            <a:pPr algn="ctr"/>
            <a:r>
              <a:rPr lang="en-US" dirty="0"/>
              <a:t>Demo</a:t>
            </a:r>
          </a:p>
        </p:txBody>
      </p:sp>
      <p:pic>
        <p:nvPicPr>
          <p:cNvPr id="5" name="Picture 4">
            <a:extLst>
              <a:ext uri="{FF2B5EF4-FFF2-40B4-BE49-F238E27FC236}">
                <a16:creationId xmlns:a16="http://schemas.microsoft.com/office/drawing/2014/main" id="{03CABC47-91D7-490D-AE2E-2C292F795E6B}"/>
              </a:ext>
            </a:extLst>
          </p:cNvPr>
          <p:cNvPicPr>
            <a:picLocks noChangeAspect="1"/>
          </p:cNvPicPr>
          <p:nvPr/>
        </p:nvPicPr>
        <p:blipFill rotWithShape="1">
          <a:blip r:embed="rId2"/>
          <a:srcRect l="13952" r="15343"/>
          <a:stretch/>
        </p:blipFill>
        <p:spPr>
          <a:xfrm>
            <a:off x="435974" y="362907"/>
            <a:ext cx="2930978" cy="1591780"/>
          </a:xfrm>
          <a:prstGeom prst="rect">
            <a:avLst/>
          </a:prstGeom>
        </p:spPr>
      </p:pic>
      <p:pic>
        <p:nvPicPr>
          <p:cNvPr id="7" name="Picture 6">
            <a:extLst>
              <a:ext uri="{FF2B5EF4-FFF2-40B4-BE49-F238E27FC236}">
                <a16:creationId xmlns:a16="http://schemas.microsoft.com/office/drawing/2014/main" id="{A890ED9A-B7A3-4A97-8FD1-DA0F952BCEEB}"/>
              </a:ext>
            </a:extLst>
          </p:cNvPr>
          <p:cNvPicPr>
            <a:picLocks noChangeAspect="1"/>
          </p:cNvPicPr>
          <p:nvPr/>
        </p:nvPicPr>
        <p:blipFill rotWithShape="1">
          <a:blip r:embed="rId3"/>
          <a:srcRect l="9928" t="11111" r="17163" b="42222"/>
          <a:stretch/>
        </p:blipFill>
        <p:spPr>
          <a:xfrm>
            <a:off x="219892" y="2149002"/>
            <a:ext cx="3147060" cy="2400300"/>
          </a:xfrm>
          <a:prstGeom prst="rect">
            <a:avLst/>
          </a:prstGeom>
        </p:spPr>
      </p:pic>
      <p:pic>
        <p:nvPicPr>
          <p:cNvPr id="9" name="Picture 8">
            <a:extLst>
              <a:ext uri="{FF2B5EF4-FFF2-40B4-BE49-F238E27FC236}">
                <a16:creationId xmlns:a16="http://schemas.microsoft.com/office/drawing/2014/main" id="{9FF9B749-5D21-409B-8729-BC04FDDA90E0}"/>
              </a:ext>
            </a:extLst>
          </p:cNvPr>
          <p:cNvPicPr>
            <a:picLocks noChangeAspect="1"/>
          </p:cNvPicPr>
          <p:nvPr/>
        </p:nvPicPr>
        <p:blipFill rotWithShape="1">
          <a:blip r:embed="rId4"/>
          <a:srcRect r="5584"/>
          <a:stretch/>
        </p:blipFill>
        <p:spPr>
          <a:xfrm>
            <a:off x="3571297" y="1081624"/>
            <a:ext cx="5352811" cy="2880776"/>
          </a:xfrm>
          <a:prstGeom prst="rect">
            <a:avLst/>
          </a:prstGeom>
        </p:spPr>
      </p:pic>
    </p:spTree>
    <p:extLst>
      <p:ext uri="{BB962C8B-B14F-4D97-AF65-F5344CB8AC3E}">
        <p14:creationId xmlns:p14="http://schemas.microsoft.com/office/powerpoint/2010/main" val="348851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FE6-1225-414D-837A-95FA6DCF5079}"/>
              </a:ext>
            </a:extLst>
          </p:cNvPr>
          <p:cNvSpPr>
            <a:spLocks noGrp="1"/>
          </p:cNvSpPr>
          <p:nvPr>
            <p:ph type="title"/>
          </p:nvPr>
        </p:nvSpPr>
        <p:spPr/>
        <p:txBody>
          <a:bodyPr>
            <a:normAutofit/>
          </a:bodyPr>
          <a:lstStyle/>
          <a:p>
            <a:r>
              <a:rPr lang="en-US" dirty="0"/>
              <a:t>Directions for Future Development</a:t>
            </a:r>
          </a:p>
        </p:txBody>
      </p:sp>
      <p:sp>
        <p:nvSpPr>
          <p:cNvPr id="3" name="Content Placeholder 2">
            <a:extLst>
              <a:ext uri="{FF2B5EF4-FFF2-40B4-BE49-F238E27FC236}">
                <a16:creationId xmlns:a16="http://schemas.microsoft.com/office/drawing/2014/main" id="{4C28089F-D3E4-4E04-A4DA-7DAFE9E4E5A2}"/>
              </a:ext>
            </a:extLst>
          </p:cNvPr>
          <p:cNvSpPr>
            <a:spLocks noGrp="1"/>
          </p:cNvSpPr>
          <p:nvPr>
            <p:ph idx="1"/>
          </p:nvPr>
        </p:nvSpPr>
        <p:spPr>
          <a:xfrm>
            <a:off x="821532" y="1369219"/>
            <a:ext cx="7693819" cy="3263504"/>
          </a:xfrm>
        </p:spPr>
        <p:txBody>
          <a:bodyPr>
            <a:normAutofit/>
          </a:bodyPr>
          <a:lstStyle/>
          <a:p>
            <a:r>
              <a:rPr lang="en-US" sz="2000" dirty="0"/>
              <a:t>   YouTube results for recommended breed</a:t>
            </a:r>
          </a:p>
          <a:p>
            <a:r>
              <a:rPr lang="en-US" sz="2000" dirty="0"/>
              <a:t>    Link to nearby rescue shelters if matching breeds are available</a:t>
            </a:r>
          </a:p>
          <a:p>
            <a:r>
              <a:rPr lang="en-US" sz="2000" dirty="0"/>
              <a:t>    Aggression or breed filter</a:t>
            </a:r>
          </a:p>
          <a:p>
            <a:r>
              <a:rPr lang="en-US" sz="2000" dirty="0"/>
              <a:t>    Recommended care instructions for each breed</a:t>
            </a:r>
          </a:p>
          <a:p>
            <a:r>
              <a:rPr lang="en-US" sz="2000" dirty="0"/>
              <a:t>    Customizable user preferences after initial setting</a:t>
            </a:r>
          </a:p>
          <a:p>
            <a:r>
              <a:rPr lang="en-US" sz="2000" dirty="0"/>
              <a:t>    Save user posts/notes</a:t>
            </a:r>
          </a:p>
          <a:p>
            <a:r>
              <a:rPr lang="en-US" sz="2000" dirty="0"/>
              <a:t>    Delete/Edit saved matches</a:t>
            </a:r>
          </a:p>
          <a:p>
            <a:r>
              <a:rPr lang="en-US" sz="2000" dirty="0"/>
              <a:t>    Expand usage of API</a:t>
            </a:r>
          </a:p>
          <a:p>
            <a:endParaRPr lang="en-US" dirty="0"/>
          </a:p>
          <a:p>
            <a:pPr marL="0" indent="0">
              <a:buNone/>
            </a:pPr>
            <a:endParaRPr lang="en-US" dirty="0"/>
          </a:p>
        </p:txBody>
      </p:sp>
    </p:spTree>
    <p:extLst>
      <p:ext uri="{BB962C8B-B14F-4D97-AF65-F5344CB8AC3E}">
        <p14:creationId xmlns:p14="http://schemas.microsoft.com/office/powerpoint/2010/main" val="51372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4D51-D538-432C-8E7F-754AA5FD9DF7}"/>
              </a:ext>
            </a:extLst>
          </p:cNvPr>
          <p:cNvSpPr>
            <a:spLocks noGrp="1"/>
          </p:cNvSpPr>
          <p:nvPr>
            <p:ph type="title"/>
          </p:nvPr>
        </p:nvSpPr>
        <p:spPr>
          <a:xfrm>
            <a:off x="321469" y="152401"/>
            <a:ext cx="7886700" cy="994172"/>
          </a:xfrm>
        </p:spPr>
        <p:txBody>
          <a:bodyPr/>
          <a:lstStyle/>
          <a:p>
            <a:r>
              <a:rPr lang="en-US" dirty="0"/>
              <a:t>Links to Find Puppy Love</a:t>
            </a:r>
          </a:p>
        </p:txBody>
      </p:sp>
      <p:sp>
        <p:nvSpPr>
          <p:cNvPr id="3" name="Content Placeholder 2">
            <a:extLst>
              <a:ext uri="{FF2B5EF4-FFF2-40B4-BE49-F238E27FC236}">
                <a16:creationId xmlns:a16="http://schemas.microsoft.com/office/drawing/2014/main" id="{B99E17F2-A73F-4C16-99CF-6544AA00FC8D}"/>
              </a:ext>
            </a:extLst>
          </p:cNvPr>
          <p:cNvSpPr>
            <a:spLocks noGrp="1"/>
          </p:cNvSpPr>
          <p:nvPr>
            <p:ph idx="1"/>
          </p:nvPr>
        </p:nvSpPr>
        <p:spPr>
          <a:xfrm>
            <a:off x="321469" y="1369219"/>
            <a:ext cx="8193881" cy="3263504"/>
          </a:xfrm>
        </p:spPr>
        <p:txBody>
          <a:bodyPr/>
          <a:lstStyle/>
          <a:p>
            <a:pPr marL="0" indent="0">
              <a:buNone/>
            </a:pPr>
            <a:r>
              <a:rPr lang="en-US" dirty="0"/>
              <a:t>Deployed Site - </a:t>
            </a:r>
            <a:r>
              <a:rPr lang="en-US" dirty="0">
                <a:hlinkClick r:id="rId2"/>
              </a:rPr>
              <a:t>https://descoding.github.io/PuppyLove</a:t>
            </a:r>
            <a:endParaRPr lang="en-US" dirty="0"/>
          </a:p>
          <a:p>
            <a:endParaRPr lang="en-US" dirty="0"/>
          </a:p>
          <a:p>
            <a:pPr marL="0" indent="0">
              <a:buNone/>
            </a:pPr>
            <a:r>
              <a:rPr lang="en-US" dirty="0"/>
              <a:t>GitHub Repo - </a:t>
            </a:r>
            <a:r>
              <a:rPr lang="en-US" dirty="0">
                <a:latin typeface="-apple-system"/>
              </a:rPr>
              <a:t>https://github.com/DesCoding/PuppyLove</a:t>
            </a:r>
          </a:p>
          <a:p>
            <a:endParaRPr lang="en-US" dirty="0"/>
          </a:p>
        </p:txBody>
      </p:sp>
    </p:spTree>
    <p:extLst>
      <p:ext uri="{BB962C8B-B14F-4D97-AF65-F5344CB8AC3E}">
        <p14:creationId xmlns:p14="http://schemas.microsoft.com/office/powerpoint/2010/main" val="15261521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295</TotalTime>
  <Words>307</Words>
  <Application>Microsoft Office PowerPoint</Application>
  <PresentationFormat>On-screen Show (16:9)</PresentationFormat>
  <Paragraphs>64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Corbel</vt:lpstr>
      <vt:lpstr>Depth</vt:lpstr>
      <vt:lpstr>Puppy Love</vt:lpstr>
      <vt:lpstr>Elevator Pitch</vt:lpstr>
      <vt:lpstr>Concept</vt:lpstr>
      <vt:lpstr>Process</vt:lpstr>
      <vt:lpstr>Demo</vt:lpstr>
      <vt:lpstr>Directions for Future Development</vt:lpstr>
      <vt:lpstr>Links to Find Puppy Love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13145</dc:creator>
  <cp:lastModifiedBy>13145666296</cp:lastModifiedBy>
  <cp:revision>13</cp:revision>
  <dcterms:modified xsi:type="dcterms:W3CDTF">2021-03-02T22:46:09Z</dcterms:modified>
</cp:coreProperties>
</file>