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63" r:id="rId2"/>
    <p:sldId id="256" r:id="rId3"/>
    <p:sldId id="257" r:id="rId4"/>
    <p:sldId id="258" r:id="rId5"/>
    <p:sldId id="259" r:id="rId6"/>
    <p:sldId id="260" r:id="rId7"/>
    <p:sldId id="261" r:id="rId8"/>
    <p:sldId id="268" r:id="rId9"/>
    <p:sldId id="264" r:id="rId10"/>
    <p:sldId id="265" r:id="rId11"/>
    <p:sldId id="266" r:id="rId12"/>
    <p:sldId id="271" r:id="rId13"/>
    <p:sldId id="270" r:id="rId14"/>
    <p:sldId id="272" r:id="rId15"/>
    <p:sldId id="273" r:id="rId16"/>
    <p:sldId id="274" r:id="rId17"/>
    <p:sldId id="275" r:id="rId18"/>
    <p:sldId id="269" r:id="rId19"/>
    <p:sldId id="267" r:id="rId20"/>
    <p:sldId id="276" r:id="rId21"/>
    <p:sldId id="277" r:id="rId22"/>
    <p:sldId id="278" r:id="rId23"/>
    <p:sldId id="279" r:id="rId24"/>
    <p:sldId id="280" r:id="rId25"/>
    <p:sldId id="281" r:id="rId26"/>
    <p:sldId id="262"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29" autoAdjust="0"/>
    <p:restoredTop sz="94660"/>
  </p:normalViewPr>
  <p:slideViewPr>
    <p:cSldViewPr snapToGrid="0">
      <p:cViewPr varScale="1">
        <p:scale>
          <a:sx n="65" d="100"/>
          <a:sy n="65" d="100"/>
        </p:scale>
        <p:origin x="8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nmay Jain" userId="e4b45cb7-7d03-43a6-af7b-c2314fb2b44c" providerId="ADAL" clId="{368921EB-EF7F-43F2-9027-7C7CC8C4F212}"/>
    <pc:docChg chg="undo custSel addSld delSld modSld sldOrd addSection delSection">
      <pc:chgData name="Tanmay Jain" userId="e4b45cb7-7d03-43a6-af7b-c2314fb2b44c" providerId="ADAL" clId="{368921EB-EF7F-43F2-9027-7C7CC8C4F212}" dt="2025-07-02T06:32:28.665" v="11018" actId="47"/>
      <pc:docMkLst>
        <pc:docMk/>
      </pc:docMkLst>
      <pc:sldChg chg="addSp delSp modSp mod modClrScheme chgLayout">
        <pc:chgData name="Tanmay Jain" userId="e4b45cb7-7d03-43a6-af7b-c2314fb2b44c" providerId="ADAL" clId="{368921EB-EF7F-43F2-9027-7C7CC8C4F212}" dt="2025-06-09T16:29:27.039" v="71" actId="700"/>
        <pc:sldMkLst>
          <pc:docMk/>
          <pc:sldMk cId="528716061" sldId="256"/>
        </pc:sldMkLst>
        <pc:spChg chg="mod ord">
          <ac:chgData name="Tanmay Jain" userId="e4b45cb7-7d03-43a6-af7b-c2314fb2b44c" providerId="ADAL" clId="{368921EB-EF7F-43F2-9027-7C7CC8C4F212}" dt="2025-06-09T16:29:27.039" v="71" actId="700"/>
          <ac:spMkLst>
            <pc:docMk/>
            <pc:sldMk cId="528716061" sldId="256"/>
            <ac:spMk id="2" creationId="{855F65E7-65F8-C1EC-F6FA-2BE943744949}"/>
          </ac:spMkLst>
        </pc:spChg>
        <pc:spChg chg="add mod ord">
          <ac:chgData name="Tanmay Jain" userId="e4b45cb7-7d03-43a6-af7b-c2314fb2b44c" providerId="ADAL" clId="{368921EB-EF7F-43F2-9027-7C7CC8C4F212}" dt="2025-06-09T16:29:27.039" v="71" actId="700"/>
          <ac:spMkLst>
            <pc:docMk/>
            <pc:sldMk cId="528716061" sldId="256"/>
            <ac:spMk id="4" creationId="{718A76EC-5801-0DD4-D675-F2246C494C70}"/>
          </ac:spMkLst>
        </pc:spChg>
      </pc:sldChg>
      <pc:sldChg chg="addSp modSp new mod modClrScheme chgLayout">
        <pc:chgData name="Tanmay Jain" userId="e4b45cb7-7d03-43a6-af7b-c2314fb2b44c" providerId="ADAL" clId="{368921EB-EF7F-43F2-9027-7C7CC8C4F212}" dt="2025-06-09T13:10:46.015" v="11" actId="20577"/>
        <pc:sldMkLst>
          <pc:docMk/>
          <pc:sldMk cId="2010748327" sldId="262"/>
        </pc:sldMkLst>
        <pc:spChg chg="add mod">
          <ac:chgData name="Tanmay Jain" userId="e4b45cb7-7d03-43a6-af7b-c2314fb2b44c" providerId="ADAL" clId="{368921EB-EF7F-43F2-9027-7C7CC8C4F212}" dt="2025-06-09T13:10:46.015" v="11" actId="20577"/>
          <ac:spMkLst>
            <pc:docMk/>
            <pc:sldMk cId="2010748327" sldId="262"/>
            <ac:spMk id="2" creationId="{A60F03BD-4365-116B-54DB-E1EB442EE666}"/>
          </ac:spMkLst>
        </pc:spChg>
        <pc:spChg chg="add mod">
          <ac:chgData name="Tanmay Jain" userId="e4b45cb7-7d03-43a6-af7b-c2314fb2b44c" providerId="ADAL" clId="{368921EB-EF7F-43F2-9027-7C7CC8C4F212}" dt="2025-06-09T13:10:41.919" v="2" actId="700"/>
          <ac:spMkLst>
            <pc:docMk/>
            <pc:sldMk cId="2010748327" sldId="262"/>
            <ac:spMk id="3" creationId="{F48B7891-DBA1-E497-8513-4093F22BD5D6}"/>
          </ac:spMkLst>
        </pc:spChg>
      </pc:sldChg>
      <pc:sldChg chg="del">
        <pc:chgData name="Tanmay Jain" userId="e4b45cb7-7d03-43a6-af7b-c2314fb2b44c" providerId="ADAL" clId="{368921EB-EF7F-43F2-9027-7C7CC8C4F212}" dt="2025-06-09T13:10:13.276" v="0" actId="47"/>
        <pc:sldMkLst>
          <pc:docMk/>
          <pc:sldMk cId="3479633326" sldId="262"/>
        </pc:sldMkLst>
      </pc:sldChg>
      <pc:sldChg chg="addSp delSp modSp new mod ord modClrScheme chgLayout">
        <pc:chgData name="Tanmay Jain" userId="e4b45cb7-7d03-43a6-af7b-c2314fb2b44c" providerId="ADAL" clId="{368921EB-EF7F-43F2-9027-7C7CC8C4F212}" dt="2025-06-09T16:26:13.018" v="43" actId="20577"/>
        <pc:sldMkLst>
          <pc:docMk/>
          <pc:sldMk cId="2986202084" sldId="263"/>
        </pc:sldMkLst>
        <pc:spChg chg="mod ord">
          <ac:chgData name="Tanmay Jain" userId="e4b45cb7-7d03-43a6-af7b-c2314fb2b44c" providerId="ADAL" clId="{368921EB-EF7F-43F2-9027-7C7CC8C4F212}" dt="2025-06-09T16:26:06.243" v="29" actId="700"/>
          <ac:spMkLst>
            <pc:docMk/>
            <pc:sldMk cId="2986202084" sldId="263"/>
            <ac:spMk id="2" creationId="{AAB82183-7CB3-2063-D80A-30F14D24CB87}"/>
          </ac:spMkLst>
        </pc:spChg>
        <pc:spChg chg="add mod ord">
          <ac:chgData name="Tanmay Jain" userId="e4b45cb7-7d03-43a6-af7b-c2314fb2b44c" providerId="ADAL" clId="{368921EB-EF7F-43F2-9027-7C7CC8C4F212}" dt="2025-06-09T16:26:13.018" v="43" actId="20577"/>
          <ac:spMkLst>
            <pc:docMk/>
            <pc:sldMk cId="2986202084" sldId="263"/>
            <ac:spMk id="4" creationId="{430759B2-26AE-E35E-5949-047435B6DAF3}"/>
          </ac:spMkLst>
        </pc:spChg>
      </pc:sldChg>
      <pc:sldChg chg="addSp modSp new mod modClrScheme chgLayout">
        <pc:chgData name="Tanmay Jain" userId="e4b45cb7-7d03-43a6-af7b-c2314fb2b44c" providerId="ADAL" clId="{368921EB-EF7F-43F2-9027-7C7CC8C4F212}" dt="2025-06-09T16:49:07.687" v="169" actId="1076"/>
        <pc:sldMkLst>
          <pc:docMk/>
          <pc:sldMk cId="441135702" sldId="264"/>
        </pc:sldMkLst>
        <pc:spChg chg="add mod ord">
          <ac:chgData name="Tanmay Jain" userId="e4b45cb7-7d03-43a6-af7b-c2314fb2b44c" providerId="ADAL" clId="{368921EB-EF7F-43F2-9027-7C7CC8C4F212}" dt="2025-06-09T16:28:17.778" v="59" actId="700"/>
          <ac:spMkLst>
            <pc:docMk/>
            <pc:sldMk cId="441135702" sldId="264"/>
            <ac:spMk id="2" creationId="{7A033EBE-7C97-7CC1-082A-E2822883FECD}"/>
          </ac:spMkLst>
        </pc:spChg>
        <pc:spChg chg="add mod ord">
          <ac:chgData name="Tanmay Jain" userId="e4b45cb7-7d03-43a6-af7b-c2314fb2b44c" providerId="ADAL" clId="{368921EB-EF7F-43F2-9027-7C7CC8C4F212}" dt="2025-06-09T16:49:01.769" v="167" actId="20577"/>
          <ac:spMkLst>
            <pc:docMk/>
            <pc:sldMk cId="441135702" sldId="264"/>
            <ac:spMk id="3" creationId="{4AA22876-7146-4516-744A-8AA9E315B696}"/>
          </ac:spMkLst>
        </pc:spChg>
        <pc:spChg chg="add mod ord">
          <ac:chgData name="Tanmay Jain" userId="e4b45cb7-7d03-43a6-af7b-c2314fb2b44c" providerId="ADAL" clId="{368921EB-EF7F-43F2-9027-7C7CC8C4F212}" dt="2025-06-09T16:48:42.355" v="162" actId="403"/>
          <ac:spMkLst>
            <pc:docMk/>
            <pc:sldMk cId="441135702" sldId="264"/>
            <ac:spMk id="4" creationId="{9CBB509B-433C-DE70-8B08-FE3F8133904D}"/>
          </ac:spMkLst>
        </pc:spChg>
        <pc:picChg chg="add mod">
          <ac:chgData name="Tanmay Jain" userId="e4b45cb7-7d03-43a6-af7b-c2314fb2b44c" providerId="ADAL" clId="{368921EB-EF7F-43F2-9027-7C7CC8C4F212}" dt="2025-06-09T16:49:07.687" v="169" actId="1076"/>
          <ac:picMkLst>
            <pc:docMk/>
            <pc:sldMk cId="441135702" sldId="264"/>
            <ac:picMk id="6" creationId="{C8FD0EDC-D9E6-F9B4-1DDB-0A6FA614CFB2}"/>
          </ac:picMkLst>
        </pc:picChg>
      </pc:sldChg>
      <pc:sldChg chg="addSp delSp modSp new mod">
        <pc:chgData name="Tanmay Jain" userId="e4b45cb7-7d03-43a6-af7b-c2314fb2b44c" providerId="ADAL" clId="{368921EB-EF7F-43F2-9027-7C7CC8C4F212}" dt="2025-06-09T18:04:09.455" v="1143" actId="20577"/>
        <pc:sldMkLst>
          <pc:docMk/>
          <pc:sldMk cId="1357526462" sldId="265"/>
        </pc:sldMkLst>
        <pc:spChg chg="mod">
          <ac:chgData name="Tanmay Jain" userId="e4b45cb7-7d03-43a6-af7b-c2314fb2b44c" providerId="ADAL" clId="{368921EB-EF7F-43F2-9027-7C7CC8C4F212}" dt="2025-06-09T16:50:30.171" v="197" actId="20577"/>
          <ac:spMkLst>
            <pc:docMk/>
            <pc:sldMk cId="1357526462" sldId="265"/>
            <ac:spMk id="2" creationId="{E2FEB516-F41E-5CA4-67C9-AED3780E61D2}"/>
          </ac:spMkLst>
        </pc:spChg>
        <pc:spChg chg="mod">
          <ac:chgData name="Tanmay Jain" userId="e4b45cb7-7d03-43a6-af7b-c2314fb2b44c" providerId="ADAL" clId="{368921EB-EF7F-43F2-9027-7C7CC8C4F212}" dt="2025-06-09T18:04:09.455" v="1143" actId="20577"/>
          <ac:spMkLst>
            <pc:docMk/>
            <pc:sldMk cId="1357526462" sldId="265"/>
            <ac:spMk id="4" creationId="{E5E9728C-35F2-4226-EC15-D570AF8AFDD9}"/>
          </ac:spMkLst>
        </pc:spChg>
        <pc:picChg chg="add mod ord">
          <ac:chgData name="Tanmay Jain" userId="e4b45cb7-7d03-43a6-af7b-c2314fb2b44c" providerId="ADAL" clId="{368921EB-EF7F-43F2-9027-7C7CC8C4F212}" dt="2025-06-09T16:50:17.835" v="170" actId="22"/>
          <ac:picMkLst>
            <pc:docMk/>
            <pc:sldMk cId="1357526462" sldId="265"/>
            <ac:picMk id="6" creationId="{19758C55-8D36-A33F-D783-7F5F5690F977}"/>
          </ac:picMkLst>
        </pc:picChg>
        <pc:picChg chg="add mod">
          <ac:chgData name="Tanmay Jain" userId="e4b45cb7-7d03-43a6-af7b-c2314fb2b44c" providerId="ADAL" clId="{368921EB-EF7F-43F2-9027-7C7CC8C4F212}" dt="2025-06-09T17:05:36.733" v="493" actId="1076"/>
          <ac:picMkLst>
            <pc:docMk/>
            <pc:sldMk cId="1357526462" sldId="265"/>
            <ac:picMk id="2050" creationId="{F2B170C9-B64E-403E-4207-79AEE60401A2}"/>
          </ac:picMkLst>
        </pc:picChg>
      </pc:sldChg>
      <pc:sldChg chg="addSp delSp modSp new mod">
        <pc:chgData name="Tanmay Jain" userId="e4b45cb7-7d03-43a6-af7b-c2314fb2b44c" providerId="ADAL" clId="{368921EB-EF7F-43F2-9027-7C7CC8C4F212}" dt="2025-06-11T05:13:43.841" v="5040" actId="20577"/>
        <pc:sldMkLst>
          <pc:docMk/>
          <pc:sldMk cId="212308089" sldId="266"/>
        </pc:sldMkLst>
        <pc:spChg chg="mod">
          <ac:chgData name="Tanmay Jain" userId="e4b45cb7-7d03-43a6-af7b-c2314fb2b44c" providerId="ADAL" clId="{368921EB-EF7F-43F2-9027-7C7CC8C4F212}" dt="2025-06-11T04:36:17.043" v="4373" actId="14100"/>
          <ac:spMkLst>
            <pc:docMk/>
            <pc:sldMk cId="212308089" sldId="266"/>
            <ac:spMk id="2" creationId="{F2FCCE41-89F7-375A-C290-48847C7B557B}"/>
          </ac:spMkLst>
        </pc:spChg>
        <pc:spChg chg="mod">
          <ac:chgData name="Tanmay Jain" userId="e4b45cb7-7d03-43a6-af7b-c2314fb2b44c" providerId="ADAL" clId="{368921EB-EF7F-43F2-9027-7C7CC8C4F212}" dt="2025-06-11T05:13:43.841" v="5040" actId="20577"/>
          <ac:spMkLst>
            <pc:docMk/>
            <pc:sldMk cId="212308089" sldId="266"/>
            <ac:spMk id="4" creationId="{4CFC2D4E-3DD9-647A-7F02-6898873D5B2B}"/>
          </ac:spMkLst>
        </pc:spChg>
        <pc:spChg chg="add mod">
          <ac:chgData name="Tanmay Jain" userId="e4b45cb7-7d03-43a6-af7b-c2314fb2b44c" providerId="ADAL" clId="{368921EB-EF7F-43F2-9027-7C7CC8C4F212}" dt="2025-06-11T05:10:38.223" v="4930" actId="403"/>
          <ac:spMkLst>
            <pc:docMk/>
            <pc:sldMk cId="212308089" sldId="266"/>
            <ac:spMk id="8" creationId="{1D9212C7-67C4-7142-420B-2E7D0494BB68}"/>
          </ac:spMkLst>
        </pc:spChg>
      </pc:sldChg>
      <pc:sldChg chg="addSp delSp modSp new mod modClrScheme chgLayout">
        <pc:chgData name="Tanmay Jain" userId="e4b45cb7-7d03-43a6-af7b-c2314fb2b44c" providerId="ADAL" clId="{368921EB-EF7F-43F2-9027-7C7CC8C4F212}" dt="2025-06-10T15:33:31.382" v="4225" actId="478"/>
        <pc:sldMkLst>
          <pc:docMk/>
          <pc:sldMk cId="66276360" sldId="267"/>
        </pc:sldMkLst>
        <pc:spChg chg="add mod ord">
          <ac:chgData name="Tanmay Jain" userId="e4b45cb7-7d03-43a6-af7b-c2314fb2b44c" providerId="ADAL" clId="{368921EB-EF7F-43F2-9027-7C7CC8C4F212}" dt="2025-06-09T18:49:30.421" v="2662" actId="1076"/>
          <ac:spMkLst>
            <pc:docMk/>
            <pc:sldMk cId="66276360" sldId="267"/>
            <ac:spMk id="8" creationId="{B33DAC57-38D9-A390-807A-A7AEDA79BAAA}"/>
          </ac:spMkLst>
        </pc:spChg>
        <pc:spChg chg="add mod ord">
          <ac:chgData name="Tanmay Jain" userId="e4b45cb7-7d03-43a6-af7b-c2314fb2b44c" providerId="ADAL" clId="{368921EB-EF7F-43F2-9027-7C7CC8C4F212}" dt="2025-06-10T15:11:05.970" v="4006" actId="20577"/>
          <ac:spMkLst>
            <pc:docMk/>
            <pc:sldMk cId="66276360" sldId="267"/>
            <ac:spMk id="9" creationId="{786FE04B-7633-ACCC-C544-793E9851BCA1}"/>
          </ac:spMkLst>
        </pc:spChg>
        <pc:spChg chg="add mod ord">
          <ac:chgData name="Tanmay Jain" userId="e4b45cb7-7d03-43a6-af7b-c2314fb2b44c" providerId="ADAL" clId="{368921EB-EF7F-43F2-9027-7C7CC8C4F212}" dt="2025-06-09T18:50:19.998" v="2674" actId="20577"/>
          <ac:spMkLst>
            <pc:docMk/>
            <pc:sldMk cId="66276360" sldId="267"/>
            <ac:spMk id="10" creationId="{51B08081-4DC7-D1F8-BF99-F2CF7ACA362F}"/>
          </ac:spMkLst>
        </pc:spChg>
        <pc:picChg chg="add del mod">
          <ac:chgData name="Tanmay Jain" userId="e4b45cb7-7d03-43a6-af7b-c2314fb2b44c" providerId="ADAL" clId="{368921EB-EF7F-43F2-9027-7C7CC8C4F212}" dt="2025-06-10T15:33:31.382" v="4225" actId="478"/>
          <ac:picMkLst>
            <pc:docMk/>
            <pc:sldMk cId="66276360" sldId="267"/>
            <ac:picMk id="12" creationId="{F897AA3C-263F-E336-6101-E1A57BBCE463}"/>
          </ac:picMkLst>
        </pc:picChg>
      </pc:sldChg>
      <pc:sldChg chg="addSp modSp new mod modClrScheme chgLayout">
        <pc:chgData name="Tanmay Jain" userId="e4b45cb7-7d03-43a6-af7b-c2314fb2b44c" providerId="ADAL" clId="{368921EB-EF7F-43F2-9027-7C7CC8C4F212}" dt="2025-06-11T13:14:48.518" v="6370" actId="20577"/>
        <pc:sldMkLst>
          <pc:docMk/>
          <pc:sldMk cId="3507366920" sldId="268"/>
        </pc:sldMkLst>
        <pc:spChg chg="add mod">
          <ac:chgData name="Tanmay Jain" userId="e4b45cb7-7d03-43a6-af7b-c2314fb2b44c" providerId="ADAL" clId="{368921EB-EF7F-43F2-9027-7C7CC8C4F212}" dt="2025-06-09T19:22:49.902" v="3914" actId="20577"/>
          <ac:spMkLst>
            <pc:docMk/>
            <pc:sldMk cId="3507366920" sldId="268"/>
            <ac:spMk id="2" creationId="{EA1B3E79-B804-0D3A-3082-D224F0A2FDF2}"/>
          </ac:spMkLst>
        </pc:spChg>
        <pc:spChg chg="add mod">
          <ac:chgData name="Tanmay Jain" userId="e4b45cb7-7d03-43a6-af7b-c2314fb2b44c" providerId="ADAL" clId="{368921EB-EF7F-43F2-9027-7C7CC8C4F212}" dt="2025-06-11T13:14:48.518" v="6370" actId="20577"/>
          <ac:spMkLst>
            <pc:docMk/>
            <pc:sldMk cId="3507366920" sldId="268"/>
            <ac:spMk id="3" creationId="{C85ACD69-6BBC-1320-3E10-F0F88A6C3D6A}"/>
          </ac:spMkLst>
        </pc:spChg>
      </pc:sldChg>
      <pc:sldChg chg="addSp delSp modSp new mod modClrScheme chgLayout">
        <pc:chgData name="Tanmay Jain" userId="e4b45cb7-7d03-43a6-af7b-c2314fb2b44c" providerId="ADAL" clId="{368921EB-EF7F-43F2-9027-7C7CC8C4F212}" dt="2025-06-10T15:33:33.579" v="4226" actId="1076"/>
        <pc:sldMkLst>
          <pc:docMk/>
          <pc:sldMk cId="2523338629" sldId="269"/>
        </pc:sldMkLst>
        <pc:picChg chg="add mod modCrop">
          <ac:chgData name="Tanmay Jain" userId="e4b45cb7-7d03-43a6-af7b-c2314fb2b44c" providerId="ADAL" clId="{368921EB-EF7F-43F2-9027-7C7CC8C4F212}" dt="2025-06-10T15:31:30.789" v="4216" actId="732"/>
          <ac:picMkLst>
            <pc:docMk/>
            <pc:sldMk cId="2523338629" sldId="269"/>
            <ac:picMk id="8" creationId="{8A361A7C-4A43-7CB3-C301-BDBB0D9810A7}"/>
          </ac:picMkLst>
        </pc:picChg>
        <pc:picChg chg="add mod modCrop">
          <ac:chgData name="Tanmay Jain" userId="e4b45cb7-7d03-43a6-af7b-c2314fb2b44c" providerId="ADAL" clId="{368921EB-EF7F-43F2-9027-7C7CC8C4F212}" dt="2025-06-10T15:30:35.621" v="4208" actId="732"/>
          <ac:picMkLst>
            <pc:docMk/>
            <pc:sldMk cId="2523338629" sldId="269"/>
            <ac:picMk id="10" creationId="{623633F8-DB3F-FEBD-8ED0-2B77AEF97A33}"/>
          </ac:picMkLst>
        </pc:picChg>
        <pc:picChg chg="add mod">
          <ac:chgData name="Tanmay Jain" userId="e4b45cb7-7d03-43a6-af7b-c2314fb2b44c" providerId="ADAL" clId="{368921EB-EF7F-43F2-9027-7C7CC8C4F212}" dt="2025-06-10T15:31:15.593" v="4214" actId="1076"/>
          <ac:picMkLst>
            <pc:docMk/>
            <pc:sldMk cId="2523338629" sldId="269"/>
            <ac:picMk id="14" creationId="{B2CB4459-A64A-7B57-4F48-C8CF94F97C19}"/>
          </ac:picMkLst>
        </pc:picChg>
        <pc:picChg chg="add mod">
          <ac:chgData name="Tanmay Jain" userId="e4b45cb7-7d03-43a6-af7b-c2314fb2b44c" providerId="ADAL" clId="{368921EB-EF7F-43F2-9027-7C7CC8C4F212}" dt="2025-06-10T15:33:33.579" v="4226" actId="1076"/>
          <ac:picMkLst>
            <pc:docMk/>
            <pc:sldMk cId="2523338629" sldId="269"/>
            <ac:picMk id="16" creationId="{DF001DD8-2969-9366-DA2E-491C1F2B52F9}"/>
          </ac:picMkLst>
        </pc:picChg>
      </pc:sldChg>
      <pc:sldChg chg="addSp modSp new mod">
        <pc:chgData name="Tanmay Jain" userId="e4b45cb7-7d03-43a6-af7b-c2314fb2b44c" providerId="ADAL" clId="{368921EB-EF7F-43F2-9027-7C7CC8C4F212}" dt="2025-06-11T04:45:52.537" v="4573" actId="403"/>
        <pc:sldMkLst>
          <pc:docMk/>
          <pc:sldMk cId="1098675226" sldId="270"/>
        </pc:sldMkLst>
        <pc:spChg chg="mod">
          <ac:chgData name="Tanmay Jain" userId="e4b45cb7-7d03-43a6-af7b-c2314fb2b44c" providerId="ADAL" clId="{368921EB-EF7F-43F2-9027-7C7CC8C4F212}" dt="2025-06-11T04:45:52.537" v="4573" actId="403"/>
          <ac:spMkLst>
            <pc:docMk/>
            <pc:sldMk cId="1098675226" sldId="270"/>
            <ac:spMk id="2" creationId="{5CC94ECF-8CD9-4EA3-B47B-449581426544}"/>
          </ac:spMkLst>
        </pc:spChg>
        <pc:spChg chg="mod">
          <ac:chgData name="Tanmay Jain" userId="e4b45cb7-7d03-43a6-af7b-c2314fb2b44c" providerId="ADAL" clId="{368921EB-EF7F-43F2-9027-7C7CC8C4F212}" dt="2025-06-11T04:43:31.229" v="4553" actId="14100"/>
          <ac:spMkLst>
            <pc:docMk/>
            <pc:sldMk cId="1098675226" sldId="270"/>
            <ac:spMk id="3" creationId="{7D6C62C3-ADD1-3BD1-30B2-1857EA010AF5}"/>
          </ac:spMkLst>
        </pc:spChg>
        <pc:spChg chg="mod">
          <ac:chgData name="Tanmay Jain" userId="e4b45cb7-7d03-43a6-af7b-c2314fb2b44c" providerId="ADAL" clId="{368921EB-EF7F-43F2-9027-7C7CC8C4F212}" dt="2025-06-11T04:44:51.933" v="4556" actId="14100"/>
          <ac:spMkLst>
            <pc:docMk/>
            <pc:sldMk cId="1098675226" sldId="270"/>
            <ac:spMk id="4" creationId="{FE99E56C-E488-C1D6-CBE8-ABFAE9837068}"/>
          </ac:spMkLst>
        </pc:spChg>
        <pc:picChg chg="add mod">
          <ac:chgData name="Tanmay Jain" userId="e4b45cb7-7d03-43a6-af7b-c2314fb2b44c" providerId="ADAL" clId="{368921EB-EF7F-43F2-9027-7C7CC8C4F212}" dt="2025-06-11T04:45:26.034" v="4566" actId="1076"/>
          <ac:picMkLst>
            <pc:docMk/>
            <pc:sldMk cId="1098675226" sldId="270"/>
            <ac:picMk id="1028" creationId="{E17CBE79-C640-5633-1ADD-0CBDA5C86CA0}"/>
          </ac:picMkLst>
        </pc:picChg>
      </pc:sldChg>
      <pc:sldChg chg="addSp delSp modSp new mod ord">
        <pc:chgData name="Tanmay Jain" userId="e4b45cb7-7d03-43a6-af7b-c2314fb2b44c" providerId="ADAL" clId="{368921EB-EF7F-43F2-9027-7C7CC8C4F212}" dt="2025-06-11T04:59:51.354" v="4784" actId="1076"/>
        <pc:sldMkLst>
          <pc:docMk/>
          <pc:sldMk cId="3344216170" sldId="271"/>
        </pc:sldMkLst>
        <pc:spChg chg="mod">
          <ac:chgData name="Tanmay Jain" userId="e4b45cb7-7d03-43a6-af7b-c2314fb2b44c" providerId="ADAL" clId="{368921EB-EF7F-43F2-9027-7C7CC8C4F212}" dt="2025-06-11T04:59:51.354" v="4784" actId="1076"/>
          <ac:spMkLst>
            <pc:docMk/>
            <pc:sldMk cId="3344216170" sldId="271"/>
            <ac:spMk id="2" creationId="{46F498B5-B8E8-1F57-6DF0-8A8A38CE19AF}"/>
          </ac:spMkLst>
        </pc:spChg>
        <pc:spChg chg="mod">
          <ac:chgData name="Tanmay Jain" userId="e4b45cb7-7d03-43a6-af7b-c2314fb2b44c" providerId="ADAL" clId="{368921EB-EF7F-43F2-9027-7C7CC8C4F212}" dt="2025-06-11T04:57:36.061" v="4738" actId="20577"/>
          <ac:spMkLst>
            <pc:docMk/>
            <pc:sldMk cId="3344216170" sldId="271"/>
            <ac:spMk id="3" creationId="{B1D80280-8E9D-E61A-EE79-642B41B31391}"/>
          </ac:spMkLst>
        </pc:spChg>
        <pc:picChg chg="add mod">
          <ac:chgData name="Tanmay Jain" userId="e4b45cb7-7d03-43a6-af7b-c2314fb2b44c" providerId="ADAL" clId="{368921EB-EF7F-43F2-9027-7C7CC8C4F212}" dt="2025-06-11T04:53:50.481" v="4691" actId="1076"/>
          <ac:picMkLst>
            <pc:docMk/>
            <pc:sldMk cId="3344216170" sldId="271"/>
            <ac:picMk id="6" creationId="{8532BAD4-B7E7-DF55-21DD-899D21C119B3}"/>
          </ac:picMkLst>
        </pc:picChg>
        <pc:picChg chg="add mod">
          <ac:chgData name="Tanmay Jain" userId="e4b45cb7-7d03-43a6-af7b-c2314fb2b44c" providerId="ADAL" clId="{368921EB-EF7F-43F2-9027-7C7CC8C4F212}" dt="2025-06-11T04:55:55.663" v="4716" actId="1076"/>
          <ac:picMkLst>
            <pc:docMk/>
            <pc:sldMk cId="3344216170" sldId="271"/>
            <ac:picMk id="2050" creationId="{19F80085-C7CA-96B4-47CC-571057A6DBA4}"/>
          </ac:picMkLst>
        </pc:picChg>
      </pc:sldChg>
      <pc:sldChg chg="addSp modSp new mod">
        <pc:chgData name="Tanmay Jain" userId="e4b45cb7-7d03-43a6-af7b-c2314fb2b44c" providerId="ADAL" clId="{368921EB-EF7F-43F2-9027-7C7CC8C4F212}" dt="2025-06-11T06:28:27.450" v="5672" actId="27636"/>
        <pc:sldMkLst>
          <pc:docMk/>
          <pc:sldMk cId="1228383358" sldId="272"/>
        </pc:sldMkLst>
        <pc:spChg chg="mod">
          <ac:chgData name="Tanmay Jain" userId="e4b45cb7-7d03-43a6-af7b-c2314fb2b44c" providerId="ADAL" clId="{368921EB-EF7F-43F2-9027-7C7CC8C4F212}" dt="2025-06-11T05:26:56.019" v="5387" actId="1076"/>
          <ac:spMkLst>
            <pc:docMk/>
            <pc:sldMk cId="1228383358" sldId="272"/>
            <ac:spMk id="2" creationId="{EBC7742C-253B-2FF6-DA32-7834842BE303}"/>
          </ac:spMkLst>
        </pc:spChg>
        <pc:spChg chg="mod">
          <ac:chgData name="Tanmay Jain" userId="e4b45cb7-7d03-43a6-af7b-c2314fb2b44c" providerId="ADAL" clId="{368921EB-EF7F-43F2-9027-7C7CC8C4F212}" dt="2025-06-11T06:28:27.450" v="5672" actId="27636"/>
          <ac:spMkLst>
            <pc:docMk/>
            <pc:sldMk cId="1228383358" sldId="272"/>
            <ac:spMk id="3" creationId="{2E46704B-74B9-79EB-A94E-DAAC38CEF0FB}"/>
          </ac:spMkLst>
        </pc:spChg>
        <pc:picChg chg="add mod">
          <ac:chgData name="Tanmay Jain" userId="e4b45cb7-7d03-43a6-af7b-c2314fb2b44c" providerId="ADAL" clId="{368921EB-EF7F-43F2-9027-7C7CC8C4F212}" dt="2025-06-11T05:15:32.131" v="5050" actId="1076"/>
          <ac:picMkLst>
            <pc:docMk/>
            <pc:sldMk cId="1228383358" sldId="272"/>
            <ac:picMk id="13" creationId="{588585B0-5C91-4794-96D2-FB42E4149711}"/>
          </ac:picMkLst>
        </pc:picChg>
        <pc:picChg chg="add mod">
          <ac:chgData name="Tanmay Jain" userId="e4b45cb7-7d03-43a6-af7b-c2314fb2b44c" providerId="ADAL" clId="{368921EB-EF7F-43F2-9027-7C7CC8C4F212}" dt="2025-06-11T05:16:09.346" v="5057" actId="1076"/>
          <ac:picMkLst>
            <pc:docMk/>
            <pc:sldMk cId="1228383358" sldId="272"/>
            <ac:picMk id="3078" creationId="{39AFF94E-6CDF-D35E-339D-79F742B5A7E2}"/>
          </ac:picMkLst>
        </pc:picChg>
        <pc:picChg chg="add mod">
          <ac:chgData name="Tanmay Jain" userId="e4b45cb7-7d03-43a6-af7b-c2314fb2b44c" providerId="ADAL" clId="{368921EB-EF7F-43F2-9027-7C7CC8C4F212}" dt="2025-06-11T05:16:26.208" v="5062" actId="1076"/>
          <ac:picMkLst>
            <pc:docMk/>
            <pc:sldMk cId="1228383358" sldId="272"/>
            <ac:picMk id="3082" creationId="{56302385-984E-D314-4392-FEC3EC9039B4}"/>
          </ac:picMkLst>
        </pc:picChg>
      </pc:sldChg>
      <pc:sldChg chg="addSp delSp modSp new mod">
        <pc:chgData name="Tanmay Jain" userId="e4b45cb7-7d03-43a6-af7b-c2314fb2b44c" providerId="ADAL" clId="{368921EB-EF7F-43F2-9027-7C7CC8C4F212}" dt="2025-06-11T06:39:09.778" v="5936" actId="20577"/>
        <pc:sldMkLst>
          <pc:docMk/>
          <pc:sldMk cId="2350903948" sldId="273"/>
        </pc:sldMkLst>
        <pc:spChg chg="mod">
          <ac:chgData name="Tanmay Jain" userId="e4b45cb7-7d03-43a6-af7b-c2314fb2b44c" providerId="ADAL" clId="{368921EB-EF7F-43F2-9027-7C7CC8C4F212}" dt="2025-06-11T06:24:35.649" v="5665" actId="115"/>
          <ac:spMkLst>
            <pc:docMk/>
            <pc:sldMk cId="2350903948" sldId="273"/>
            <ac:spMk id="2" creationId="{43EFB78C-FB8F-E90B-989D-BF450BDCE67A}"/>
          </ac:spMkLst>
        </pc:spChg>
        <pc:spChg chg="add del mod">
          <ac:chgData name="Tanmay Jain" userId="e4b45cb7-7d03-43a6-af7b-c2314fb2b44c" providerId="ADAL" clId="{368921EB-EF7F-43F2-9027-7C7CC8C4F212}" dt="2025-06-11T06:37:37.769" v="5892" actId="27636"/>
          <ac:spMkLst>
            <pc:docMk/>
            <pc:sldMk cId="2350903948" sldId="273"/>
            <ac:spMk id="3" creationId="{80BFD98E-FCB3-BD27-E62C-E3E9DF4C51F5}"/>
          </ac:spMkLst>
        </pc:spChg>
        <pc:spChg chg="mod">
          <ac:chgData name="Tanmay Jain" userId="e4b45cb7-7d03-43a6-af7b-c2314fb2b44c" providerId="ADAL" clId="{368921EB-EF7F-43F2-9027-7C7CC8C4F212}" dt="2025-06-11T06:39:09.778" v="5936" actId="20577"/>
          <ac:spMkLst>
            <pc:docMk/>
            <pc:sldMk cId="2350903948" sldId="273"/>
            <ac:spMk id="4" creationId="{091B0679-62EE-7557-6916-AB93A4656278}"/>
          </ac:spMkLst>
        </pc:spChg>
        <pc:picChg chg="add mod">
          <ac:chgData name="Tanmay Jain" userId="e4b45cb7-7d03-43a6-af7b-c2314fb2b44c" providerId="ADAL" clId="{368921EB-EF7F-43F2-9027-7C7CC8C4F212}" dt="2025-06-11T06:24:05.924" v="5660" actId="1076"/>
          <ac:picMkLst>
            <pc:docMk/>
            <pc:sldMk cId="2350903948" sldId="273"/>
            <ac:picMk id="4098" creationId="{7C28FB0D-1D64-B8CE-EBF9-87BA41C1178E}"/>
          </ac:picMkLst>
        </pc:picChg>
        <pc:picChg chg="add mod">
          <ac:chgData name="Tanmay Jain" userId="e4b45cb7-7d03-43a6-af7b-c2314fb2b44c" providerId="ADAL" clId="{368921EB-EF7F-43F2-9027-7C7CC8C4F212}" dt="2025-06-11T06:37:56.456" v="5896" actId="14100"/>
          <ac:picMkLst>
            <pc:docMk/>
            <pc:sldMk cId="2350903948" sldId="273"/>
            <ac:picMk id="4102" creationId="{44F8E69E-5809-B9D1-739D-4ADAE3625A9A}"/>
          </ac:picMkLst>
        </pc:picChg>
      </pc:sldChg>
      <pc:sldChg chg="addSp delSp modSp new mod modClrScheme chgLayout">
        <pc:chgData name="Tanmay Jain" userId="e4b45cb7-7d03-43a6-af7b-c2314fb2b44c" providerId="ADAL" clId="{368921EB-EF7F-43F2-9027-7C7CC8C4F212}" dt="2025-06-11T06:54:17.149" v="6145" actId="1076"/>
        <pc:sldMkLst>
          <pc:docMk/>
          <pc:sldMk cId="2797506528" sldId="274"/>
        </pc:sldMkLst>
        <pc:spChg chg="mod ord">
          <ac:chgData name="Tanmay Jain" userId="e4b45cb7-7d03-43a6-af7b-c2314fb2b44c" providerId="ADAL" clId="{368921EB-EF7F-43F2-9027-7C7CC8C4F212}" dt="2025-06-11T06:46:04.367" v="5999" actId="113"/>
          <ac:spMkLst>
            <pc:docMk/>
            <pc:sldMk cId="2797506528" sldId="274"/>
            <ac:spMk id="2" creationId="{1C083431-587B-B02A-D3F8-C93AE673B13B}"/>
          </ac:spMkLst>
        </pc:spChg>
        <pc:spChg chg="add mod ord">
          <ac:chgData name="Tanmay Jain" userId="e4b45cb7-7d03-43a6-af7b-c2314fb2b44c" providerId="ADAL" clId="{368921EB-EF7F-43F2-9027-7C7CC8C4F212}" dt="2025-06-11T06:51:16.840" v="6081" actId="27636"/>
          <ac:spMkLst>
            <pc:docMk/>
            <pc:sldMk cId="2797506528" sldId="274"/>
            <ac:spMk id="9" creationId="{9784D4D4-8BB7-CB6C-3B17-41F789260E9A}"/>
          </ac:spMkLst>
        </pc:spChg>
        <pc:spChg chg="add mod ord">
          <ac:chgData name="Tanmay Jain" userId="e4b45cb7-7d03-43a6-af7b-c2314fb2b44c" providerId="ADAL" clId="{368921EB-EF7F-43F2-9027-7C7CC8C4F212}" dt="2025-06-11T06:54:00.039" v="6144" actId="403"/>
          <ac:spMkLst>
            <pc:docMk/>
            <pc:sldMk cId="2797506528" sldId="274"/>
            <ac:spMk id="10" creationId="{495DF261-FD2A-A0EF-AE96-8CA3ADE94923}"/>
          </ac:spMkLst>
        </pc:spChg>
        <pc:picChg chg="add mod">
          <ac:chgData name="Tanmay Jain" userId="e4b45cb7-7d03-43a6-af7b-c2314fb2b44c" providerId="ADAL" clId="{368921EB-EF7F-43F2-9027-7C7CC8C4F212}" dt="2025-06-11T06:54:17.149" v="6145" actId="1076"/>
          <ac:picMkLst>
            <pc:docMk/>
            <pc:sldMk cId="2797506528" sldId="274"/>
            <ac:picMk id="5122" creationId="{440D766A-A42B-2161-ADEF-6579180242A2}"/>
          </ac:picMkLst>
        </pc:picChg>
        <pc:picChg chg="add mod">
          <ac:chgData name="Tanmay Jain" userId="e4b45cb7-7d03-43a6-af7b-c2314fb2b44c" providerId="ADAL" clId="{368921EB-EF7F-43F2-9027-7C7CC8C4F212}" dt="2025-06-11T06:50:06.812" v="6076" actId="14100"/>
          <ac:picMkLst>
            <pc:docMk/>
            <pc:sldMk cId="2797506528" sldId="274"/>
            <ac:picMk id="5124" creationId="{98F3C79E-DB8B-9069-F898-19697879E62F}"/>
          </ac:picMkLst>
        </pc:picChg>
      </pc:sldChg>
      <pc:sldChg chg="addSp delSp modSp new mod modClrScheme chgLayout">
        <pc:chgData name="Tanmay Jain" userId="e4b45cb7-7d03-43a6-af7b-c2314fb2b44c" providerId="ADAL" clId="{368921EB-EF7F-43F2-9027-7C7CC8C4F212}" dt="2025-06-11T11:50:54.871" v="6311" actId="113"/>
        <pc:sldMkLst>
          <pc:docMk/>
          <pc:sldMk cId="2118014595" sldId="275"/>
        </pc:sldMkLst>
        <pc:spChg chg="add mod ord">
          <ac:chgData name="Tanmay Jain" userId="e4b45cb7-7d03-43a6-af7b-c2314fb2b44c" providerId="ADAL" clId="{368921EB-EF7F-43F2-9027-7C7CC8C4F212}" dt="2025-06-11T06:56:15.913" v="6158" actId="27636"/>
          <ac:spMkLst>
            <pc:docMk/>
            <pc:sldMk cId="2118014595" sldId="275"/>
            <ac:spMk id="5" creationId="{80CF9829-764B-CB50-1B0B-2AA6803E0D6A}"/>
          </ac:spMkLst>
        </pc:spChg>
        <pc:spChg chg="add mod ord">
          <ac:chgData name="Tanmay Jain" userId="e4b45cb7-7d03-43a6-af7b-c2314fb2b44c" providerId="ADAL" clId="{368921EB-EF7F-43F2-9027-7C7CC8C4F212}" dt="2025-06-11T11:50:54.871" v="6311" actId="113"/>
          <ac:spMkLst>
            <pc:docMk/>
            <pc:sldMk cId="2118014595" sldId="275"/>
            <ac:spMk id="6" creationId="{56E96077-C19C-5409-7081-D0767161FB68}"/>
          </ac:spMkLst>
        </pc:spChg>
      </pc:sldChg>
      <pc:sldChg chg="addSp delSp modSp new mod modClrScheme chgLayout">
        <pc:chgData name="Tanmay Jain" userId="e4b45cb7-7d03-43a6-af7b-c2314fb2b44c" providerId="ADAL" clId="{368921EB-EF7F-43F2-9027-7C7CC8C4F212}" dt="2025-06-11T13:25:11.246" v="6792" actId="403"/>
        <pc:sldMkLst>
          <pc:docMk/>
          <pc:sldMk cId="1937357039" sldId="276"/>
        </pc:sldMkLst>
        <pc:spChg chg="add mod ord">
          <ac:chgData name="Tanmay Jain" userId="e4b45cb7-7d03-43a6-af7b-c2314fb2b44c" providerId="ADAL" clId="{368921EB-EF7F-43F2-9027-7C7CC8C4F212}" dt="2025-06-11T13:20:24.583" v="6428" actId="27636"/>
          <ac:spMkLst>
            <pc:docMk/>
            <pc:sldMk cId="1937357039" sldId="276"/>
            <ac:spMk id="5" creationId="{2C4F4417-7995-D7FB-4B6E-A4402EB75369}"/>
          </ac:spMkLst>
        </pc:spChg>
        <pc:spChg chg="add mod ord">
          <ac:chgData name="Tanmay Jain" userId="e4b45cb7-7d03-43a6-af7b-c2314fb2b44c" providerId="ADAL" clId="{368921EB-EF7F-43F2-9027-7C7CC8C4F212}" dt="2025-06-11T13:25:11.246" v="6792" actId="403"/>
          <ac:spMkLst>
            <pc:docMk/>
            <pc:sldMk cId="1937357039" sldId="276"/>
            <ac:spMk id="6" creationId="{ADEB57E8-880C-C655-7563-621DC663725B}"/>
          </ac:spMkLst>
        </pc:spChg>
      </pc:sldChg>
      <pc:sldChg chg="addSp delSp modSp new mod modClrScheme chgLayout">
        <pc:chgData name="Tanmay Jain" userId="e4b45cb7-7d03-43a6-af7b-c2314fb2b44c" providerId="ADAL" clId="{368921EB-EF7F-43F2-9027-7C7CC8C4F212}" dt="2025-06-11T14:35:52.216" v="7964" actId="113"/>
        <pc:sldMkLst>
          <pc:docMk/>
          <pc:sldMk cId="262825462" sldId="277"/>
        </pc:sldMkLst>
        <pc:spChg chg="add mod ord">
          <ac:chgData name="Tanmay Jain" userId="e4b45cb7-7d03-43a6-af7b-c2314fb2b44c" providerId="ADAL" clId="{368921EB-EF7F-43F2-9027-7C7CC8C4F212}" dt="2025-06-11T13:51:55.876" v="6820" actId="20577"/>
          <ac:spMkLst>
            <pc:docMk/>
            <pc:sldMk cId="262825462" sldId="277"/>
            <ac:spMk id="4" creationId="{6FD07E89-07B7-7223-8CCE-63AC4152CFFA}"/>
          </ac:spMkLst>
        </pc:spChg>
        <pc:spChg chg="add mod ord">
          <ac:chgData name="Tanmay Jain" userId="e4b45cb7-7d03-43a6-af7b-c2314fb2b44c" providerId="ADAL" clId="{368921EB-EF7F-43F2-9027-7C7CC8C4F212}" dt="2025-06-11T14:35:52.216" v="7964" actId="113"/>
          <ac:spMkLst>
            <pc:docMk/>
            <pc:sldMk cId="262825462" sldId="277"/>
            <ac:spMk id="6" creationId="{40C62E61-38E4-755A-420B-523827881683}"/>
          </ac:spMkLst>
        </pc:spChg>
      </pc:sldChg>
      <pc:sldChg chg="addSp delSp modSp new mod modClrScheme chgLayout">
        <pc:chgData name="Tanmay Jain" userId="e4b45cb7-7d03-43a6-af7b-c2314fb2b44c" providerId="ADAL" clId="{368921EB-EF7F-43F2-9027-7C7CC8C4F212}" dt="2025-06-11T14:39:09.365" v="8028" actId="403"/>
        <pc:sldMkLst>
          <pc:docMk/>
          <pc:sldMk cId="1075328868" sldId="278"/>
        </pc:sldMkLst>
        <pc:spChg chg="add mod ord">
          <ac:chgData name="Tanmay Jain" userId="e4b45cb7-7d03-43a6-af7b-c2314fb2b44c" providerId="ADAL" clId="{368921EB-EF7F-43F2-9027-7C7CC8C4F212}" dt="2025-06-11T13:52:44.800" v="6859" actId="20577"/>
          <ac:spMkLst>
            <pc:docMk/>
            <pc:sldMk cId="1075328868" sldId="278"/>
            <ac:spMk id="4" creationId="{68FA4CC9-4D20-3661-4283-F1659582591A}"/>
          </ac:spMkLst>
        </pc:spChg>
        <pc:spChg chg="add mod ord">
          <ac:chgData name="Tanmay Jain" userId="e4b45cb7-7d03-43a6-af7b-c2314fb2b44c" providerId="ADAL" clId="{368921EB-EF7F-43F2-9027-7C7CC8C4F212}" dt="2025-06-11T14:39:09.365" v="8028" actId="403"/>
          <ac:spMkLst>
            <pc:docMk/>
            <pc:sldMk cId="1075328868" sldId="278"/>
            <ac:spMk id="5" creationId="{92248968-54BD-F109-4960-FB297D895DA4}"/>
          </ac:spMkLst>
        </pc:spChg>
        <pc:spChg chg="add mod ord">
          <ac:chgData name="Tanmay Jain" userId="e4b45cb7-7d03-43a6-af7b-c2314fb2b44c" providerId="ADAL" clId="{368921EB-EF7F-43F2-9027-7C7CC8C4F212}" dt="2025-06-11T14:39:01.731" v="8025" actId="115"/>
          <ac:spMkLst>
            <pc:docMk/>
            <pc:sldMk cId="1075328868" sldId="278"/>
            <ac:spMk id="6" creationId="{EC422A06-4A31-AAC0-7680-D161B9AD0B04}"/>
          </ac:spMkLst>
        </pc:spChg>
      </pc:sldChg>
      <pc:sldChg chg="addSp modSp new mod">
        <pc:chgData name="Tanmay Jain" userId="e4b45cb7-7d03-43a6-af7b-c2314fb2b44c" providerId="ADAL" clId="{368921EB-EF7F-43F2-9027-7C7CC8C4F212}" dt="2025-06-13T06:17:41.608" v="10536" actId="20577"/>
        <pc:sldMkLst>
          <pc:docMk/>
          <pc:sldMk cId="855768148" sldId="279"/>
        </pc:sldMkLst>
        <pc:spChg chg="mod">
          <ac:chgData name="Tanmay Jain" userId="e4b45cb7-7d03-43a6-af7b-c2314fb2b44c" providerId="ADAL" clId="{368921EB-EF7F-43F2-9027-7C7CC8C4F212}" dt="2025-06-11T14:39:37.165" v="8045" actId="20577"/>
          <ac:spMkLst>
            <pc:docMk/>
            <pc:sldMk cId="855768148" sldId="279"/>
            <ac:spMk id="2" creationId="{5F55AF1E-9B08-06D5-2EF9-94D83705AC7B}"/>
          </ac:spMkLst>
        </pc:spChg>
        <pc:spChg chg="mod">
          <ac:chgData name="Tanmay Jain" userId="e4b45cb7-7d03-43a6-af7b-c2314fb2b44c" providerId="ADAL" clId="{368921EB-EF7F-43F2-9027-7C7CC8C4F212}" dt="2025-06-13T06:06:46.427" v="10258" actId="20577"/>
          <ac:spMkLst>
            <pc:docMk/>
            <pc:sldMk cId="855768148" sldId="279"/>
            <ac:spMk id="3" creationId="{842F2BBC-BFA6-3DB4-C4E2-8BE6FA8BA9D6}"/>
          </ac:spMkLst>
        </pc:spChg>
        <pc:spChg chg="mod">
          <ac:chgData name="Tanmay Jain" userId="e4b45cb7-7d03-43a6-af7b-c2314fb2b44c" providerId="ADAL" clId="{368921EB-EF7F-43F2-9027-7C7CC8C4F212}" dt="2025-06-13T06:17:41.608" v="10536" actId="20577"/>
          <ac:spMkLst>
            <pc:docMk/>
            <pc:sldMk cId="855768148" sldId="279"/>
            <ac:spMk id="4" creationId="{C0F01856-D4EA-49EB-10FE-B21CB461B1D1}"/>
          </ac:spMkLst>
        </pc:spChg>
        <pc:spChg chg="add mod">
          <ac:chgData name="Tanmay Jain" userId="e4b45cb7-7d03-43a6-af7b-c2314fb2b44c" providerId="ADAL" clId="{368921EB-EF7F-43F2-9027-7C7CC8C4F212}" dt="2025-06-13T05:01:34.352" v="8507" actId="20577"/>
          <ac:spMkLst>
            <pc:docMk/>
            <pc:sldMk cId="855768148" sldId="279"/>
            <ac:spMk id="5" creationId="{4DAFF713-2322-0EE7-D596-D42E0EF15DAE}"/>
          </ac:spMkLst>
        </pc:spChg>
      </pc:sldChg>
      <pc:sldChg chg="addSp delSp modSp new mod modClrScheme chgLayout">
        <pc:chgData name="Tanmay Jain" userId="e4b45cb7-7d03-43a6-af7b-c2314fb2b44c" providerId="ADAL" clId="{368921EB-EF7F-43F2-9027-7C7CC8C4F212}" dt="2025-07-01T14:18:31.686" v="11007" actId="14100"/>
        <pc:sldMkLst>
          <pc:docMk/>
          <pc:sldMk cId="1059649284" sldId="280"/>
        </pc:sldMkLst>
        <pc:spChg chg="add mod ord">
          <ac:chgData name="Tanmay Jain" userId="e4b45cb7-7d03-43a6-af7b-c2314fb2b44c" providerId="ADAL" clId="{368921EB-EF7F-43F2-9027-7C7CC8C4F212}" dt="2025-06-13T10:33:01.964" v="10942" actId="14100"/>
          <ac:spMkLst>
            <pc:docMk/>
            <pc:sldMk cId="1059649284" sldId="280"/>
            <ac:spMk id="5" creationId="{42B184CF-5C97-E641-2DE0-BF27B743C1D9}"/>
          </ac:spMkLst>
        </pc:spChg>
        <pc:spChg chg="add del mod ord">
          <ac:chgData name="Tanmay Jain" userId="e4b45cb7-7d03-43a6-af7b-c2314fb2b44c" providerId="ADAL" clId="{368921EB-EF7F-43F2-9027-7C7CC8C4F212}" dt="2025-06-13T10:33:40.252" v="10944" actId="22"/>
          <ac:spMkLst>
            <pc:docMk/>
            <pc:sldMk cId="1059649284" sldId="280"/>
            <ac:spMk id="8" creationId="{51199456-31B6-F38C-6C75-F310BF032E75}"/>
          </ac:spMkLst>
        </pc:spChg>
        <pc:spChg chg="add mod ord">
          <ac:chgData name="Tanmay Jain" userId="e4b45cb7-7d03-43a6-af7b-c2314fb2b44c" providerId="ADAL" clId="{368921EB-EF7F-43F2-9027-7C7CC8C4F212}" dt="2025-06-13T10:32:52.570" v="10941" actId="14100"/>
          <ac:spMkLst>
            <pc:docMk/>
            <pc:sldMk cId="1059649284" sldId="280"/>
            <ac:spMk id="9" creationId="{048900BC-34DB-8964-ADD1-9266738D2EA5}"/>
          </ac:spMkLst>
        </pc:spChg>
        <pc:picChg chg="add mod modCrop">
          <ac:chgData name="Tanmay Jain" userId="e4b45cb7-7d03-43a6-af7b-c2314fb2b44c" providerId="ADAL" clId="{368921EB-EF7F-43F2-9027-7C7CC8C4F212}" dt="2025-06-13T10:39:49.082" v="11004" actId="1076"/>
          <ac:picMkLst>
            <pc:docMk/>
            <pc:sldMk cId="1059649284" sldId="280"/>
            <ac:picMk id="7" creationId="{995E8010-8FCF-F27E-7D4C-514A7152BEEA}"/>
          </ac:picMkLst>
        </pc:picChg>
        <pc:picChg chg="add mod modCrop">
          <ac:chgData name="Tanmay Jain" userId="e4b45cb7-7d03-43a6-af7b-c2314fb2b44c" providerId="ADAL" clId="{368921EB-EF7F-43F2-9027-7C7CC8C4F212}" dt="2025-06-13T10:37:32.186" v="10978" actId="1076"/>
          <ac:picMkLst>
            <pc:docMk/>
            <pc:sldMk cId="1059649284" sldId="280"/>
            <ac:picMk id="17" creationId="{1C0D7161-7E0F-B09F-2564-61FCDCDB4AF9}"/>
          </ac:picMkLst>
        </pc:picChg>
        <pc:picChg chg="add mod modCrop">
          <ac:chgData name="Tanmay Jain" userId="e4b45cb7-7d03-43a6-af7b-c2314fb2b44c" providerId="ADAL" clId="{368921EB-EF7F-43F2-9027-7C7CC8C4F212}" dt="2025-06-13T10:39:42.925" v="11002" actId="14100"/>
          <ac:picMkLst>
            <pc:docMk/>
            <pc:sldMk cId="1059649284" sldId="280"/>
            <ac:picMk id="19" creationId="{461985E8-38DC-C4BB-AA1E-929BE3913D65}"/>
          </ac:picMkLst>
        </pc:picChg>
        <pc:picChg chg="add mod modCrop">
          <ac:chgData name="Tanmay Jain" userId="e4b45cb7-7d03-43a6-af7b-c2314fb2b44c" providerId="ADAL" clId="{368921EB-EF7F-43F2-9027-7C7CC8C4F212}" dt="2025-07-01T14:18:31.686" v="11007" actId="14100"/>
          <ac:picMkLst>
            <pc:docMk/>
            <pc:sldMk cId="1059649284" sldId="280"/>
            <ac:picMk id="21" creationId="{22F0991B-4046-14EA-1954-917E3F263961}"/>
          </ac:picMkLst>
        </pc:picChg>
        <pc:picChg chg="add mod modCrop">
          <ac:chgData name="Tanmay Jain" userId="e4b45cb7-7d03-43a6-af7b-c2314fb2b44c" providerId="ADAL" clId="{368921EB-EF7F-43F2-9027-7C7CC8C4F212}" dt="2025-06-13T10:39:22.274" v="10996" actId="1076"/>
          <ac:picMkLst>
            <pc:docMk/>
            <pc:sldMk cId="1059649284" sldId="280"/>
            <ac:picMk id="22" creationId="{3D46CC72-4109-88B7-6568-EDDC9C096A02}"/>
          </ac:picMkLst>
        </pc:picChg>
      </pc:sldChg>
      <pc:sldChg chg="addSp delSp modSp new mod setBg modClrScheme chgLayout">
        <pc:chgData name="Tanmay Jain" userId="e4b45cb7-7d03-43a6-af7b-c2314fb2b44c" providerId="ADAL" clId="{368921EB-EF7F-43F2-9027-7C7CC8C4F212}" dt="2025-07-01T14:25:40.919" v="11016" actId="962"/>
        <pc:sldMkLst>
          <pc:docMk/>
          <pc:sldMk cId="3216500131" sldId="281"/>
        </pc:sldMkLst>
        <pc:spChg chg="del">
          <ac:chgData name="Tanmay Jain" userId="e4b45cb7-7d03-43a6-af7b-c2314fb2b44c" providerId="ADAL" clId="{368921EB-EF7F-43F2-9027-7C7CC8C4F212}" dt="2025-07-01T14:25:26.247" v="11009" actId="700"/>
          <ac:spMkLst>
            <pc:docMk/>
            <pc:sldMk cId="3216500131" sldId="281"/>
            <ac:spMk id="2" creationId="{9EA56486-3D34-4434-D4CF-7C544F83C8B7}"/>
          </ac:spMkLst>
        </pc:spChg>
        <pc:spChg chg="del">
          <ac:chgData name="Tanmay Jain" userId="e4b45cb7-7d03-43a6-af7b-c2314fb2b44c" providerId="ADAL" clId="{368921EB-EF7F-43F2-9027-7C7CC8C4F212}" dt="2025-07-01T14:25:26.247" v="11009" actId="700"/>
          <ac:spMkLst>
            <pc:docMk/>
            <pc:sldMk cId="3216500131" sldId="281"/>
            <ac:spMk id="3" creationId="{C96A15EE-CCC9-5A8B-B9E3-A76D8FB8A2A0}"/>
          </ac:spMkLst>
        </pc:spChg>
        <pc:spChg chg="del">
          <ac:chgData name="Tanmay Jain" userId="e4b45cb7-7d03-43a6-af7b-c2314fb2b44c" providerId="ADAL" clId="{368921EB-EF7F-43F2-9027-7C7CC8C4F212}" dt="2025-07-01T14:25:26.247" v="11009" actId="700"/>
          <ac:spMkLst>
            <pc:docMk/>
            <pc:sldMk cId="3216500131" sldId="281"/>
            <ac:spMk id="4" creationId="{94241FD9-D5E7-A93C-18B8-BEAF937773A8}"/>
          </ac:spMkLst>
        </pc:spChg>
        <pc:spChg chg="add del">
          <ac:chgData name="Tanmay Jain" userId="e4b45cb7-7d03-43a6-af7b-c2314fb2b44c" providerId="ADAL" clId="{368921EB-EF7F-43F2-9027-7C7CC8C4F212}" dt="2025-07-01T14:25:36.190" v="11013" actId="26606"/>
          <ac:spMkLst>
            <pc:docMk/>
            <pc:sldMk cId="3216500131" sldId="281"/>
            <ac:spMk id="11" creationId="{544958B8-57B6-4B37-8A18-D54A32EC2D37}"/>
          </ac:spMkLst>
        </pc:spChg>
        <pc:spChg chg="add del">
          <ac:chgData name="Tanmay Jain" userId="e4b45cb7-7d03-43a6-af7b-c2314fb2b44c" providerId="ADAL" clId="{368921EB-EF7F-43F2-9027-7C7CC8C4F212}" dt="2025-07-01T14:25:36.190" v="11013" actId="26606"/>
          <ac:spMkLst>
            <pc:docMk/>
            <pc:sldMk cId="3216500131" sldId="281"/>
            <ac:spMk id="13" creationId="{B7E4A740-3A69-42A5-8AC0-3905D518F419}"/>
          </ac:spMkLst>
        </pc:spChg>
        <pc:spChg chg="add">
          <ac:chgData name="Tanmay Jain" userId="e4b45cb7-7d03-43a6-af7b-c2314fb2b44c" providerId="ADAL" clId="{368921EB-EF7F-43F2-9027-7C7CC8C4F212}" dt="2025-07-01T14:25:36.273" v="11014" actId="26606"/>
          <ac:spMkLst>
            <pc:docMk/>
            <pc:sldMk cId="3216500131" sldId="281"/>
            <ac:spMk id="21" creationId="{DEB4B82D-A989-40D8-A457-F1D9C0345509}"/>
          </ac:spMkLst>
        </pc:spChg>
        <pc:grpChg chg="add del">
          <ac:chgData name="Tanmay Jain" userId="e4b45cb7-7d03-43a6-af7b-c2314fb2b44c" providerId="ADAL" clId="{368921EB-EF7F-43F2-9027-7C7CC8C4F212}" dt="2025-07-01T14:25:36.190" v="11013" actId="26606"/>
          <ac:grpSpMkLst>
            <pc:docMk/>
            <pc:sldMk cId="3216500131" sldId="281"/>
            <ac:grpSpMk id="15" creationId="{8283C010-53D7-404B-9300-DB1BAE1EAE91}"/>
          </ac:grpSpMkLst>
        </pc:grpChg>
        <pc:grpChg chg="add">
          <ac:chgData name="Tanmay Jain" userId="e4b45cb7-7d03-43a6-af7b-c2314fb2b44c" providerId="ADAL" clId="{368921EB-EF7F-43F2-9027-7C7CC8C4F212}" dt="2025-07-01T14:25:36.273" v="11014" actId="26606"/>
          <ac:grpSpMkLst>
            <pc:docMk/>
            <pc:sldMk cId="3216500131" sldId="281"/>
            <ac:grpSpMk id="23" creationId="{67034349-EB95-4DEC-941A-A5BEB23CCC1B}"/>
          </ac:grpSpMkLst>
        </pc:grpChg>
        <pc:picChg chg="add mod">
          <ac:chgData name="Tanmay Jain" userId="e4b45cb7-7d03-43a6-af7b-c2314fb2b44c" providerId="ADAL" clId="{368921EB-EF7F-43F2-9027-7C7CC8C4F212}" dt="2025-07-01T14:25:40.919" v="11016" actId="962"/>
          <ac:picMkLst>
            <pc:docMk/>
            <pc:sldMk cId="3216500131" sldId="281"/>
            <ac:picMk id="6" creationId="{483FCF10-1096-965B-D1AC-8953631BAA6B}"/>
          </ac:picMkLst>
        </pc:picChg>
        <pc:picChg chg="add">
          <ac:chgData name="Tanmay Jain" userId="e4b45cb7-7d03-43a6-af7b-c2314fb2b44c" providerId="ADAL" clId="{368921EB-EF7F-43F2-9027-7C7CC8C4F212}" dt="2025-07-01T14:25:36.273" v="11014" actId="26606"/>
          <ac:picMkLst>
            <pc:docMk/>
            <pc:sldMk cId="3216500131" sldId="281"/>
            <ac:picMk id="22" creationId="{14E99EC7-4ECA-46FD-A4EE-C28A8AC67373}"/>
          </ac:picMkLst>
        </pc:picChg>
      </pc:sldChg>
      <pc:sldChg chg="new del">
        <pc:chgData name="Tanmay Jain" userId="e4b45cb7-7d03-43a6-af7b-c2314fb2b44c" providerId="ADAL" clId="{368921EB-EF7F-43F2-9027-7C7CC8C4F212}" dt="2025-07-02T06:32:28.665" v="11018" actId="47"/>
        <pc:sldMkLst>
          <pc:docMk/>
          <pc:sldMk cId="3341792319" sldId="2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25958D-9B74-4982-990C-ECDB15DC0417}" type="datetimeFigureOut">
              <a:rPr lang="en-IN" smtClean="0"/>
              <a:t>01-07-2025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6BB316-2EF6-486D-BB99-B47A766AAFAD}" type="slidenum">
              <a:rPr lang="en-IN" smtClean="0"/>
              <a:t>‹#›</a:t>
            </a:fld>
            <a:endParaRPr lang="en-IN"/>
          </a:p>
        </p:txBody>
      </p:sp>
    </p:spTree>
    <p:extLst>
      <p:ext uri="{BB962C8B-B14F-4D97-AF65-F5344CB8AC3E}">
        <p14:creationId xmlns:p14="http://schemas.microsoft.com/office/powerpoint/2010/main" val="2865456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646BB316-2EF6-486D-BB99-B47A766AAFAD}" type="slidenum">
              <a:rPr lang="en-IN" smtClean="0"/>
              <a:t>16</a:t>
            </a:fld>
            <a:endParaRPr lang="en-IN"/>
          </a:p>
        </p:txBody>
      </p:sp>
    </p:spTree>
    <p:extLst>
      <p:ext uri="{BB962C8B-B14F-4D97-AF65-F5344CB8AC3E}">
        <p14:creationId xmlns:p14="http://schemas.microsoft.com/office/powerpoint/2010/main" val="83232319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764A609-54B2-438E-868C-4009871C1CCF}" type="datetimeFigureOut">
              <a:rPr lang="en-IN" smtClean="0"/>
              <a:t>01-07-2025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77D2F24-A668-475C-BB75-D5CA1AE2AD11}"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51855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64A609-54B2-438E-868C-4009871C1CCF}" type="datetimeFigureOut">
              <a:rPr lang="en-IN" smtClean="0"/>
              <a:t>01-07-2025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7D2F24-A668-475C-BB75-D5CA1AE2AD11}" type="slidenum">
              <a:rPr lang="en-IN" smtClean="0"/>
              <a:t>‹#›</a:t>
            </a:fld>
            <a:endParaRPr lang="en-IN"/>
          </a:p>
        </p:txBody>
      </p:sp>
    </p:spTree>
    <p:extLst>
      <p:ext uri="{BB962C8B-B14F-4D97-AF65-F5344CB8AC3E}">
        <p14:creationId xmlns:p14="http://schemas.microsoft.com/office/powerpoint/2010/main" val="2599528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64A609-54B2-438E-868C-4009871C1CCF}" type="datetimeFigureOut">
              <a:rPr lang="en-IN" smtClean="0"/>
              <a:t>01-07-2025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D2F24-A668-475C-BB75-D5CA1AE2AD11}"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296308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64A609-54B2-438E-868C-4009871C1CCF}" type="datetimeFigureOut">
              <a:rPr lang="en-IN" smtClean="0"/>
              <a:t>01-07-2025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D2F24-A668-475C-BB75-D5CA1AE2AD11}"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096299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64A609-54B2-438E-868C-4009871C1CCF}" type="datetimeFigureOut">
              <a:rPr lang="en-IN" smtClean="0"/>
              <a:t>01-07-2025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D2F24-A668-475C-BB75-D5CA1AE2AD11}" type="slidenum">
              <a:rPr lang="en-IN" smtClean="0"/>
              <a:t>‹#›</a:t>
            </a:fld>
            <a:endParaRPr lang="en-IN"/>
          </a:p>
        </p:txBody>
      </p:sp>
    </p:spTree>
    <p:extLst>
      <p:ext uri="{BB962C8B-B14F-4D97-AF65-F5344CB8AC3E}">
        <p14:creationId xmlns:p14="http://schemas.microsoft.com/office/powerpoint/2010/main" val="6257216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64A609-54B2-438E-868C-4009871C1CCF}" type="datetimeFigureOut">
              <a:rPr lang="en-IN" smtClean="0"/>
              <a:t>01-07-2025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D2F24-A668-475C-BB75-D5CA1AE2AD11}"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251534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64A609-54B2-438E-868C-4009871C1CCF}" type="datetimeFigureOut">
              <a:rPr lang="en-IN" smtClean="0"/>
              <a:t>01-07-2025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D2F24-A668-475C-BB75-D5CA1AE2AD11}"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784440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4A609-54B2-438E-868C-4009871C1CCF}" type="datetimeFigureOut">
              <a:rPr lang="en-IN" smtClean="0"/>
              <a:t>01-07-2025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D2F24-A668-475C-BB75-D5CA1AE2AD1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500282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4A609-54B2-438E-868C-4009871C1CCF}" type="datetimeFigureOut">
              <a:rPr lang="en-IN" smtClean="0"/>
              <a:t>01-07-2025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D2F24-A668-475C-BB75-D5CA1AE2AD11}"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80236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64A609-54B2-438E-868C-4009871C1CCF}" type="datetimeFigureOut">
              <a:rPr lang="en-IN" smtClean="0"/>
              <a:t>01-07-2025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D2F24-A668-475C-BB75-D5CA1AE2AD11}" type="slidenum">
              <a:rPr lang="en-IN" smtClean="0"/>
              <a:t>‹#›</a:t>
            </a:fld>
            <a:endParaRPr lang="en-IN"/>
          </a:p>
        </p:txBody>
      </p:sp>
    </p:spTree>
    <p:extLst>
      <p:ext uri="{BB962C8B-B14F-4D97-AF65-F5344CB8AC3E}">
        <p14:creationId xmlns:p14="http://schemas.microsoft.com/office/powerpoint/2010/main" val="1417073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764A609-54B2-438E-868C-4009871C1CCF}" type="datetimeFigureOut">
              <a:rPr lang="en-IN" smtClean="0"/>
              <a:t>01-07-2025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7D2F24-A668-475C-BB75-D5CA1AE2AD11}"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01850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764A609-54B2-438E-868C-4009871C1CCF}" type="datetimeFigureOut">
              <a:rPr lang="en-IN" smtClean="0"/>
              <a:t>01-07-2025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7D2F24-A668-475C-BB75-D5CA1AE2AD11}" type="slidenum">
              <a:rPr lang="en-IN" smtClean="0"/>
              <a:t>‹#›</a:t>
            </a:fld>
            <a:endParaRPr lang="en-IN"/>
          </a:p>
        </p:txBody>
      </p:sp>
    </p:spTree>
    <p:extLst>
      <p:ext uri="{BB962C8B-B14F-4D97-AF65-F5344CB8AC3E}">
        <p14:creationId xmlns:p14="http://schemas.microsoft.com/office/powerpoint/2010/main" val="1975818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64A609-54B2-438E-868C-4009871C1CCF}" type="datetimeFigureOut">
              <a:rPr lang="en-IN" smtClean="0"/>
              <a:t>01-07-2025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7D2F24-A668-475C-BB75-D5CA1AE2AD11}"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64859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64A609-54B2-438E-868C-4009871C1CCF}" type="datetimeFigureOut">
              <a:rPr lang="en-IN" smtClean="0"/>
              <a:t>01-07-2025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7D2F24-A668-475C-BB75-D5CA1AE2AD11}"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942865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64A609-54B2-438E-868C-4009871C1CCF}" type="datetimeFigureOut">
              <a:rPr lang="en-IN" smtClean="0"/>
              <a:t>01-07-2025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7D2F24-A668-475C-BB75-D5CA1AE2AD11}" type="slidenum">
              <a:rPr lang="en-IN" smtClean="0"/>
              <a:t>‹#›</a:t>
            </a:fld>
            <a:endParaRPr lang="en-IN"/>
          </a:p>
        </p:txBody>
      </p:sp>
    </p:spTree>
    <p:extLst>
      <p:ext uri="{BB962C8B-B14F-4D97-AF65-F5344CB8AC3E}">
        <p14:creationId xmlns:p14="http://schemas.microsoft.com/office/powerpoint/2010/main" val="2684112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64A609-54B2-438E-868C-4009871C1CCF}" type="datetimeFigureOut">
              <a:rPr lang="en-IN" smtClean="0"/>
              <a:t>01-07-2025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7D2F24-A668-475C-BB75-D5CA1AE2AD11}"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96760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764A609-54B2-438E-868C-4009871C1CCF}" type="datetimeFigureOut">
              <a:rPr lang="en-IN" smtClean="0"/>
              <a:t>01-07-2025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7D2F24-A668-475C-BB75-D5CA1AE2AD11}" type="slidenum">
              <a:rPr lang="en-IN" smtClean="0"/>
              <a:t>‹#›</a:t>
            </a:fld>
            <a:endParaRPr lang="en-IN"/>
          </a:p>
        </p:txBody>
      </p:sp>
    </p:spTree>
    <p:extLst>
      <p:ext uri="{BB962C8B-B14F-4D97-AF65-F5344CB8AC3E}">
        <p14:creationId xmlns:p14="http://schemas.microsoft.com/office/powerpoint/2010/main" val="33000936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764A609-54B2-438E-868C-4009871C1CCF}" type="datetimeFigureOut">
              <a:rPr lang="en-IN" smtClean="0"/>
              <a:t>01-07-2025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77D2F24-A668-475C-BB75-D5CA1AE2AD11}" type="slidenum">
              <a:rPr lang="en-IN" smtClean="0"/>
              <a:t>‹#›</a:t>
            </a:fld>
            <a:endParaRPr lang="en-IN"/>
          </a:p>
        </p:txBody>
      </p:sp>
    </p:spTree>
    <p:extLst>
      <p:ext uri="{BB962C8B-B14F-4D97-AF65-F5344CB8AC3E}">
        <p14:creationId xmlns:p14="http://schemas.microsoft.com/office/powerpoint/2010/main" val="4109563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medium.com/fintechexplained/neural-networks-bias-and-weights-10b53e6285da" TargetMode="External"/><Relationship Id="rId2" Type="http://schemas.openxmlformats.org/officeDocument/2006/relationships/image" Target="../media/image11.png"/><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databasecamp.de/en/ml/recurrent-neural-network" TargetMode="Externa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8.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xml"/><Relationship Id="rId1" Type="http://schemas.openxmlformats.org/officeDocument/2006/relationships/slideLayout" Target="../slideLayouts/slideLayout8.xml"/><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8.xml"/><Relationship Id="rId5"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en.wikipedia.org/wiki/Linear_separability" TargetMode="Externa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B82183-7CB3-2063-D80A-30F14D24CB87}"/>
              </a:ext>
            </a:extLst>
          </p:cNvPr>
          <p:cNvSpPr>
            <a:spLocks noGrp="1"/>
          </p:cNvSpPr>
          <p:nvPr>
            <p:ph type="ctrTitle"/>
          </p:nvPr>
        </p:nvSpPr>
        <p:spPr/>
        <p:txBody>
          <a:bodyPr/>
          <a:lstStyle/>
          <a:p>
            <a:r>
              <a:rPr lang="en-US" dirty="0"/>
              <a:t>Week 3 - Notes</a:t>
            </a:r>
            <a:endParaRPr lang="en-IN" dirty="0"/>
          </a:p>
        </p:txBody>
      </p:sp>
      <p:sp>
        <p:nvSpPr>
          <p:cNvPr id="4" name="Subtitle 3">
            <a:extLst>
              <a:ext uri="{FF2B5EF4-FFF2-40B4-BE49-F238E27FC236}">
                <a16:creationId xmlns:a16="http://schemas.microsoft.com/office/drawing/2014/main" id="{430759B2-26AE-E35E-5949-047435B6DAF3}"/>
              </a:ext>
            </a:extLst>
          </p:cNvPr>
          <p:cNvSpPr>
            <a:spLocks noGrp="1"/>
          </p:cNvSpPr>
          <p:nvPr>
            <p:ph type="subTitle" idx="1"/>
          </p:nvPr>
        </p:nvSpPr>
        <p:spPr/>
        <p:txBody>
          <a:bodyPr/>
          <a:lstStyle/>
          <a:p>
            <a:r>
              <a:rPr lang="en-US" dirty="0"/>
              <a:t>-Tanmay Jain</a:t>
            </a:r>
            <a:endParaRPr lang="en-IN" dirty="0"/>
          </a:p>
        </p:txBody>
      </p:sp>
    </p:spTree>
    <p:extLst>
      <p:ext uri="{BB962C8B-B14F-4D97-AF65-F5344CB8AC3E}">
        <p14:creationId xmlns:p14="http://schemas.microsoft.com/office/powerpoint/2010/main" val="29862020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EB516-F41E-5CA4-67C9-AED3780E61D2}"/>
              </a:ext>
            </a:extLst>
          </p:cNvPr>
          <p:cNvSpPr>
            <a:spLocks noGrp="1"/>
          </p:cNvSpPr>
          <p:nvPr>
            <p:ph type="title"/>
          </p:nvPr>
        </p:nvSpPr>
        <p:spPr/>
        <p:txBody>
          <a:bodyPr/>
          <a:lstStyle/>
          <a:p>
            <a:r>
              <a:rPr lang="en-US" dirty="0"/>
              <a:t>Working of Perceptron</a:t>
            </a:r>
            <a:endParaRPr lang="en-IN" dirty="0"/>
          </a:p>
        </p:txBody>
      </p:sp>
      <p:pic>
        <p:nvPicPr>
          <p:cNvPr id="6" name="Content Placeholder 5">
            <a:extLst>
              <a:ext uri="{FF2B5EF4-FFF2-40B4-BE49-F238E27FC236}">
                <a16:creationId xmlns:a16="http://schemas.microsoft.com/office/drawing/2014/main" id="{19758C55-8D36-A33F-D783-7F5F5690F977}"/>
              </a:ext>
            </a:extLst>
          </p:cNvPr>
          <p:cNvPicPr>
            <a:picLocks noGrp="1" noChangeAspect="1"/>
          </p:cNvPicPr>
          <p:nvPr>
            <p:ph idx="1"/>
          </p:nvPr>
        </p:nvPicPr>
        <p:blipFill>
          <a:blip r:embed="rId2"/>
          <a:stretch>
            <a:fillRect/>
          </a:stretch>
        </p:blipFill>
        <p:spPr>
          <a:xfrm>
            <a:off x="5418138" y="1184172"/>
            <a:ext cx="5470525" cy="4489657"/>
          </a:xfrm>
        </p:spPr>
      </p:pic>
      <p:sp>
        <p:nvSpPr>
          <p:cNvPr id="4" name="Text Placeholder 3">
            <a:extLst>
              <a:ext uri="{FF2B5EF4-FFF2-40B4-BE49-F238E27FC236}">
                <a16:creationId xmlns:a16="http://schemas.microsoft.com/office/drawing/2014/main" id="{E5E9728C-35F2-4226-EC15-D570AF8AFDD9}"/>
              </a:ext>
            </a:extLst>
          </p:cNvPr>
          <p:cNvSpPr>
            <a:spLocks noGrp="1"/>
          </p:cNvSpPr>
          <p:nvPr>
            <p:ph type="body" sz="half" idx="2"/>
          </p:nvPr>
        </p:nvSpPr>
        <p:spPr>
          <a:xfrm>
            <a:off x="999744" y="3031064"/>
            <a:ext cx="4255007" cy="3113704"/>
          </a:xfrm>
        </p:spPr>
        <p:txBody>
          <a:bodyPr>
            <a:normAutofit/>
          </a:bodyPr>
          <a:lstStyle/>
          <a:p>
            <a:r>
              <a:rPr lang="en-US" dirty="0"/>
              <a:t>A perceptron works by taking in some numerical inputs along with what is known as </a:t>
            </a:r>
            <a:r>
              <a:rPr lang="en-US" u="sng" dirty="0">
                <a:hlinkClick r:id="rId3"/>
              </a:rPr>
              <a:t>weights and a bias</a:t>
            </a:r>
            <a:r>
              <a:rPr lang="en-US" dirty="0"/>
              <a:t>. It then multiplies these inputs with the respective weights(this is known as the weighted sum). These products are then added together along with the bias. The activation function takes the weighted sum and the bias as inputs and returns a final output(Y).</a:t>
            </a:r>
          </a:p>
          <a:p>
            <a:r>
              <a:rPr lang="en-US" dirty="0"/>
              <a:t>Y = </a:t>
            </a:r>
            <a:r>
              <a:rPr lang="en-US" dirty="0" err="1"/>
              <a:t>act_func</a:t>
            </a:r>
            <a:r>
              <a:rPr lang="en-US" dirty="0"/>
              <a:t>( </a:t>
            </a:r>
            <a:r>
              <a:rPr lang="en-US" dirty="0" err="1"/>
              <a:t>neuron_func</a:t>
            </a:r>
            <a:r>
              <a:rPr lang="en-US" dirty="0"/>
              <a:t> (inputs, weights), bias)</a:t>
            </a:r>
          </a:p>
          <a:p>
            <a:r>
              <a:rPr lang="en-US" dirty="0"/>
              <a:t>In general, neuron function is directly assumed to be a weighted sum.</a:t>
            </a:r>
            <a:endParaRPr lang="en-IN" dirty="0"/>
          </a:p>
        </p:txBody>
      </p:sp>
      <p:pic>
        <p:nvPicPr>
          <p:cNvPr id="2050" name="Picture 2" descr="Image by Author">
            <a:extLst>
              <a:ext uri="{FF2B5EF4-FFF2-40B4-BE49-F238E27FC236}">
                <a16:creationId xmlns:a16="http://schemas.microsoft.com/office/drawing/2014/main" id="{F2B170C9-B64E-403E-4207-79AEE60401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9125" b="842"/>
          <a:stretch>
            <a:fillRect/>
          </a:stretch>
        </p:blipFill>
        <p:spPr bwMode="auto">
          <a:xfrm>
            <a:off x="6417779" y="5673828"/>
            <a:ext cx="3471241" cy="377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75264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FCCE41-89F7-375A-C290-48847C7B557B}"/>
              </a:ext>
            </a:extLst>
          </p:cNvPr>
          <p:cNvSpPr>
            <a:spLocks noGrp="1"/>
          </p:cNvSpPr>
          <p:nvPr>
            <p:ph type="title"/>
          </p:nvPr>
        </p:nvSpPr>
        <p:spPr>
          <a:xfrm>
            <a:off x="1293811" y="2014037"/>
            <a:ext cx="3718455" cy="746097"/>
          </a:xfrm>
        </p:spPr>
        <p:txBody>
          <a:bodyPr>
            <a:normAutofit fontScale="90000"/>
          </a:bodyPr>
          <a:lstStyle/>
          <a:p>
            <a:r>
              <a:rPr lang="en-US" dirty="0"/>
              <a:t>Types of Activation Functions and their properties</a:t>
            </a:r>
            <a:endParaRPr lang="en-IN" dirty="0"/>
          </a:p>
        </p:txBody>
      </p:sp>
      <p:sp>
        <p:nvSpPr>
          <p:cNvPr id="4" name="Text Placeholder 3">
            <a:extLst>
              <a:ext uri="{FF2B5EF4-FFF2-40B4-BE49-F238E27FC236}">
                <a16:creationId xmlns:a16="http://schemas.microsoft.com/office/drawing/2014/main" id="{4CFC2D4E-3DD9-647A-7F02-6898873D5B2B}"/>
              </a:ext>
            </a:extLst>
          </p:cNvPr>
          <p:cNvSpPr>
            <a:spLocks noGrp="1"/>
          </p:cNvSpPr>
          <p:nvPr>
            <p:ph type="body" sz="half" idx="2"/>
          </p:nvPr>
        </p:nvSpPr>
        <p:spPr>
          <a:xfrm>
            <a:off x="1293811" y="3031064"/>
            <a:ext cx="3718455" cy="3125895"/>
          </a:xfrm>
        </p:spPr>
        <p:txBody>
          <a:bodyPr>
            <a:normAutofit fontScale="85000" lnSpcReduction="20000"/>
          </a:bodyPr>
          <a:lstStyle/>
          <a:p>
            <a:pPr algn="l"/>
            <a:r>
              <a:rPr lang="en-US" sz="2400" dirty="0"/>
              <a:t>Properties: </a:t>
            </a:r>
          </a:p>
          <a:p>
            <a:pPr marL="285750" indent="-285750" algn="l">
              <a:buFont typeface="Arial" panose="020B0604020202020204" pitchFamily="34" charset="0"/>
              <a:buChar char="•"/>
            </a:pPr>
            <a:r>
              <a:rPr lang="en-US" sz="2400" dirty="0"/>
              <a:t>To cater for the non-linear relationship between the input and output for a perceptron, the activation function should be non-linear. </a:t>
            </a:r>
          </a:p>
          <a:p>
            <a:pPr marL="285750" indent="-285750" algn="l">
              <a:buFont typeface="Arial" panose="020B0604020202020204" pitchFamily="34" charset="0"/>
              <a:buChar char="•"/>
            </a:pPr>
            <a:r>
              <a:rPr lang="en-US" sz="2400" dirty="0"/>
              <a:t>Activation functions must be </a:t>
            </a:r>
            <a:r>
              <a:rPr lang="en-US" sz="2400" b="1" dirty="0"/>
              <a:t>differentiable</a:t>
            </a:r>
            <a:r>
              <a:rPr lang="en-US" sz="2400" dirty="0"/>
              <a:t>.</a:t>
            </a:r>
          </a:p>
          <a:p>
            <a:pPr marL="285750" indent="-285750" algn="l">
              <a:buFont typeface="Arial" panose="020B0604020202020204" pitchFamily="34" charset="0"/>
              <a:buChar char="•"/>
            </a:pPr>
            <a:r>
              <a:rPr lang="en-IN" sz="2400" dirty="0"/>
              <a:t>Should avoid or </a:t>
            </a:r>
            <a:r>
              <a:rPr lang="en-IN" sz="2400" dirty="0" err="1"/>
              <a:t>atleast</a:t>
            </a:r>
            <a:r>
              <a:rPr lang="en-IN" sz="2400" dirty="0"/>
              <a:t> minimise vanishing gradient problem.</a:t>
            </a:r>
          </a:p>
        </p:txBody>
      </p:sp>
      <p:sp>
        <p:nvSpPr>
          <p:cNvPr id="8" name="Content Placeholder 7">
            <a:extLst>
              <a:ext uri="{FF2B5EF4-FFF2-40B4-BE49-F238E27FC236}">
                <a16:creationId xmlns:a16="http://schemas.microsoft.com/office/drawing/2014/main" id="{1D9212C7-67C4-7142-420B-2E7D0494BB68}"/>
              </a:ext>
            </a:extLst>
          </p:cNvPr>
          <p:cNvSpPr>
            <a:spLocks noGrp="1"/>
          </p:cNvSpPr>
          <p:nvPr>
            <p:ph idx="1"/>
          </p:nvPr>
        </p:nvSpPr>
        <p:spPr>
          <a:xfrm>
            <a:off x="5564343" y="701041"/>
            <a:ext cx="5903151" cy="5401055"/>
          </a:xfrm>
        </p:spPr>
        <p:txBody>
          <a:bodyPr>
            <a:normAutofit/>
          </a:bodyPr>
          <a:lstStyle/>
          <a:p>
            <a:r>
              <a:rPr lang="en-US" dirty="0"/>
              <a:t>There are different kinds of activation functions that exist, for example:</a:t>
            </a:r>
          </a:p>
          <a:p>
            <a:pPr marL="342900" indent="-342900">
              <a:buFont typeface="+mj-lt"/>
              <a:buAutoNum type="arabicPeriod"/>
            </a:pPr>
            <a:r>
              <a:rPr lang="en-US" b="1" dirty="0"/>
              <a:t>Sigmoid Function – </a:t>
            </a:r>
            <a:r>
              <a:rPr lang="en-US" dirty="0"/>
              <a:t>a logistical function</a:t>
            </a:r>
            <a:endParaRPr lang="en-US" b="1" dirty="0"/>
          </a:p>
          <a:p>
            <a:pPr marL="342900" indent="-342900">
              <a:buFont typeface="+mj-lt"/>
              <a:buAutoNum type="arabicPeriod"/>
            </a:pPr>
            <a:r>
              <a:rPr lang="en-US" b="1" dirty="0"/>
              <a:t>Hyperbolic Tangent</a:t>
            </a:r>
          </a:p>
          <a:p>
            <a:pPr marL="342900" indent="-342900">
              <a:buFont typeface="+mj-lt"/>
              <a:buAutoNum type="arabicPeriod"/>
            </a:pPr>
            <a:r>
              <a:rPr lang="en-US" b="1" dirty="0"/>
              <a:t>ReLU Function</a:t>
            </a:r>
          </a:p>
          <a:p>
            <a:pPr marL="342900" indent="-342900">
              <a:buFont typeface="+mj-lt"/>
              <a:buAutoNum type="arabicPeriod"/>
            </a:pPr>
            <a:r>
              <a:rPr lang="en-US" b="1" dirty="0" err="1"/>
              <a:t>Softmax</a:t>
            </a:r>
            <a:r>
              <a:rPr lang="en-US" b="1" dirty="0"/>
              <a:t> function</a:t>
            </a:r>
            <a:endParaRPr lang="en-US" dirty="0"/>
          </a:p>
          <a:p>
            <a:pPr marL="342900" indent="-342900">
              <a:buFont typeface="+mj-lt"/>
              <a:buAutoNum type="arabicPeriod"/>
            </a:pPr>
            <a:endParaRPr lang="en-US" dirty="0"/>
          </a:p>
        </p:txBody>
      </p:sp>
    </p:spTree>
    <p:extLst>
      <p:ext uri="{BB962C8B-B14F-4D97-AF65-F5344CB8AC3E}">
        <p14:creationId xmlns:p14="http://schemas.microsoft.com/office/powerpoint/2010/main" val="212308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F498B5-B8E8-1F57-6DF0-8A8A38CE19AF}"/>
              </a:ext>
            </a:extLst>
          </p:cNvPr>
          <p:cNvSpPr>
            <a:spLocks noGrp="1"/>
          </p:cNvSpPr>
          <p:nvPr>
            <p:ph type="title"/>
          </p:nvPr>
        </p:nvSpPr>
        <p:spPr>
          <a:xfrm>
            <a:off x="712067" y="969261"/>
            <a:ext cx="4881941" cy="419270"/>
          </a:xfrm>
        </p:spPr>
        <p:txBody>
          <a:bodyPr>
            <a:noAutofit/>
          </a:bodyPr>
          <a:lstStyle/>
          <a:p>
            <a:r>
              <a:rPr lang="en-US" u="sng" dirty="0"/>
              <a:t>Sigmoid Function (A Logistic function)</a:t>
            </a:r>
            <a:endParaRPr lang="en-IN" u="sng" dirty="0"/>
          </a:p>
        </p:txBody>
      </p:sp>
      <p:sp>
        <p:nvSpPr>
          <p:cNvPr id="3" name="Content Placeholder 2">
            <a:extLst>
              <a:ext uri="{FF2B5EF4-FFF2-40B4-BE49-F238E27FC236}">
                <a16:creationId xmlns:a16="http://schemas.microsoft.com/office/drawing/2014/main" id="{B1D80280-8E9D-E61A-EE79-642B41B31391}"/>
              </a:ext>
            </a:extLst>
          </p:cNvPr>
          <p:cNvSpPr>
            <a:spLocks noGrp="1"/>
          </p:cNvSpPr>
          <p:nvPr>
            <p:ph idx="1"/>
          </p:nvPr>
        </p:nvSpPr>
        <p:spPr/>
        <p:txBody>
          <a:bodyPr>
            <a:normAutofit/>
          </a:bodyPr>
          <a:lstStyle/>
          <a:p>
            <a:pPr marL="342900" indent="-342900">
              <a:buFont typeface="+mj-lt"/>
              <a:buAutoNum type="arabicPeriod"/>
            </a:pPr>
            <a:r>
              <a:rPr lang="en-US" dirty="0"/>
              <a:t>Used to output a number from 0 - 1.</a:t>
            </a:r>
          </a:p>
          <a:p>
            <a:pPr marL="342900" indent="-342900">
              <a:buFont typeface="+mj-lt"/>
              <a:buAutoNum type="arabicPeriod"/>
            </a:pPr>
            <a:r>
              <a:rPr lang="en-US" dirty="0"/>
              <a:t>Sigmoid function have formula :</a:t>
            </a:r>
          </a:p>
          <a:p>
            <a:pPr marL="342900" indent="-342900">
              <a:buFont typeface="+mj-lt"/>
              <a:buAutoNum type="arabicPeriod"/>
            </a:pPr>
            <a:endParaRPr lang="en-US" dirty="0"/>
          </a:p>
          <a:p>
            <a:pPr marL="342900" indent="-342900">
              <a:buFont typeface="+mj-lt"/>
              <a:buAutoNum type="arabicPeriod"/>
            </a:pPr>
            <a:r>
              <a:rPr lang="en-US" dirty="0"/>
              <a:t>Notice that g(z) lies between the points 0 and 1 and that this graph is not linear.</a:t>
            </a:r>
          </a:p>
          <a:p>
            <a:pPr marL="342900" indent="-342900">
              <a:buFont typeface="+mj-lt"/>
              <a:buAutoNum type="arabicPeriod"/>
            </a:pPr>
            <a:r>
              <a:rPr lang="en-US" dirty="0"/>
              <a:t>This function is usually used at the last layer when we need values which are binary (0 or 1).</a:t>
            </a:r>
          </a:p>
          <a:p>
            <a:pPr marL="342900" indent="-342900">
              <a:buFont typeface="+mj-lt"/>
              <a:buAutoNum type="arabicPeriod"/>
            </a:pPr>
            <a:r>
              <a:rPr lang="en-US" dirty="0"/>
              <a:t>Problem with it is the vanishing gradient problem making training slow.</a:t>
            </a:r>
            <a:endParaRPr lang="en-US" sz="1600" dirty="0"/>
          </a:p>
        </p:txBody>
      </p:sp>
      <p:sp>
        <p:nvSpPr>
          <p:cNvPr id="4" name="Text Placeholder 3">
            <a:extLst>
              <a:ext uri="{FF2B5EF4-FFF2-40B4-BE49-F238E27FC236}">
                <a16:creationId xmlns:a16="http://schemas.microsoft.com/office/drawing/2014/main" id="{619B3B87-F462-AAEC-6DCA-991DD097D942}"/>
              </a:ext>
            </a:extLst>
          </p:cNvPr>
          <p:cNvSpPr>
            <a:spLocks noGrp="1"/>
          </p:cNvSpPr>
          <p:nvPr>
            <p:ph type="body" sz="half" idx="2"/>
          </p:nvPr>
        </p:nvSpPr>
        <p:spPr/>
        <p:txBody>
          <a:bodyPr/>
          <a:lstStyle/>
          <a:p>
            <a:endParaRPr lang="en-IN" dirty="0"/>
          </a:p>
        </p:txBody>
      </p:sp>
      <p:pic>
        <p:nvPicPr>
          <p:cNvPr id="6" name="Picture 5">
            <a:extLst>
              <a:ext uri="{FF2B5EF4-FFF2-40B4-BE49-F238E27FC236}">
                <a16:creationId xmlns:a16="http://schemas.microsoft.com/office/drawing/2014/main" id="{8532BAD4-B7E7-DF55-21DD-899D21C119B3}"/>
              </a:ext>
            </a:extLst>
          </p:cNvPr>
          <p:cNvPicPr>
            <a:picLocks noChangeAspect="1"/>
          </p:cNvPicPr>
          <p:nvPr/>
        </p:nvPicPr>
        <p:blipFill>
          <a:blip r:embed="rId2"/>
          <a:stretch>
            <a:fillRect/>
          </a:stretch>
        </p:blipFill>
        <p:spPr>
          <a:xfrm>
            <a:off x="6897337" y="2170176"/>
            <a:ext cx="2518708" cy="589958"/>
          </a:xfrm>
          <a:prstGeom prst="rect">
            <a:avLst/>
          </a:prstGeom>
        </p:spPr>
      </p:pic>
      <p:pic>
        <p:nvPicPr>
          <p:cNvPr id="2050" name="Picture 2" descr="Logistic Function">
            <a:extLst>
              <a:ext uri="{FF2B5EF4-FFF2-40B4-BE49-F238E27FC236}">
                <a16:creationId xmlns:a16="http://schemas.microsoft.com/office/drawing/2014/main" id="{19F80085-C7CA-96B4-47CC-571057A6DB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5022" y="1584960"/>
            <a:ext cx="3876032" cy="4113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42161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94ECF-8CD9-4EA3-B47B-449581426544}"/>
              </a:ext>
            </a:extLst>
          </p:cNvPr>
          <p:cNvSpPr>
            <a:spLocks noGrp="1"/>
          </p:cNvSpPr>
          <p:nvPr>
            <p:ph type="title"/>
          </p:nvPr>
        </p:nvSpPr>
        <p:spPr>
          <a:xfrm>
            <a:off x="1293809" y="982810"/>
            <a:ext cx="3718455" cy="405721"/>
          </a:xfrm>
        </p:spPr>
        <p:txBody>
          <a:bodyPr>
            <a:noAutofit/>
          </a:bodyPr>
          <a:lstStyle/>
          <a:p>
            <a:r>
              <a:rPr lang="en-US" sz="2800" u="sng" dirty="0"/>
              <a:t>Hyperbolic Tangent</a:t>
            </a:r>
            <a:endParaRPr lang="en-IN" sz="2800" u="sng" dirty="0"/>
          </a:p>
        </p:txBody>
      </p:sp>
      <p:sp>
        <p:nvSpPr>
          <p:cNvPr id="3" name="Content Placeholder 2">
            <a:extLst>
              <a:ext uri="{FF2B5EF4-FFF2-40B4-BE49-F238E27FC236}">
                <a16:creationId xmlns:a16="http://schemas.microsoft.com/office/drawing/2014/main" id="{7D6C62C3-ADD1-3BD1-30B2-1857EA010AF5}"/>
              </a:ext>
            </a:extLst>
          </p:cNvPr>
          <p:cNvSpPr>
            <a:spLocks noGrp="1"/>
          </p:cNvSpPr>
          <p:nvPr>
            <p:ph idx="1"/>
          </p:nvPr>
        </p:nvSpPr>
        <p:spPr/>
        <p:txBody>
          <a:bodyPr>
            <a:normAutofit fontScale="92500" lnSpcReduction="10000"/>
          </a:bodyPr>
          <a:lstStyle/>
          <a:p>
            <a:r>
              <a:rPr lang="en-US" dirty="0"/>
              <a:t> Gives a number from -1 to 1</a:t>
            </a:r>
          </a:p>
          <a:p>
            <a:r>
              <a:rPr lang="en-US" dirty="0"/>
              <a:t>The centering around zero helps to improve the training effect and the weight adjustments move faster in the right direction as compared to sigmoid.</a:t>
            </a:r>
          </a:p>
          <a:p>
            <a:r>
              <a:rPr lang="en-US" dirty="0"/>
              <a:t>Tanh function also scales smaller input values more strongly in the output range so that the values can be better separated from each other.</a:t>
            </a:r>
          </a:p>
          <a:p>
            <a:r>
              <a:rPr lang="en-US" dirty="0"/>
              <a:t>Used in </a:t>
            </a:r>
            <a:r>
              <a:rPr lang="en-US" u="sng" dirty="0">
                <a:hlinkClick r:id="rId2"/>
              </a:rPr>
              <a:t>recurrent neural networks</a:t>
            </a:r>
            <a:r>
              <a:rPr lang="en-US" dirty="0"/>
              <a:t> as by using positive and negative values, the state changes in an RNN can be represented much more precisely.</a:t>
            </a:r>
          </a:p>
          <a:p>
            <a:endParaRPr lang="en-IN" dirty="0"/>
          </a:p>
        </p:txBody>
      </p:sp>
      <p:sp>
        <p:nvSpPr>
          <p:cNvPr id="4" name="Text Placeholder 3">
            <a:extLst>
              <a:ext uri="{FF2B5EF4-FFF2-40B4-BE49-F238E27FC236}">
                <a16:creationId xmlns:a16="http://schemas.microsoft.com/office/drawing/2014/main" id="{FE99E56C-E488-C1D6-CBE8-ABFAE9837068}"/>
              </a:ext>
            </a:extLst>
          </p:cNvPr>
          <p:cNvSpPr>
            <a:spLocks noGrp="1"/>
          </p:cNvSpPr>
          <p:nvPr>
            <p:ph type="body" sz="half" idx="2"/>
          </p:nvPr>
        </p:nvSpPr>
        <p:spPr/>
        <p:txBody>
          <a:bodyPr/>
          <a:lstStyle/>
          <a:p>
            <a:endParaRPr lang="en-IN" dirty="0"/>
          </a:p>
        </p:txBody>
      </p:sp>
      <p:pic>
        <p:nvPicPr>
          <p:cNvPr id="1028" name="Picture 4">
            <a:extLst>
              <a:ext uri="{FF2B5EF4-FFF2-40B4-BE49-F238E27FC236}">
                <a16:creationId xmlns:a16="http://schemas.microsoft.com/office/drawing/2014/main" id="{E17CBE79-C640-5633-1ADD-0CBDA5C86C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4683" y="1540934"/>
            <a:ext cx="3896705" cy="417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8675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7742C-253B-2FF6-DA32-7834842BE303}"/>
              </a:ext>
            </a:extLst>
          </p:cNvPr>
          <p:cNvSpPr>
            <a:spLocks noGrp="1"/>
          </p:cNvSpPr>
          <p:nvPr>
            <p:ph type="title"/>
          </p:nvPr>
        </p:nvSpPr>
        <p:spPr>
          <a:xfrm>
            <a:off x="920815" y="774560"/>
            <a:ext cx="4236835" cy="415141"/>
          </a:xfrm>
        </p:spPr>
        <p:txBody>
          <a:bodyPr>
            <a:noAutofit/>
          </a:bodyPr>
          <a:lstStyle/>
          <a:p>
            <a:r>
              <a:rPr lang="en-IN" sz="2800" u="sng" dirty="0"/>
              <a:t>ReLU Function(widely used)</a:t>
            </a:r>
          </a:p>
        </p:txBody>
      </p:sp>
      <p:sp>
        <p:nvSpPr>
          <p:cNvPr id="3" name="Content Placeholder 2">
            <a:extLst>
              <a:ext uri="{FF2B5EF4-FFF2-40B4-BE49-F238E27FC236}">
                <a16:creationId xmlns:a16="http://schemas.microsoft.com/office/drawing/2014/main" id="{2E46704B-74B9-79EB-A94E-DAAC38CEF0FB}"/>
              </a:ext>
            </a:extLst>
          </p:cNvPr>
          <p:cNvSpPr>
            <a:spLocks noGrp="1"/>
          </p:cNvSpPr>
          <p:nvPr>
            <p:ph idx="1"/>
          </p:nvPr>
        </p:nvSpPr>
        <p:spPr>
          <a:xfrm>
            <a:off x="5418668" y="982131"/>
            <a:ext cx="5607750" cy="4946721"/>
          </a:xfrm>
        </p:spPr>
        <p:txBody>
          <a:bodyPr>
            <a:normAutofit fontScale="77500" lnSpcReduction="20000"/>
          </a:bodyPr>
          <a:lstStyle/>
          <a:p>
            <a:pPr marL="0" indent="0">
              <a:buNone/>
            </a:pPr>
            <a:r>
              <a:rPr lang="en-US" dirty="0"/>
              <a:t>Advantages:</a:t>
            </a:r>
          </a:p>
          <a:p>
            <a:r>
              <a:rPr lang="en-US" dirty="0"/>
              <a:t>Solves the vanishing gradient problem.</a:t>
            </a:r>
          </a:p>
          <a:p>
            <a:r>
              <a:rPr lang="en-US" dirty="0"/>
              <a:t>Easier to train than sigmoid due to simple calculations because many neurons become dead when their value becomes 0.</a:t>
            </a:r>
          </a:p>
          <a:p>
            <a:r>
              <a:rPr lang="en-US" dirty="0"/>
              <a:t>ReLU’s ability to introduce non-linearity while remaining computationally efficient makes it the default choice in modern deep learning architectures.</a:t>
            </a:r>
          </a:p>
          <a:p>
            <a:pPr marL="0" indent="0">
              <a:buNone/>
            </a:pPr>
            <a:r>
              <a:rPr lang="en-US" dirty="0"/>
              <a:t>Disadvantages:</a:t>
            </a:r>
          </a:p>
          <a:p>
            <a:r>
              <a:rPr lang="en-US" dirty="0"/>
              <a:t>Not many neurons should die off and reducing the learning capability of the network. Therefore, learning rate is to be well chosen for neurons not to die off.</a:t>
            </a:r>
          </a:p>
          <a:p>
            <a:r>
              <a:rPr lang="en-US" dirty="0"/>
              <a:t>It is not bounded.</a:t>
            </a:r>
          </a:p>
          <a:p>
            <a:pPr marL="0" indent="0">
              <a:buNone/>
            </a:pPr>
            <a:endParaRPr lang="en-US" dirty="0"/>
          </a:p>
          <a:p>
            <a:pPr marL="0" indent="0">
              <a:buNone/>
            </a:pPr>
            <a:r>
              <a:rPr lang="en-US" dirty="0"/>
              <a:t>- Used in autoencoders which require exact zeros.</a:t>
            </a:r>
          </a:p>
        </p:txBody>
      </p:sp>
      <p:sp>
        <p:nvSpPr>
          <p:cNvPr id="4" name="Text Placeholder 3">
            <a:extLst>
              <a:ext uri="{FF2B5EF4-FFF2-40B4-BE49-F238E27FC236}">
                <a16:creationId xmlns:a16="http://schemas.microsoft.com/office/drawing/2014/main" id="{BA6F2223-840B-4D5F-A8CF-D7E0B65FCD8F}"/>
              </a:ext>
            </a:extLst>
          </p:cNvPr>
          <p:cNvSpPr>
            <a:spLocks noGrp="1"/>
          </p:cNvSpPr>
          <p:nvPr>
            <p:ph type="body" sz="half" idx="2"/>
          </p:nvPr>
        </p:nvSpPr>
        <p:spPr/>
        <p:txBody>
          <a:bodyPr/>
          <a:lstStyle/>
          <a:p>
            <a:endParaRPr lang="en-IN" dirty="0"/>
          </a:p>
        </p:txBody>
      </p:sp>
      <p:pic>
        <p:nvPicPr>
          <p:cNvPr id="3078" name="Picture 6">
            <a:extLst>
              <a:ext uri="{FF2B5EF4-FFF2-40B4-BE49-F238E27FC236}">
                <a16:creationId xmlns:a16="http://schemas.microsoft.com/office/drawing/2014/main" id="{39AFF94E-6CDF-D35E-339D-79F742B5A7E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5582" y="3031065"/>
            <a:ext cx="3899042" cy="1186974"/>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56302385-984E-D314-4392-FEC3EC9039B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9712" y="4118494"/>
            <a:ext cx="3899043" cy="7252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588585B0-5C91-4794-96D2-FB42E4149711}"/>
              </a:ext>
            </a:extLst>
          </p:cNvPr>
          <p:cNvPicPr>
            <a:picLocks noChangeAspect="1"/>
          </p:cNvPicPr>
          <p:nvPr/>
        </p:nvPicPr>
        <p:blipFill>
          <a:blip r:embed="rId4"/>
          <a:stretch>
            <a:fillRect/>
          </a:stretch>
        </p:blipFill>
        <p:spPr>
          <a:xfrm>
            <a:off x="1165582" y="1388531"/>
            <a:ext cx="3974912" cy="1662413"/>
          </a:xfrm>
          <a:prstGeom prst="rect">
            <a:avLst/>
          </a:prstGeom>
        </p:spPr>
      </p:pic>
    </p:spTree>
    <p:extLst>
      <p:ext uri="{BB962C8B-B14F-4D97-AF65-F5344CB8AC3E}">
        <p14:creationId xmlns:p14="http://schemas.microsoft.com/office/powerpoint/2010/main" val="1228383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FB78C-FB8F-E90B-989D-BF450BDCE67A}"/>
              </a:ext>
            </a:extLst>
          </p:cNvPr>
          <p:cNvSpPr>
            <a:spLocks noGrp="1"/>
          </p:cNvSpPr>
          <p:nvPr>
            <p:ph type="title"/>
          </p:nvPr>
        </p:nvSpPr>
        <p:spPr>
          <a:xfrm>
            <a:off x="1293810" y="982131"/>
            <a:ext cx="3718455" cy="444637"/>
          </a:xfrm>
        </p:spPr>
        <p:txBody>
          <a:bodyPr>
            <a:normAutofit fontScale="90000"/>
          </a:bodyPr>
          <a:lstStyle/>
          <a:p>
            <a:r>
              <a:rPr lang="en-IN" u="sng" dirty="0"/>
              <a:t>Leaky ReLU Function</a:t>
            </a:r>
          </a:p>
        </p:txBody>
      </p:sp>
      <p:sp>
        <p:nvSpPr>
          <p:cNvPr id="3" name="Content Placeholder 2">
            <a:extLst>
              <a:ext uri="{FF2B5EF4-FFF2-40B4-BE49-F238E27FC236}">
                <a16:creationId xmlns:a16="http://schemas.microsoft.com/office/drawing/2014/main" id="{80BFD98E-FCB3-BD27-E62C-E3E9DF4C51F5}"/>
              </a:ext>
            </a:extLst>
          </p:cNvPr>
          <p:cNvSpPr>
            <a:spLocks noGrp="1"/>
          </p:cNvSpPr>
          <p:nvPr>
            <p:ph idx="1"/>
          </p:nvPr>
        </p:nvSpPr>
        <p:spPr/>
        <p:txBody>
          <a:bodyPr>
            <a:normAutofit/>
          </a:bodyPr>
          <a:lstStyle/>
          <a:p>
            <a:pPr marL="0" indent="0">
              <a:buNone/>
            </a:pPr>
            <a:r>
              <a:rPr lang="en-US" dirty="0"/>
              <a:t>The parameter α is a positive constant that must be determined before training and can be 0.01, for example.</a:t>
            </a:r>
          </a:p>
          <a:p>
            <a:pPr marL="0" indent="0">
              <a:buNone/>
            </a:pPr>
            <a:r>
              <a:rPr lang="en-US" dirty="0"/>
              <a:t>Advantages:</a:t>
            </a:r>
          </a:p>
          <a:p>
            <a:r>
              <a:rPr lang="en-US" dirty="0"/>
              <a:t>Avoids the "Dying Neurons" Problem </a:t>
            </a:r>
          </a:p>
          <a:p>
            <a:r>
              <a:rPr lang="en-IN" dirty="0"/>
              <a:t>Better Gradient Flow: </a:t>
            </a:r>
            <a:r>
              <a:rPr lang="en-US" dirty="0"/>
              <a:t>Since negative values are not completely zeroed out</a:t>
            </a:r>
          </a:p>
          <a:p>
            <a:r>
              <a:rPr lang="en-US" dirty="0"/>
              <a:t>Faster learning with similar efficiency than ReLU.</a:t>
            </a:r>
          </a:p>
          <a:p>
            <a:r>
              <a:rPr lang="en-IN" dirty="0"/>
              <a:t>Some datasets contain important negative values that standard </a:t>
            </a:r>
            <a:r>
              <a:rPr lang="en-IN" dirty="0" err="1"/>
              <a:t>ReLU</a:t>
            </a:r>
            <a:r>
              <a:rPr lang="en-IN" dirty="0"/>
              <a:t> ignores</a:t>
            </a:r>
          </a:p>
        </p:txBody>
      </p:sp>
      <p:sp>
        <p:nvSpPr>
          <p:cNvPr id="4" name="Text Placeholder 3">
            <a:extLst>
              <a:ext uri="{FF2B5EF4-FFF2-40B4-BE49-F238E27FC236}">
                <a16:creationId xmlns:a16="http://schemas.microsoft.com/office/drawing/2014/main" id="{091B0679-62EE-7557-6916-AB93A4656278}"/>
              </a:ext>
            </a:extLst>
          </p:cNvPr>
          <p:cNvSpPr>
            <a:spLocks noGrp="1"/>
          </p:cNvSpPr>
          <p:nvPr>
            <p:ph type="body" sz="half" idx="2"/>
          </p:nvPr>
        </p:nvSpPr>
        <p:spPr>
          <a:xfrm>
            <a:off x="1293810" y="3296535"/>
            <a:ext cx="3718455" cy="2838793"/>
          </a:xfrm>
        </p:spPr>
        <p:txBody>
          <a:bodyPr>
            <a:normAutofit fontScale="92500" lnSpcReduction="10000"/>
          </a:bodyPr>
          <a:lstStyle/>
          <a:p>
            <a:r>
              <a:rPr lang="en-US" sz="2000" dirty="0"/>
              <a:t>Disadvantage:</a:t>
            </a:r>
          </a:p>
          <a:p>
            <a:r>
              <a:rPr lang="en-US" sz="2000" dirty="0"/>
              <a:t>A possible disadvantage is that α introduces another hyperparameter, which must be determined before training and has a major influence on the quality of the training. A value that is too small can slow down learning, as some neurons do not die, but come close to zero and therefore contribute little to training.</a:t>
            </a:r>
            <a:endParaRPr lang="en-IN" sz="2000" dirty="0"/>
          </a:p>
        </p:txBody>
      </p:sp>
      <p:pic>
        <p:nvPicPr>
          <p:cNvPr id="4098" name="Picture 2">
            <a:extLst>
              <a:ext uri="{FF2B5EF4-FFF2-40B4-BE49-F238E27FC236}">
                <a16:creationId xmlns:a16="http://schemas.microsoft.com/office/drawing/2014/main" id="{7C28FB0D-1D64-B8CE-EBF9-87BA41C1178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291" y="1426768"/>
            <a:ext cx="3379492" cy="1146739"/>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44F8E69E-5809-B9D1-739D-4ADAE3625A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3291" y="2573507"/>
            <a:ext cx="3417695" cy="5531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9039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83431-587B-B02A-D3F8-C93AE673B13B}"/>
              </a:ext>
            </a:extLst>
          </p:cNvPr>
          <p:cNvSpPr>
            <a:spLocks noGrp="1"/>
          </p:cNvSpPr>
          <p:nvPr>
            <p:ph type="title"/>
          </p:nvPr>
        </p:nvSpPr>
        <p:spPr>
          <a:xfrm>
            <a:off x="1293810" y="811108"/>
            <a:ext cx="3718455" cy="444637"/>
          </a:xfrm>
        </p:spPr>
        <p:txBody>
          <a:bodyPr>
            <a:normAutofit fontScale="90000"/>
          </a:bodyPr>
          <a:lstStyle/>
          <a:p>
            <a:r>
              <a:rPr lang="en-IN" b="1" u="sng" dirty="0" err="1"/>
              <a:t>Softmax</a:t>
            </a:r>
            <a:r>
              <a:rPr lang="en-IN" b="1" u="sng" dirty="0"/>
              <a:t> Function</a:t>
            </a:r>
          </a:p>
        </p:txBody>
      </p:sp>
      <p:sp>
        <p:nvSpPr>
          <p:cNvPr id="9" name="Content Placeholder 8">
            <a:extLst>
              <a:ext uri="{FF2B5EF4-FFF2-40B4-BE49-F238E27FC236}">
                <a16:creationId xmlns:a16="http://schemas.microsoft.com/office/drawing/2014/main" id="{9784D4D4-8BB7-CB6C-3B17-41F789260E9A}"/>
              </a:ext>
            </a:extLst>
          </p:cNvPr>
          <p:cNvSpPr>
            <a:spLocks noGrp="1"/>
          </p:cNvSpPr>
          <p:nvPr>
            <p:ph idx="1"/>
          </p:nvPr>
        </p:nvSpPr>
        <p:spPr>
          <a:xfrm>
            <a:off x="5418668" y="693175"/>
            <a:ext cx="6068838" cy="2735826"/>
          </a:xfrm>
        </p:spPr>
        <p:txBody>
          <a:bodyPr>
            <a:normAutofit fontScale="92500" lnSpcReduction="20000"/>
          </a:bodyPr>
          <a:lstStyle/>
          <a:p>
            <a:pPr marL="0" indent="0">
              <a:buNone/>
            </a:pPr>
            <a:r>
              <a:rPr lang="en-IN" dirty="0"/>
              <a:t>Advantages:</a:t>
            </a:r>
          </a:p>
          <a:p>
            <a:r>
              <a:rPr lang="en-US" dirty="0"/>
              <a:t>Ensures that the sum of the output values is always less than or equal to 1.</a:t>
            </a:r>
          </a:p>
          <a:p>
            <a:r>
              <a:rPr lang="en-US" dirty="0"/>
              <a:t>used for classifications that are to predict more than two classes, whereas sigmoid function can be used only for binary classifications.</a:t>
            </a:r>
          </a:p>
          <a:p>
            <a:r>
              <a:rPr lang="en-US" dirty="0"/>
              <a:t> outputs represent probabilities, which are particularly helpful in classification problems</a:t>
            </a:r>
            <a:endParaRPr lang="en-IN" dirty="0"/>
          </a:p>
        </p:txBody>
      </p:sp>
      <p:sp>
        <p:nvSpPr>
          <p:cNvPr id="10" name="Text Placeholder 9">
            <a:extLst>
              <a:ext uri="{FF2B5EF4-FFF2-40B4-BE49-F238E27FC236}">
                <a16:creationId xmlns:a16="http://schemas.microsoft.com/office/drawing/2014/main" id="{495DF261-FD2A-A0EF-AE96-8CA3ADE94923}"/>
              </a:ext>
            </a:extLst>
          </p:cNvPr>
          <p:cNvSpPr>
            <a:spLocks noGrp="1"/>
          </p:cNvSpPr>
          <p:nvPr>
            <p:ph type="body" sz="half" idx="2"/>
          </p:nvPr>
        </p:nvSpPr>
        <p:spPr>
          <a:xfrm>
            <a:off x="899653" y="3031064"/>
            <a:ext cx="4362938" cy="3015827"/>
          </a:xfrm>
        </p:spPr>
        <p:txBody>
          <a:bodyPr>
            <a:normAutofit fontScale="92500" lnSpcReduction="20000"/>
          </a:bodyPr>
          <a:lstStyle/>
          <a:p>
            <a:r>
              <a:rPr lang="en-IN" sz="1800" dirty="0"/>
              <a:t>Disadvantages:</a:t>
            </a:r>
          </a:p>
          <a:p>
            <a:pPr marL="285750" indent="-285750">
              <a:buFont typeface="Arial" panose="020B0604020202020204" pitchFamily="34" charset="0"/>
              <a:buChar char="•"/>
            </a:pPr>
            <a:r>
              <a:rPr lang="en-US" sz="1800" dirty="0"/>
              <a:t>predictions are overconfident even though the model is quite uncertain. Therefore, measures for uncertainty assessment should be included to avoid this problem</a:t>
            </a:r>
          </a:p>
          <a:p>
            <a:pPr marL="285750" indent="-285750">
              <a:buFont typeface="Arial" panose="020B0604020202020204" pitchFamily="34" charset="0"/>
              <a:buChar char="•"/>
            </a:pPr>
            <a:r>
              <a:rPr lang="en-US" sz="1800" dirty="0" err="1"/>
              <a:t>Softmax</a:t>
            </a:r>
            <a:r>
              <a:rPr lang="en-US" sz="1800" dirty="0"/>
              <a:t> is suitable for multi-class classifications, the number of classes should not increase too much, as the exponential calculation for each class would then be too high. Also, the model may then become unstable as the probabilities for individual classes become too low</a:t>
            </a:r>
            <a:endParaRPr lang="en-IN" sz="1800" dirty="0"/>
          </a:p>
        </p:txBody>
      </p:sp>
      <p:pic>
        <p:nvPicPr>
          <p:cNvPr id="5122" name="Picture 2">
            <a:extLst>
              <a:ext uri="{FF2B5EF4-FFF2-40B4-BE49-F238E27FC236}">
                <a16:creationId xmlns:a16="http://schemas.microsoft.com/office/drawing/2014/main" id="{440D766A-A42B-2161-ADEF-6579180242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483" y="1672688"/>
            <a:ext cx="4219108" cy="786139"/>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Sigmoid and Softmax function in the range [-4, 4] | Source: Nomidl">
            <a:extLst>
              <a:ext uri="{FF2B5EF4-FFF2-40B4-BE49-F238E27FC236}">
                <a16:creationId xmlns:a16="http://schemas.microsoft.com/office/drawing/2014/main" id="{98F3C79E-DB8B-9069-F898-19697879E6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18668" y="3539861"/>
            <a:ext cx="6068838" cy="254251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5065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0CF9829-764B-CB50-1B0B-2AA6803E0D6A}"/>
              </a:ext>
            </a:extLst>
          </p:cNvPr>
          <p:cNvSpPr>
            <a:spLocks noGrp="1"/>
          </p:cNvSpPr>
          <p:nvPr>
            <p:ph type="title"/>
          </p:nvPr>
        </p:nvSpPr>
        <p:spPr/>
        <p:txBody>
          <a:bodyPr>
            <a:normAutofit/>
          </a:bodyPr>
          <a:lstStyle/>
          <a:p>
            <a:r>
              <a:rPr lang="en-US" b="1" dirty="0"/>
              <a:t>Choosing the right Activation Function</a:t>
            </a:r>
            <a:endParaRPr lang="en-IN" dirty="0"/>
          </a:p>
        </p:txBody>
      </p:sp>
      <p:sp>
        <p:nvSpPr>
          <p:cNvPr id="6" name="Content Placeholder 5">
            <a:extLst>
              <a:ext uri="{FF2B5EF4-FFF2-40B4-BE49-F238E27FC236}">
                <a16:creationId xmlns:a16="http://schemas.microsoft.com/office/drawing/2014/main" id="{56E96077-C19C-5409-7081-D0767161FB68}"/>
              </a:ext>
            </a:extLst>
          </p:cNvPr>
          <p:cNvSpPr>
            <a:spLocks noGrp="1"/>
          </p:cNvSpPr>
          <p:nvPr>
            <p:ph idx="1"/>
          </p:nvPr>
        </p:nvSpPr>
        <p:spPr/>
        <p:txBody>
          <a:bodyPr/>
          <a:lstStyle/>
          <a:p>
            <a:r>
              <a:rPr lang="en-US" dirty="0"/>
              <a:t>In the </a:t>
            </a:r>
            <a:r>
              <a:rPr lang="en-US" b="1" dirty="0"/>
              <a:t>hidden layers</a:t>
            </a:r>
            <a:r>
              <a:rPr lang="en-US" dirty="0"/>
              <a:t>, the activation function </a:t>
            </a:r>
            <a:r>
              <a:rPr lang="en-US" b="1" dirty="0"/>
              <a:t>ReLU and its variants </a:t>
            </a:r>
            <a:r>
              <a:rPr lang="en-US" dirty="0"/>
              <a:t>to avoid vanishing gradient problem, cater non-linear relationships and for </a:t>
            </a:r>
            <a:r>
              <a:rPr lang="en-IN" dirty="0"/>
              <a:t>efficiency.</a:t>
            </a:r>
            <a:endParaRPr lang="en-US" dirty="0"/>
          </a:p>
          <a:p>
            <a:r>
              <a:rPr lang="en-US" b="1" dirty="0"/>
              <a:t>Output layers - </a:t>
            </a:r>
            <a:r>
              <a:rPr lang="en-US" b="1" dirty="0" err="1"/>
              <a:t>Softmax</a:t>
            </a:r>
            <a:r>
              <a:rPr lang="en-US" b="1" dirty="0"/>
              <a:t> and Sigmoid</a:t>
            </a:r>
            <a:r>
              <a:rPr lang="en-US" dirty="0"/>
              <a:t>, for example, are suitable for classification problems</a:t>
            </a:r>
          </a:p>
          <a:p>
            <a:r>
              <a:rPr lang="en-US" dirty="0"/>
              <a:t>Linear activation functions are suitable for output layers that are to map a linear regression problem.</a:t>
            </a:r>
          </a:p>
          <a:p>
            <a:endParaRPr lang="en-IN" dirty="0"/>
          </a:p>
        </p:txBody>
      </p:sp>
    </p:spTree>
    <p:extLst>
      <p:ext uri="{BB962C8B-B14F-4D97-AF65-F5344CB8AC3E}">
        <p14:creationId xmlns:p14="http://schemas.microsoft.com/office/powerpoint/2010/main" val="2118014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A361A7C-4A43-7CB3-C301-BDBB0D9810A7}"/>
              </a:ext>
            </a:extLst>
          </p:cNvPr>
          <p:cNvPicPr>
            <a:picLocks noChangeAspect="1"/>
          </p:cNvPicPr>
          <p:nvPr/>
        </p:nvPicPr>
        <p:blipFill>
          <a:blip r:embed="rId2"/>
          <a:srcRect t="66679"/>
          <a:stretch>
            <a:fillRect/>
          </a:stretch>
        </p:blipFill>
        <p:spPr>
          <a:xfrm>
            <a:off x="1092726" y="4297680"/>
            <a:ext cx="4634329" cy="1729740"/>
          </a:xfrm>
          <a:prstGeom prst="rect">
            <a:avLst/>
          </a:prstGeom>
        </p:spPr>
      </p:pic>
      <p:pic>
        <p:nvPicPr>
          <p:cNvPr id="10" name="Picture 9">
            <a:extLst>
              <a:ext uri="{FF2B5EF4-FFF2-40B4-BE49-F238E27FC236}">
                <a16:creationId xmlns:a16="http://schemas.microsoft.com/office/drawing/2014/main" id="{623633F8-DB3F-FEBD-8ED0-2B77AEF97A33}"/>
              </a:ext>
            </a:extLst>
          </p:cNvPr>
          <p:cNvPicPr>
            <a:picLocks noChangeAspect="1"/>
          </p:cNvPicPr>
          <p:nvPr/>
        </p:nvPicPr>
        <p:blipFill>
          <a:blip r:embed="rId3"/>
          <a:srcRect t="66715"/>
          <a:stretch>
            <a:fillRect/>
          </a:stretch>
        </p:blipFill>
        <p:spPr>
          <a:xfrm>
            <a:off x="6464946" y="4297680"/>
            <a:ext cx="4868215" cy="1729740"/>
          </a:xfrm>
          <a:prstGeom prst="rect">
            <a:avLst/>
          </a:prstGeom>
        </p:spPr>
      </p:pic>
      <p:pic>
        <p:nvPicPr>
          <p:cNvPr id="14" name="Picture 13">
            <a:extLst>
              <a:ext uri="{FF2B5EF4-FFF2-40B4-BE49-F238E27FC236}">
                <a16:creationId xmlns:a16="http://schemas.microsoft.com/office/drawing/2014/main" id="{B2CB4459-A64A-7B57-4F48-C8CF94F97C19}"/>
              </a:ext>
            </a:extLst>
          </p:cNvPr>
          <p:cNvPicPr>
            <a:picLocks noChangeAspect="1"/>
          </p:cNvPicPr>
          <p:nvPr/>
        </p:nvPicPr>
        <p:blipFill>
          <a:blip r:embed="rId4"/>
          <a:stretch>
            <a:fillRect/>
          </a:stretch>
        </p:blipFill>
        <p:spPr>
          <a:xfrm>
            <a:off x="7274725" y="836295"/>
            <a:ext cx="4058436" cy="3461385"/>
          </a:xfrm>
          <a:prstGeom prst="rect">
            <a:avLst/>
          </a:prstGeom>
        </p:spPr>
      </p:pic>
      <p:pic>
        <p:nvPicPr>
          <p:cNvPr id="16" name="Picture 15">
            <a:extLst>
              <a:ext uri="{FF2B5EF4-FFF2-40B4-BE49-F238E27FC236}">
                <a16:creationId xmlns:a16="http://schemas.microsoft.com/office/drawing/2014/main" id="{DF001DD8-2969-9366-DA2E-491C1F2B52F9}"/>
              </a:ext>
            </a:extLst>
          </p:cNvPr>
          <p:cNvPicPr>
            <a:picLocks noChangeAspect="1"/>
          </p:cNvPicPr>
          <p:nvPr/>
        </p:nvPicPr>
        <p:blipFill>
          <a:blip r:embed="rId5"/>
          <a:stretch>
            <a:fillRect/>
          </a:stretch>
        </p:blipFill>
        <p:spPr>
          <a:xfrm>
            <a:off x="1503923" y="830580"/>
            <a:ext cx="3899704" cy="3467100"/>
          </a:xfrm>
          <a:prstGeom prst="rect">
            <a:avLst/>
          </a:prstGeom>
        </p:spPr>
      </p:pic>
    </p:spTree>
    <p:extLst>
      <p:ext uri="{BB962C8B-B14F-4D97-AF65-F5344CB8AC3E}">
        <p14:creationId xmlns:p14="http://schemas.microsoft.com/office/powerpoint/2010/main" val="2523338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B33DAC57-38D9-A390-807A-A7AEDA79BAAA}"/>
              </a:ext>
            </a:extLst>
          </p:cNvPr>
          <p:cNvSpPr>
            <a:spLocks noGrp="1"/>
          </p:cNvSpPr>
          <p:nvPr>
            <p:ph type="title"/>
          </p:nvPr>
        </p:nvSpPr>
        <p:spPr>
          <a:xfrm>
            <a:off x="1293810" y="982131"/>
            <a:ext cx="3718455" cy="468038"/>
          </a:xfrm>
        </p:spPr>
        <p:txBody>
          <a:bodyPr/>
          <a:lstStyle/>
          <a:p>
            <a:r>
              <a:rPr lang="en-US" dirty="0"/>
              <a:t>How Neural Networks work?</a:t>
            </a:r>
            <a:endParaRPr lang="en-IN" dirty="0"/>
          </a:p>
        </p:txBody>
      </p:sp>
      <p:sp>
        <p:nvSpPr>
          <p:cNvPr id="9" name="Content Placeholder 8">
            <a:extLst>
              <a:ext uri="{FF2B5EF4-FFF2-40B4-BE49-F238E27FC236}">
                <a16:creationId xmlns:a16="http://schemas.microsoft.com/office/drawing/2014/main" id="{786FE04B-7633-ACCC-C544-793E9851BCA1}"/>
              </a:ext>
            </a:extLst>
          </p:cNvPr>
          <p:cNvSpPr>
            <a:spLocks noGrp="1"/>
          </p:cNvSpPr>
          <p:nvPr>
            <p:ph idx="1"/>
          </p:nvPr>
        </p:nvSpPr>
        <p:spPr>
          <a:xfrm>
            <a:off x="5577163" y="746075"/>
            <a:ext cx="5817565" cy="5365850"/>
          </a:xfrm>
        </p:spPr>
        <p:txBody>
          <a:bodyPr>
            <a:normAutofit fontScale="85000" lnSpcReduction="20000"/>
          </a:bodyPr>
          <a:lstStyle/>
          <a:p>
            <a:r>
              <a:rPr lang="en-US" dirty="0"/>
              <a:t>The weight set of each perceptron is a unique vector.</a:t>
            </a:r>
          </a:p>
          <a:p>
            <a:r>
              <a:rPr lang="en-US" dirty="0"/>
              <a:t>The set of all such vectors corresponding to the </a:t>
            </a:r>
            <a:r>
              <a:rPr lang="en-US" dirty="0" err="1"/>
              <a:t>perceptrons</a:t>
            </a:r>
            <a:r>
              <a:rPr lang="en-US" dirty="0"/>
              <a:t> in a layer, form a </a:t>
            </a:r>
            <a:r>
              <a:rPr lang="en-US" b="1" dirty="0"/>
              <a:t>weight matrix(W, </a:t>
            </a:r>
            <a:r>
              <a:rPr lang="en-US" dirty="0"/>
              <a:t>an M*N weight matrix means that it is between two layers with the </a:t>
            </a:r>
            <a:r>
              <a:rPr lang="en-US" b="1" dirty="0"/>
              <a:t>first layer</a:t>
            </a:r>
            <a:r>
              <a:rPr lang="en-US" dirty="0"/>
              <a:t> having </a:t>
            </a:r>
            <a:r>
              <a:rPr lang="en-US" b="1" dirty="0"/>
              <a:t>N nodes</a:t>
            </a:r>
            <a:r>
              <a:rPr lang="en-US" dirty="0"/>
              <a:t> and the </a:t>
            </a:r>
            <a:r>
              <a:rPr lang="en-US" b="1" dirty="0"/>
              <a:t>second layer</a:t>
            </a:r>
            <a:r>
              <a:rPr lang="en-US" dirty="0"/>
              <a:t> having </a:t>
            </a:r>
            <a:r>
              <a:rPr lang="en-US" b="1" dirty="0"/>
              <a:t>M nodes)</a:t>
            </a:r>
            <a:r>
              <a:rPr lang="en-US" dirty="0"/>
              <a:t> which when multiplied by the </a:t>
            </a:r>
            <a:r>
              <a:rPr lang="en-US" b="1" dirty="0"/>
              <a:t>input vector(a</a:t>
            </a:r>
            <a:r>
              <a:rPr lang="en-US" b="1" baseline="30000" dirty="0"/>
              <a:t>(0)</a:t>
            </a:r>
            <a:r>
              <a:rPr lang="en-US" b="1" dirty="0"/>
              <a:t>)</a:t>
            </a:r>
            <a:r>
              <a:rPr lang="en-US" dirty="0"/>
              <a:t> for the given layer(perceptron outputs values of previous layer) and added to the </a:t>
            </a:r>
            <a:r>
              <a:rPr lang="en-US" b="1" dirty="0"/>
              <a:t>bias vector(b – </a:t>
            </a:r>
            <a:r>
              <a:rPr lang="en-US" dirty="0"/>
              <a:t>a weight vector without an input term </a:t>
            </a:r>
            <a:r>
              <a:rPr lang="en-US" i="1" dirty="0"/>
              <a:t>useful for having an </a:t>
            </a:r>
            <a:r>
              <a:rPr lang="en-US" b="1" i="1" dirty="0"/>
              <a:t>extra bit of adjustability</a:t>
            </a:r>
            <a:r>
              <a:rPr lang="en-US" i="1" dirty="0"/>
              <a:t> which is not </a:t>
            </a:r>
            <a:r>
              <a:rPr lang="en-US" i="1" dirty="0" err="1"/>
              <a:t>dependant</a:t>
            </a:r>
            <a:r>
              <a:rPr lang="en-US" i="1" dirty="0"/>
              <a:t> on previous layer</a:t>
            </a:r>
            <a:r>
              <a:rPr lang="en-US" b="1" dirty="0"/>
              <a:t>) </a:t>
            </a:r>
            <a:r>
              <a:rPr lang="en-US" dirty="0"/>
              <a:t>of the layer gives the perceptron values of the </a:t>
            </a:r>
            <a:r>
              <a:rPr lang="en-US" b="1" dirty="0"/>
              <a:t>current layer(a</a:t>
            </a:r>
            <a:r>
              <a:rPr lang="en-US" b="1" baseline="30000" dirty="0"/>
              <a:t>(1) </a:t>
            </a:r>
            <a:r>
              <a:rPr lang="en-US" dirty="0"/>
              <a:t>= input values for the next layer).</a:t>
            </a:r>
          </a:p>
          <a:p>
            <a:r>
              <a:rPr lang="en-US" dirty="0"/>
              <a:t>Therefore, the whole neural network turns out to be a linear function of input vector, weight matrices and bias vectors.</a:t>
            </a:r>
          </a:p>
          <a:p>
            <a:r>
              <a:rPr lang="en-US" b="1" dirty="0"/>
              <a:t>Training </a:t>
            </a:r>
            <a:r>
              <a:rPr lang="en-US" dirty="0"/>
              <a:t>a neural network for a task means </a:t>
            </a:r>
            <a:r>
              <a:rPr lang="en-US" b="1" dirty="0"/>
              <a:t>finding the correct set of weight matrices and bias vectors </a:t>
            </a:r>
            <a:r>
              <a:rPr lang="en-US" dirty="0"/>
              <a:t>for</a:t>
            </a:r>
            <a:r>
              <a:rPr lang="en-US" b="1" dirty="0"/>
              <a:t> </a:t>
            </a:r>
            <a:r>
              <a:rPr lang="en-US" dirty="0"/>
              <a:t>it.</a:t>
            </a:r>
          </a:p>
        </p:txBody>
      </p:sp>
      <p:sp>
        <p:nvSpPr>
          <p:cNvPr id="10" name="Text Placeholder 9">
            <a:extLst>
              <a:ext uri="{FF2B5EF4-FFF2-40B4-BE49-F238E27FC236}">
                <a16:creationId xmlns:a16="http://schemas.microsoft.com/office/drawing/2014/main" id="{51B08081-4DC7-D1F8-BF99-F2CF7ACA362F}"/>
              </a:ext>
            </a:extLst>
          </p:cNvPr>
          <p:cNvSpPr>
            <a:spLocks noGrp="1"/>
          </p:cNvSpPr>
          <p:nvPr>
            <p:ph type="body" sz="half" idx="2"/>
          </p:nvPr>
        </p:nvSpPr>
        <p:spPr>
          <a:xfrm>
            <a:off x="797271" y="4354101"/>
            <a:ext cx="4621397" cy="1676213"/>
          </a:xfrm>
        </p:spPr>
        <p:txBody>
          <a:bodyPr/>
          <a:lstStyle/>
          <a:p>
            <a:pPr marL="285750" indent="-285750">
              <a:buFont typeface="Arial" panose="020B0604020202020204" pitchFamily="34" charset="0"/>
              <a:buChar char="•"/>
            </a:pPr>
            <a:r>
              <a:rPr lang="en-US" dirty="0"/>
              <a:t>Except the neurons of input layer each neuron is a part of a perceptron which serves as a function taking set values of all neurons of the previous layer(depends on input) and the set of their connection weights(fixed for a NN trained for a particular task) as parameters.</a:t>
            </a:r>
          </a:p>
        </p:txBody>
      </p:sp>
      <p:pic>
        <p:nvPicPr>
          <p:cNvPr id="12" name="Picture 11">
            <a:extLst>
              <a:ext uri="{FF2B5EF4-FFF2-40B4-BE49-F238E27FC236}">
                <a16:creationId xmlns:a16="http://schemas.microsoft.com/office/drawing/2014/main" id="{F897AA3C-263F-E336-6101-E1A57BBCE463}"/>
              </a:ext>
            </a:extLst>
          </p:cNvPr>
          <p:cNvPicPr>
            <a:picLocks noChangeAspect="1"/>
          </p:cNvPicPr>
          <p:nvPr/>
        </p:nvPicPr>
        <p:blipFill>
          <a:blip r:embed="rId2"/>
          <a:stretch>
            <a:fillRect/>
          </a:stretch>
        </p:blipFill>
        <p:spPr>
          <a:xfrm>
            <a:off x="797271" y="1604617"/>
            <a:ext cx="4621397" cy="2595037"/>
          </a:xfrm>
          <a:prstGeom prst="rect">
            <a:avLst/>
          </a:prstGeom>
        </p:spPr>
      </p:pic>
    </p:spTree>
    <p:extLst>
      <p:ext uri="{BB962C8B-B14F-4D97-AF65-F5344CB8AC3E}">
        <p14:creationId xmlns:p14="http://schemas.microsoft.com/office/powerpoint/2010/main" val="66276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F65E7-65F8-C1EC-F6FA-2BE943744949}"/>
              </a:ext>
            </a:extLst>
          </p:cNvPr>
          <p:cNvSpPr>
            <a:spLocks noGrp="1"/>
          </p:cNvSpPr>
          <p:nvPr>
            <p:ph type="title"/>
          </p:nvPr>
        </p:nvSpPr>
        <p:spPr/>
        <p:txBody>
          <a:bodyPr/>
          <a:lstStyle/>
          <a:p>
            <a:r>
              <a:rPr lang="en-US" dirty="0"/>
              <a:t>Deep Learning Intro</a:t>
            </a:r>
            <a:endParaRPr lang="en-IN" dirty="0"/>
          </a:p>
        </p:txBody>
      </p:sp>
      <p:sp>
        <p:nvSpPr>
          <p:cNvPr id="4" name="Text Placeholder 3">
            <a:extLst>
              <a:ext uri="{FF2B5EF4-FFF2-40B4-BE49-F238E27FC236}">
                <a16:creationId xmlns:a16="http://schemas.microsoft.com/office/drawing/2014/main" id="{718A76EC-5801-0DD4-D675-F2246C494C70}"/>
              </a:ext>
            </a:extLst>
          </p:cNvPr>
          <p:cNvSpPr>
            <a:spLocks noGrp="1"/>
          </p:cNvSpPr>
          <p:nvPr>
            <p:ph type="body" idx="1"/>
          </p:nvPr>
        </p:nvSpPr>
        <p:spPr/>
        <p:txBody>
          <a:bodyPr/>
          <a:lstStyle/>
          <a:p>
            <a:endParaRPr lang="en-IN"/>
          </a:p>
        </p:txBody>
      </p:sp>
    </p:spTree>
    <p:extLst>
      <p:ext uri="{BB962C8B-B14F-4D97-AF65-F5344CB8AC3E}">
        <p14:creationId xmlns:p14="http://schemas.microsoft.com/office/powerpoint/2010/main" val="5287160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C4F4417-7995-D7FB-4B6E-A4402EB75369}"/>
              </a:ext>
            </a:extLst>
          </p:cNvPr>
          <p:cNvSpPr>
            <a:spLocks noGrp="1"/>
          </p:cNvSpPr>
          <p:nvPr>
            <p:ph type="title"/>
          </p:nvPr>
        </p:nvSpPr>
        <p:spPr/>
        <p:txBody>
          <a:bodyPr>
            <a:normAutofit fontScale="90000"/>
          </a:bodyPr>
          <a:lstStyle/>
          <a:p>
            <a:r>
              <a:rPr lang="en-IN" dirty="0"/>
              <a:t>Advantage of NN over direct programming</a:t>
            </a:r>
          </a:p>
        </p:txBody>
      </p:sp>
      <p:sp>
        <p:nvSpPr>
          <p:cNvPr id="6" name="Content Placeholder 5">
            <a:extLst>
              <a:ext uri="{FF2B5EF4-FFF2-40B4-BE49-F238E27FC236}">
                <a16:creationId xmlns:a16="http://schemas.microsoft.com/office/drawing/2014/main" id="{ADEB57E8-880C-C655-7563-621DC663725B}"/>
              </a:ext>
            </a:extLst>
          </p:cNvPr>
          <p:cNvSpPr>
            <a:spLocks noGrp="1"/>
          </p:cNvSpPr>
          <p:nvPr>
            <p:ph idx="1"/>
          </p:nvPr>
        </p:nvSpPr>
        <p:spPr/>
        <p:txBody>
          <a:bodyPr>
            <a:normAutofit/>
          </a:bodyPr>
          <a:lstStyle/>
          <a:p>
            <a:r>
              <a:rPr lang="en-IN" sz="2800" dirty="0"/>
              <a:t>We cant directly device algorithms for all complex data sets and write code for it. So we use NNs there where the NN learns the pattern itself by looping over the data several times and modifying its structure </a:t>
            </a:r>
            <a:r>
              <a:rPr lang="en-IN" sz="2800" dirty="0" err="1"/>
              <a:t>wrt</a:t>
            </a:r>
            <a:r>
              <a:rPr lang="en-IN" sz="2800" dirty="0"/>
              <a:t> it.</a:t>
            </a:r>
          </a:p>
          <a:p>
            <a:r>
              <a:rPr lang="en-IN" sz="2800" dirty="0"/>
              <a:t>No need to understand the underlying pattern. The NN  just learns it.</a:t>
            </a:r>
          </a:p>
        </p:txBody>
      </p:sp>
    </p:spTree>
    <p:extLst>
      <p:ext uri="{BB962C8B-B14F-4D97-AF65-F5344CB8AC3E}">
        <p14:creationId xmlns:p14="http://schemas.microsoft.com/office/powerpoint/2010/main" val="1937357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D07E89-07B7-7223-8CCE-63AC4152CFFA}"/>
              </a:ext>
            </a:extLst>
          </p:cNvPr>
          <p:cNvSpPr>
            <a:spLocks noGrp="1"/>
          </p:cNvSpPr>
          <p:nvPr>
            <p:ph type="title"/>
          </p:nvPr>
        </p:nvSpPr>
        <p:spPr/>
        <p:txBody>
          <a:bodyPr/>
          <a:lstStyle/>
          <a:p>
            <a:r>
              <a:rPr lang="en-IN" dirty="0"/>
              <a:t>Methods of Training NNs</a:t>
            </a:r>
          </a:p>
        </p:txBody>
      </p:sp>
      <p:sp>
        <p:nvSpPr>
          <p:cNvPr id="6" name="Content Placeholder 5">
            <a:extLst>
              <a:ext uri="{FF2B5EF4-FFF2-40B4-BE49-F238E27FC236}">
                <a16:creationId xmlns:a16="http://schemas.microsoft.com/office/drawing/2014/main" id="{40C62E61-38E4-755A-420B-523827881683}"/>
              </a:ext>
            </a:extLst>
          </p:cNvPr>
          <p:cNvSpPr>
            <a:spLocks noGrp="1"/>
          </p:cNvSpPr>
          <p:nvPr>
            <p:ph idx="1"/>
          </p:nvPr>
        </p:nvSpPr>
        <p:spPr>
          <a:xfrm>
            <a:off x="1295401" y="2556931"/>
            <a:ext cx="9601196" cy="3563649"/>
          </a:xfrm>
        </p:spPr>
        <p:txBody>
          <a:bodyPr>
            <a:normAutofit lnSpcReduction="10000"/>
          </a:bodyPr>
          <a:lstStyle/>
          <a:p>
            <a:r>
              <a:rPr lang="en-IN" sz="2800" b="1" dirty="0"/>
              <a:t>Back Propagation</a:t>
            </a:r>
            <a:r>
              <a:rPr lang="en-IN" sz="2800" dirty="0"/>
              <a:t> is one of the methods to train a particular type of NNs called </a:t>
            </a:r>
            <a:r>
              <a:rPr lang="en-IN" sz="2800" b="1" dirty="0"/>
              <a:t>Feed Forward NN</a:t>
            </a:r>
            <a:r>
              <a:rPr lang="en-IN" sz="2800" dirty="0"/>
              <a:t>(we have so far seen one type of FFNN called </a:t>
            </a:r>
            <a:r>
              <a:rPr lang="en-IN" sz="2800" b="1" dirty="0"/>
              <a:t>Multilayer Perceptron</a:t>
            </a:r>
            <a:r>
              <a:rPr lang="en-IN" sz="2800" dirty="0"/>
              <a:t>) using the principle of </a:t>
            </a:r>
            <a:r>
              <a:rPr lang="en-IN" sz="2800" b="1" dirty="0"/>
              <a:t>gradient descent</a:t>
            </a:r>
            <a:r>
              <a:rPr lang="en-IN" sz="2800" dirty="0"/>
              <a:t>.</a:t>
            </a:r>
          </a:p>
          <a:p>
            <a:r>
              <a:rPr lang="en-IN" sz="2800" dirty="0"/>
              <a:t>Note: </a:t>
            </a:r>
            <a:r>
              <a:rPr lang="en-US" sz="2800" dirty="0"/>
              <a:t>It is </a:t>
            </a:r>
            <a:r>
              <a:rPr lang="en-US" sz="2800" b="1" dirty="0"/>
              <a:t>easier to train NNs with correctly labeled data </a:t>
            </a:r>
            <a:r>
              <a:rPr lang="en-US" sz="2800" dirty="0"/>
              <a:t>sets than randomly labeled data sets showing that the </a:t>
            </a:r>
            <a:r>
              <a:rPr lang="en-US" sz="2800" b="1" dirty="0"/>
              <a:t>NN not just memorize but identify patterns</a:t>
            </a:r>
            <a:r>
              <a:rPr lang="en-IN" sz="2800" b="1" dirty="0"/>
              <a:t> </a:t>
            </a:r>
            <a:r>
              <a:rPr lang="en-IN" sz="2800" dirty="0"/>
              <a:t>which becomes difficult with random data.</a:t>
            </a:r>
          </a:p>
        </p:txBody>
      </p:sp>
    </p:spTree>
    <p:extLst>
      <p:ext uri="{BB962C8B-B14F-4D97-AF65-F5344CB8AC3E}">
        <p14:creationId xmlns:p14="http://schemas.microsoft.com/office/powerpoint/2010/main" val="262825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8FA4CC9-4D20-3661-4283-F1659582591A}"/>
              </a:ext>
            </a:extLst>
          </p:cNvPr>
          <p:cNvSpPr>
            <a:spLocks noGrp="1"/>
          </p:cNvSpPr>
          <p:nvPr>
            <p:ph type="title"/>
          </p:nvPr>
        </p:nvSpPr>
        <p:spPr/>
        <p:txBody>
          <a:bodyPr/>
          <a:lstStyle/>
          <a:p>
            <a:r>
              <a:rPr lang="en-IN" dirty="0"/>
              <a:t>Gradient Descent</a:t>
            </a:r>
          </a:p>
        </p:txBody>
      </p:sp>
      <p:sp>
        <p:nvSpPr>
          <p:cNvPr id="5" name="Content Placeholder 4">
            <a:extLst>
              <a:ext uri="{FF2B5EF4-FFF2-40B4-BE49-F238E27FC236}">
                <a16:creationId xmlns:a16="http://schemas.microsoft.com/office/drawing/2014/main" id="{92248968-54BD-F109-4960-FB297D895DA4}"/>
              </a:ext>
            </a:extLst>
          </p:cNvPr>
          <p:cNvSpPr>
            <a:spLocks noGrp="1"/>
          </p:cNvSpPr>
          <p:nvPr>
            <p:ph idx="1"/>
          </p:nvPr>
        </p:nvSpPr>
        <p:spPr>
          <a:xfrm>
            <a:off x="5418667" y="737419"/>
            <a:ext cx="5878597" cy="5397910"/>
          </a:xfrm>
        </p:spPr>
        <p:txBody>
          <a:bodyPr>
            <a:normAutofit/>
          </a:bodyPr>
          <a:lstStyle/>
          <a:p>
            <a:r>
              <a:rPr lang="en-IN" sz="2800" dirty="0"/>
              <a:t>Cost of training  example – sum of sq. of diff. b/n labels and actual outputs</a:t>
            </a:r>
          </a:p>
          <a:p>
            <a:r>
              <a:rPr lang="en-IN" sz="2800" dirty="0"/>
              <a:t>Cost function is </a:t>
            </a:r>
            <a:r>
              <a:rPr lang="en-IN" sz="2800" dirty="0" err="1"/>
              <a:t>avg</a:t>
            </a:r>
            <a:r>
              <a:rPr lang="en-IN" sz="2800" dirty="0"/>
              <a:t> cost for all training data.</a:t>
            </a:r>
          </a:p>
          <a:p>
            <a:r>
              <a:rPr lang="en-IN" sz="2800" dirty="0"/>
              <a:t>We minimise the cost function to train a NN – finding the downhill direction for a multi dimensional graph.(-grad F)</a:t>
            </a:r>
          </a:p>
          <a:p>
            <a:r>
              <a:rPr lang="en-IN" sz="2800" dirty="0"/>
              <a:t>Gradient vector encodes the relative importance of each weight in the magnitude of its components.</a:t>
            </a:r>
          </a:p>
        </p:txBody>
      </p:sp>
      <p:sp>
        <p:nvSpPr>
          <p:cNvPr id="6" name="Text Placeholder 5">
            <a:extLst>
              <a:ext uri="{FF2B5EF4-FFF2-40B4-BE49-F238E27FC236}">
                <a16:creationId xmlns:a16="http://schemas.microsoft.com/office/drawing/2014/main" id="{EC422A06-4A31-AAC0-7680-D161B9AD0B04}"/>
              </a:ext>
            </a:extLst>
          </p:cNvPr>
          <p:cNvSpPr>
            <a:spLocks noGrp="1"/>
          </p:cNvSpPr>
          <p:nvPr>
            <p:ph type="body" sz="half" idx="2"/>
          </p:nvPr>
        </p:nvSpPr>
        <p:spPr/>
        <p:txBody>
          <a:bodyPr>
            <a:normAutofit lnSpcReduction="10000"/>
          </a:bodyPr>
          <a:lstStyle/>
          <a:p>
            <a:r>
              <a:rPr lang="en-IN" sz="2000" b="1" u="sng" dirty="0"/>
              <a:t>Algorithm</a:t>
            </a:r>
            <a:r>
              <a:rPr lang="en-IN" sz="2000" dirty="0"/>
              <a:t>:</a:t>
            </a:r>
          </a:p>
          <a:p>
            <a:pPr marL="285750" indent="-285750">
              <a:buFont typeface="Arial" panose="020B0604020202020204" pitchFamily="34" charset="0"/>
              <a:buChar char="•"/>
            </a:pPr>
            <a:r>
              <a:rPr lang="en-IN" sz="2000" dirty="0"/>
              <a:t>Find: –grad F</a:t>
            </a:r>
          </a:p>
          <a:p>
            <a:pPr marL="285750" indent="-285750">
              <a:buFont typeface="Arial" panose="020B0604020202020204" pitchFamily="34" charset="0"/>
              <a:buChar char="•"/>
            </a:pPr>
            <a:r>
              <a:rPr lang="en-IN" sz="2000" dirty="0"/>
              <a:t>Step in its direction with a step size proportional to its magnitude.</a:t>
            </a:r>
          </a:p>
          <a:p>
            <a:pPr marL="285750" indent="-285750">
              <a:buFont typeface="Arial" panose="020B0604020202020204" pitchFamily="34" charset="0"/>
              <a:buChar char="•"/>
            </a:pPr>
            <a:r>
              <a:rPr lang="en-IN" sz="2000" dirty="0"/>
              <a:t>Repeat until step size reaches some error limit.</a:t>
            </a:r>
          </a:p>
        </p:txBody>
      </p:sp>
    </p:spTree>
    <p:extLst>
      <p:ext uri="{BB962C8B-B14F-4D97-AF65-F5344CB8AC3E}">
        <p14:creationId xmlns:p14="http://schemas.microsoft.com/office/powerpoint/2010/main" val="1075328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55AF1E-9B08-06D5-2EF9-94D83705AC7B}"/>
              </a:ext>
            </a:extLst>
          </p:cNvPr>
          <p:cNvSpPr>
            <a:spLocks noGrp="1"/>
          </p:cNvSpPr>
          <p:nvPr>
            <p:ph type="title"/>
          </p:nvPr>
        </p:nvSpPr>
        <p:spPr/>
        <p:txBody>
          <a:bodyPr/>
          <a:lstStyle/>
          <a:p>
            <a:r>
              <a:rPr lang="en-IN" dirty="0"/>
              <a:t>Back Propagation</a:t>
            </a:r>
          </a:p>
        </p:txBody>
      </p:sp>
      <p:sp>
        <p:nvSpPr>
          <p:cNvPr id="3" name="Content Placeholder 2">
            <a:extLst>
              <a:ext uri="{FF2B5EF4-FFF2-40B4-BE49-F238E27FC236}">
                <a16:creationId xmlns:a16="http://schemas.microsoft.com/office/drawing/2014/main" id="{842F2BBC-BFA6-3DB4-C4E2-8BE6FA8BA9D6}"/>
              </a:ext>
            </a:extLst>
          </p:cNvPr>
          <p:cNvSpPr>
            <a:spLocks noGrp="1"/>
          </p:cNvSpPr>
          <p:nvPr>
            <p:ph idx="1"/>
          </p:nvPr>
        </p:nvSpPr>
        <p:spPr/>
        <p:txBody>
          <a:bodyPr>
            <a:normAutofit fontScale="70000" lnSpcReduction="20000"/>
          </a:bodyPr>
          <a:lstStyle/>
          <a:p>
            <a:pPr marL="0" indent="0">
              <a:buNone/>
            </a:pPr>
            <a:r>
              <a:rPr lang="en-US" dirty="0"/>
              <a:t>Explanation of algorithm:</a:t>
            </a:r>
          </a:p>
          <a:p>
            <a:r>
              <a:rPr lang="en-US" dirty="0"/>
              <a:t>Take labeled sample with initial random weights and compute the value of all neurons.</a:t>
            </a:r>
          </a:p>
          <a:p>
            <a:r>
              <a:rPr lang="en-US" dirty="0"/>
              <a:t>Consider the changes needed on each neuron in the output layer to coincide it with the labels, with magnitude a</a:t>
            </a:r>
            <a:r>
              <a:rPr lang="en-IN" dirty="0" err="1"/>
              <a:t>nd</a:t>
            </a:r>
            <a:r>
              <a:rPr lang="en-IN" dirty="0"/>
              <a:t> sign.</a:t>
            </a:r>
          </a:p>
          <a:p>
            <a:r>
              <a:rPr lang="en-IN" dirty="0"/>
              <a:t>For example if we want to increase a neuron value in output layer we can do it by:</a:t>
            </a:r>
          </a:p>
          <a:p>
            <a:pPr lvl="1"/>
            <a:r>
              <a:rPr lang="en-IN" dirty="0"/>
              <a:t>Increasing bias values</a:t>
            </a:r>
          </a:p>
          <a:p>
            <a:pPr lvl="1"/>
            <a:r>
              <a:rPr lang="en-IN" dirty="0"/>
              <a:t>Increasing and decreasing the brightness of neurons with +</a:t>
            </a:r>
            <a:r>
              <a:rPr lang="en-IN" dirty="0" err="1"/>
              <a:t>ve</a:t>
            </a:r>
            <a:r>
              <a:rPr lang="en-IN" dirty="0"/>
              <a:t> and –</a:t>
            </a:r>
            <a:r>
              <a:rPr lang="en-IN" dirty="0" err="1"/>
              <a:t>ve</a:t>
            </a:r>
            <a:r>
              <a:rPr lang="en-IN" dirty="0"/>
              <a:t> weights respectively proportional to magnitude of weights(which cant be done directly but by controlling the previous layer). Compute relative change vector for pervious layer </a:t>
            </a:r>
            <a:r>
              <a:rPr lang="en-IN" dirty="0" err="1"/>
              <a:t>wrt</a:t>
            </a:r>
            <a:r>
              <a:rPr lang="en-IN" dirty="0"/>
              <a:t> all output neurons in the current training example i.e. corresponding to the random set of weights of each output neuron. Sum of all these vectors gives the net relative change vector for second last layer. This would help to compute change in weights and biases between previous layers.</a:t>
            </a:r>
          </a:p>
          <a:p>
            <a:pPr lvl="1"/>
            <a:r>
              <a:rPr lang="en-IN" dirty="0"/>
              <a:t>Increasing weights between previous and output layer proportional to brightness of previous layer. Compute the relative change vector for all weights and for all training examples and average out to get net change vector which is proportional to –grad(cost function).</a:t>
            </a:r>
          </a:p>
        </p:txBody>
      </p:sp>
      <p:sp>
        <p:nvSpPr>
          <p:cNvPr id="4" name="Text Placeholder 3">
            <a:extLst>
              <a:ext uri="{FF2B5EF4-FFF2-40B4-BE49-F238E27FC236}">
                <a16:creationId xmlns:a16="http://schemas.microsoft.com/office/drawing/2014/main" id="{C0F01856-D4EA-49EB-10FE-B21CB461B1D1}"/>
              </a:ext>
            </a:extLst>
          </p:cNvPr>
          <p:cNvSpPr>
            <a:spLocks noGrp="1"/>
          </p:cNvSpPr>
          <p:nvPr>
            <p:ph type="body" sz="half" idx="2"/>
          </p:nvPr>
        </p:nvSpPr>
        <p:spPr/>
        <p:txBody>
          <a:bodyPr>
            <a:normAutofit fontScale="92500" lnSpcReduction="10000"/>
          </a:bodyPr>
          <a:lstStyle/>
          <a:p>
            <a:pPr marL="285750" indent="-285750">
              <a:buFont typeface="Arial" panose="020B0604020202020204" pitchFamily="34" charset="0"/>
              <a:buChar char="•"/>
            </a:pPr>
            <a:r>
              <a:rPr lang="en-US" dirty="0"/>
              <a:t>Algorithm to minimize gradient </a:t>
            </a:r>
          </a:p>
          <a:p>
            <a:pPr marL="285750" indent="-285750">
              <a:buFont typeface="Arial" panose="020B0604020202020204" pitchFamily="34" charset="0"/>
              <a:buChar char="•"/>
            </a:pPr>
            <a:r>
              <a:rPr lang="en-US" dirty="0"/>
              <a:t>The minimized gradient value depends on all sample input sets</a:t>
            </a:r>
          </a:p>
          <a:p>
            <a:pPr marL="285750" indent="-285750">
              <a:buFont typeface="Arial" panose="020B0604020202020204" pitchFamily="34" charset="0"/>
              <a:buChar char="•"/>
            </a:pPr>
            <a:r>
              <a:rPr lang="en-US" dirty="0"/>
              <a:t>Training takes time so the training set is divided into batches which gives small error in computing grad but speeds up training – Stochastic Gradient Descent.</a:t>
            </a:r>
          </a:p>
          <a:p>
            <a:pPr marL="285750" indent="-285750">
              <a:buFont typeface="Arial" panose="020B0604020202020204" pitchFamily="34" charset="0"/>
              <a:buChar char="•"/>
            </a:pPr>
            <a:r>
              <a:rPr lang="en-US" dirty="0"/>
              <a:t>Training requires large labeled data sets – MNIST Database </a:t>
            </a:r>
            <a:r>
              <a:rPr lang="en-US"/>
              <a:t>for digits</a:t>
            </a:r>
            <a:endParaRPr lang="en-US" dirty="0"/>
          </a:p>
        </p:txBody>
      </p:sp>
      <p:sp>
        <p:nvSpPr>
          <p:cNvPr id="5" name="TextBox 4">
            <a:extLst>
              <a:ext uri="{FF2B5EF4-FFF2-40B4-BE49-F238E27FC236}">
                <a16:creationId xmlns:a16="http://schemas.microsoft.com/office/drawing/2014/main" id="{4DAFF713-2322-0EE7-D596-D42E0EF15DAE}"/>
              </a:ext>
            </a:extLst>
          </p:cNvPr>
          <p:cNvSpPr txBox="1"/>
          <p:nvPr/>
        </p:nvSpPr>
        <p:spPr>
          <a:xfrm>
            <a:off x="1165123" y="1002890"/>
            <a:ext cx="3813608" cy="369332"/>
          </a:xfrm>
          <a:prstGeom prst="rect">
            <a:avLst/>
          </a:prstGeom>
          <a:noFill/>
        </p:spPr>
        <p:txBody>
          <a:bodyPr wrap="none" rtlCol="0">
            <a:spAutoFit/>
          </a:bodyPr>
          <a:lstStyle/>
          <a:p>
            <a:r>
              <a:rPr lang="en-US" dirty="0"/>
              <a:t>Neurons that fire together wire together.</a:t>
            </a:r>
            <a:endParaRPr lang="en-IN" dirty="0"/>
          </a:p>
        </p:txBody>
      </p:sp>
    </p:spTree>
    <p:extLst>
      <p:ext uri="{BB962C8B-B14F-4D97-AF65-F5344CB8AC3E}">
        <p14:creationId xmlns:p14="http://schemas.microsoft.com/office/powerpoint/2010/main" val="855768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2B184CF-5C97-E641-2DE0-BF27B743C1D9}"/>
              </a:ext>
            </a:extLst>
          </p:cNvPr>
          <p:cNvSpPr>
            <a:spLocks noGrp="1"/>
          </p:cNvSpPr>
          <p:nvPr>
            <p:ph type="title"/>
          </p:nvPr>
        </p:nvSpPr>
        <p:spPr>
          <a:xfrm>
            <a:off x="1104901" y="1388534"/>
            <a:ext cx="3907366" cy="1371600"/>
          </a:xfrm>
        </p:spPr>
        <p:txBody>
          <a:bodyPr/>
          <a:lstStyle/>
          <a:p>
            <a:r>
              <a:rPr lang="en-US" dirty="0"/>
              <a:t>Calculus Behind Back Propagation</a:t>
            </a:r>
            <a:endParaRPr lang="en-IN" dirty="0"/>
          </a:p>
        </p:txBody>
      </p:sp>
      <p:sp>
        <p:nvSpPr>
          <p:cNvPr id="8" name="Content Placeholder 7">
            <a:extLst>
              <a:ext uri="{FF2B5EF4-FFF2-40B4-BE49-F238E27FC236}">
                <a16:creationId xmlns:a16="http://schemas.microsoft.com/office/drawing/2014/main" id="{51199456-31B6-F38C-6C75-F310BF032E75}"/>
              </a:ext>
            </a:extLst>
          </p:cNvPr>
          <p:cNvSpPr>
            <a:spLocks noGrp="1"/>
          </p:cNvSpPr>
          <p:nvPr>
            <p:ph idx="1"/>
          </p:nvPr>
        </p:nvSpPr>
        <p:spPr/>
        <p:txBody>
          <a:bodyPr/>
          <a:lstStyle/>
          <a:p>
            <a:endParaRPr lang="en-IN" dirty="0"/>
          </a:p>
        </p:txBody>
      </p:sp>
      <p:sp>
        <p:nvSpPr>
          <p:cNvPr id="9" name="Text Placeholder 8">
            <a:extLst>
              <a:ext uri="{FF2B5EF4-FFF2-40B4-BE49-F238E27FC236}">
                <a16:creationId xmlns:a16="http://schemas.microsoft.com/office/drawing/2014/main" id="{048900BC-34DB-8964-ADD1-9266738D2EA5}"/>
              </a:ext>
            </a:extLst>
          </p:cNvPr>
          <p:cNvSpPr>
            <a:spLocks noGrp="1"/>
          </p:cNvSpPr>
          <p:nvPr>
            <p:ph type="body" sz="half" idx="2"/>
          </p:nvPr>
        </p:nvSpPr>
        <p:spPr>
          <a:xfrm>
            <a:off x="901701" y="3031065"/>
            <a:ext cx="4110566" cy="3062396"/>
          </a:xfrm>
        </p:spPr>
        <p:txBody>
          <a:bodyPr>
            <a:normAutofit/>
          </a:bodyPr>
          <a:lstStyle/>
          <a:p>
            <a:pPr marL="285750" indent="-285750">
              <a:buFont typeface="Arial" panose="020B0604020202020204" pitchFamily="34" charset="0"/>
              <a:buChar char="•"/>
            </a:pPr>
            <a:r>
              <a:rPr lang="en-US" dirty="0"/>
              <a:t>j = indexing of neurons of current layer</a:t>
            </a:r>
          </a:p>
          <a:p>
            <a:pPr marL="285750" indent="-285750">
              <a:buFont typeface="Arial" panose="020B0604020202020204" pitchFamily="34" charset="0"/>
              <a:buChar char="•"/>
            </a:pPr>
            <a:r>
              <a:rPr lang="en-US" dirty="0"/>
              <a:t>k = indexing of neurons of previous layer</a:t>
            </a:r>
          </a:p>
          <a:p>
            <a:pPr marL="285750" indent="-285750">
              <a:buFont typeface="Arial" panose="020B0604020202020204" pitchFamily="34" charset="0"/>
              <a:buChar char="•"/>
            </a:pPr>
            <a:r>
              <a:rPr lang="en-US" dirty="0"/>
              <a:t>l = layer number</a:t>
            </a:r>
          </a:p>
          <a:p>
            <a:pPr marL="285750" indent="-285750">
              <a:buFont typeface="Arial" panose="020B0604020202020204" pitchFamily="34" charset="0"/>
              <a:buChar char="•"/>
            </a:pPr>
            <a:r>
              <a:rPr lang="en-IN" dirty="0"/>
              <a:t>C = cost function</a:t>
            </a:r>
          </a:p>
          <a:p>
            <a:pPr marL="285750" indent="-285750">
              <a:buFont typeface="Arial" panose="020B0604020202020204" pitchFamily="34" charset="0"/>
              <a:buChar char="•"/>
            </a:pPr>
            <a:r>
              <a:rPr lang="en-IN" dirty="0"/>
              <a:t>a = neuron value</a:t>
            </a:r>
          </a:p>
          <a:p>
            <a:pPr marL="285750" indent="-285750">
              <a:buFont typeface="Arial" panose="020B0604020202020204" pitchFamily="34" charset="0"/>
              <a:buChar char="•"/>
            </a:pPr>
            <a:r>
              <a:rPr lang="en-IN" dirty="0"/>
              <a:t>z = weighted sum</a:t>
            </a:r>
          </a:p>
          <a:p>
            <a:pPr marL="285750" indent="-285750">
              <a:buFont typeface="Arial" panose="020B0604020202020204" pitchFamily="34" charset="0"/>
              <a:buChar char="•"/>
            </a:pPr>
            <a:r>
              <a:rPr lang="en-IN" sz="1900" dirty="0" err="1"/>
              <a:t>n</a:t>
            </a:r>
            <a:r>
              <a:rPr lang="en-IN" sz="1900" baseline="-25000" dirty="0" err="1"/>
              <a:t>L</a:t>
            </a:r>
            <a:r>
              <a:rPr lang="en-IN" sz="1900" baseline="-25000" dirty="0"/>
              <a:t> </a:t>
            </a:r>
            <a:r>
              <a:rPr lang="en-IN" dirty="0"/>
              <a:t>= number of neurons in L</a:t>
            </a:r>
            <a:r>
              <a:rPr lang="en-IN" baseline="30000" dirty="0"/>
              <a:t>th </a:t>
            </a:r>
            <a:r>
              <a:rPr lang="en-IN" dirty="0"/>
              <a:t>layer.</a:t>
            </a:r>
          </a:p>
          <a:p>
            <a:pPr marL="285750" indent="-285750">
              <a:buFont typeface="Arial" panose="020B0604020202020204" pitchFamily="34" charset="0"/>
              <a:buChar char="•"/>
            </a:pPr>
            <a:endParaRPr lang="en-IN" dirty="0"/>
          </a:p>
        </p:txBody>
      </p:sp>
      <p:pic>
        <p:nvPicPr>
          <p:cNvPr id="7" name="Picture 6">
            <a:extLst>
              <a:ext uri="{FF2B5EF4-FFF2-40B4-BE49-F238E27FC236}">
                <a16:creationId xmlns:a16="http://schemas.microsoft.com/office/drawing/2014/main" id="{995E8010-8FCF-F27E-7D4C-514A7152BEEA}"/>
              </a:ext>
            </a:extLst>
          </p:cNvPr>
          <p:cNvPicPr>
            <a:picLocks noChangeAspect="1"/>
          </p:cNvPicPr>
          <p:nvPr/>
        </p:nvPicPr>
        <p:blipFill>
          <a:blip r:embed="rId2"/>
          <a:srcRect l="18150" t="12958" r="34841" b="37335"/>
          <a:stretch>
            <a:fillRect/>
          </a:stretch>
        </p:blipFill>
        <p:spPr>
          <a:xfrm>
            <a:off x="5213098" y="3267382"/>
            <a:ext cx="4819901" cy="2865428"/>
          </a:xfrm>
          <a:prstGeom prst="rect">
            <a:avLst/>
          </a:prstGeom>
        </p:spPr>
      </p:pic>
      <p:pic>
        <p:nvPicPr>
          <p:cNvPr id="17" name="Picture 16">
            <a:extLst>
              <a:ext uri="{FF2B5EF4-FFF2-40B4-BE49-F238E27FC236}">
                <a16:creationId xmlns:a16="http://schemas.microsoft.com/office/drawing/2014/main" id="{1C0D7161-7E0F-B09F-2564-61FCDCDB4AF9}"/>
              </a:ext>
            </a:extLst>
          </p:cNvPr>
          <p:cNvPicPr>
            <a:picLocks noChangeAspect="1"/>
          </p:cNvPicPr>
          <p:nvPr/>
        </p:nvPicPr>
        <p:blipFill>
          <a:blip r:embed="rId3"/>
          <a:srcRect l="13492" b="83005"/>
          <a:stretch>
            <a:fillRect/>
          </a:stretch>
        </p:blipFill>
        <p:spPr>
          <a:xfrm>
            <a:off x="671917" y="668507"/>
            <a:ext cx="6159500" cy="610316"/>
          </a:xfrm>
          <a:prstGeom prst="rect">
            <a:avLst/>
          </a:prstGeom>
        </p:spPr>
      </p:pic>
      <p:pic>
        <p:nvPicPr>
          <p:cNvPr id="19" name="Picture 18">
            <a:extLst>
              <a:ext uri="{FF2B5EF4-FFF2-40B4-BE49-F238E27FC236}">
                <a16:creationId xmlns:a16="http://schemas.microsoft.com/office/drawing/2014/main" id="{461985E8-38DC-C4BB-AA1E-929BE3913D65}"/>
              </a:ext>
            </a:extLst>
          </p:cNvPr>
          <p:cNvPicPr>
            <a:picLocks noChangeAspect="1"/>
          </p:cNvPicPr>
          <p:nvPr/>
        </p:nvPicPr>
        <p:blipFill>
          <a:blip r:embed="rId3"/>
          <a:srcRect l="61309" t="40028" r="37" b="36264"/>
          <a:stretch>
            <a:fillRect/>
          </a:stretch>
        </p:blipFill>
        <p:spPr>
          <a:xfrm>
            <a:off x="8948048" y="668506"/>
            <a:ext cx="2592861" cy="832511"/>
          </a:xfrm>
          <a:prstGeom prst="rect">
            <a:avLst/>
          </a:prstGeom>
        </p:spPr>
      </p:pic>
      <p:pic>
        <p:nvPicPr>
          <p:cNvPr id="21" name="Picture 20">
            <a:extLst>
              <a:ext uri="{FF2B5EF4-FFF2-40B4-BE49-F238E27FC236}">
                <a16:creationId xmlns:a16="http://schemas.microsoft.com/office/drawing/2014/main" id="{22F0991B-4046-14EA-1954-917E3F263961}"/>
              </a:ext>
            </a:extLst>
          </p:cNvPr>
          <p:cNvPicPr>
            <a:picLocks noChangeAspect="1"/>
          </p:cNvPicPr>
          <p:nvPr/>
        </p:nvPicPr>
        <p:blipFill>
          <a:blip r:embed="rId3"/>
          <a:srcRect t="40527" r="43993" b="-1"/>
          <a:stretch>
            <a:fillRect/>
          </a:stretch>
        </p:blipFill>
        <p:spPr>
          <a:xfrm>
            <a:off x="5213098" y="1388534"/>
            <a:ext cx="3530601" cy="1767621"/>
          </a:xfrm>
          <a:prstGeom prst="rect">
            <a:avLst/>
          </a:prstGeom>
        </p:spPr>
      </p:pic>
      <p:pic>
        <p:nvPicPr>
          <p:cNvPr id="22" name="Picture 21">
            <a:extLst>
              <a:ext uri="{FF2B5EF4-FFF2-40B4-BE49-F238E27FC236}">
                <a16:creationId xmlns:a16="http://schemas.microsoft.com/office/drawing/2014/main" id="{3D46CC72-4109-88B7-6568-EDDC9C096A02}"/>
              </a:ext>
            </a:extLst>
          </p:cNvPr>
          <p:cNvPicPr>
            <a:picLocks noChangeAspect="1"/>
          </p:cNvPicPr>
          <p:nvPr/>
        </p:nvPicPr>
        <p:blipFill>
          <a:blip r:embed="rId3"/>
          <a:srcRect l="61346" t="18761" r="13530" b="65341"/>
          <a:stretch>
            <a:fillRect/>
          </a:stretch>
        </p:blipFill>
        <p:spPr>
          <a:xfrm>
            <a:off x="6978398" y="668507"/>
            <a:ext cx="1912282" cy="610316"/>
          </a:xfrm>
          <a:prstGeom prst="rect">
            <a:avLst/>
          </a:prstGeom>
        </p:spPr>
      </p:pic>
    </p:spTree>
    <p:extLst>
      <p:ext uri="{BB962C8B-B14F-4D97-AF65-F5344CB8AC3E}">
        <p14:creationId xmlns:p14="http://schemas.microsoft.com/office/powerpoint/2010/main" val="10596492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DEB4B82D-A989-40D8-A457-F1D9C0345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14E99EC7-4ECA-46FD-A4EE-C28A8AC673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5736" y="28937"/>
            <a:ext cx="12188825" cy="6856214"/>
          </a:xfrm>
          <a:prstGeom prst="rect">
            <a:avLst/>
          </a:prstGeom>
        </p:spPr>
      </p:pic>
      <p:pic>
        <p:nvPicPr>
          <p:cNvPr id="6" name="Picture 5" descr="A math equations and formulas&#10;&#10;AI-generated content may be incorrect.">
            <a:extLst>
              <a:ext uri="{FF2B5EF4-FFF2-40B4-BE49-F238E27FC236}">
                <a16:creationId xmlns:a16="http://schemas.microsoft.com/office/drawing/2014/main" id="{483FCF10-1096-965B-D1AC-8953631BAA6B}"/>
              </a:ext>
            </a:extLst>
          </p:cNvPr>
          <p:cNvPicPr>
            <a:picLocks noChangeAspect="1"/>
          </p:cNvPicPr>
          <p:nvPr/>
        </p:nvPicPr>
        <p:blipFill>
          <a:blip r:embed="rId4"/>
          <a:stretch>
            <a:fillRect/>
          </a:stretch>
        </p:blipFill>
        <p:spPr>
          <a:xfrm>
            <a:off x="2353134" y="1149305"/>
            <a:ext cx="7466819" cy="4615479"/>
          </a:xfrm>
          <a:prstGeom prst="rect">
            <a:avLst/>
          </a:prstGeom>
        </p:spPr>
      </p:pic>
      <p:grpSp>
        <p:nvGrpSpPr>
          <p:cNvPr id="23" name="Group 22">
            <a:extLst>
              <a:ext uri="{FF2B5EF4-FFF2-40B4-BE49-F238E27FC236}">
                <a16:creationId xmlns:a16="http://schemas.microsoft.com/office/drawing/2014/main" id="{67034349-EB95-4DEC-941A-A5BEB23CC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24" name="Rounded Rectangle 21">
              <a:extLst>
                <a:ext uri="{FF2B5EF4-FFF2-40B4-BE49-F238E27FC236}">
                  <a16:creationId xmlns:a16="http://schemas.microsoft.com/office/drawing/2014/main" id="{4ED14EF1-39B3-426A-842A-CEA137A65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7" name="Picture 16">
              <a:extLst>
                <a:ext uri="{FF2B5EF4-FFF2-40B4-BE49-F238E27FC236}">
                  <a16:creationId xmlns:a16="http://schemas.microsoft.com/office/drawing/2014/main" id="{20BA46E3-54EA-491A-BDC2-C9A945118E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25" name="Rounded Rectangle 27">
              <a:extLst>
                <a:ext uri="{FF2B5EF4-FFF2-40B4-BE49-F238E27FC236}">
                  <a16:creationId xmlns:a16="http://schemas.microsoft.com/office/drawing/2014/main" id="{BC6C1592-02CC-4EA4-9A0E-7BE7C1ED8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srgbClr val="171717">
                  <a:alpha val="82745"/>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9" name="Picture 18">
              <a:extLst>
                <a:ext uri="{FF2B5EF4-FFF2-40B4-BE49-F238E27FC236}">
                  <a16:creationId xmlns:a16="http://schemas.microsoft.com/office/drawing/2014/main" id="{367E44A5-FAF8-4D81-90C9-CFD68F1A13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Tree>
    <p:extLst>
      <p:ext uri="{BB962C8B-B14F-4D97-AF65-F5344CB8AC3E}">
        <p14:creationId xmlns:p14="http://schemas.microsoft.com/office/powerpoint/2010/main" val="32165001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F03BD-4365-116B-54DB-E1EB442EE666}"/>
              </a:ext>
            </a:extLst>
          </p:cNvPr>
          <p:cNvSpPr>
            <a:spLocks noGrp="1"/>
          </p:cNvSpPr>
          <p:nvPr>
            <p:ph type="ctrTitle"/>
          </p:nvPr>
        </p:nvSpPr>
        <p:spPr/>
        <p:txBody>
          <a:bodyPr/>
          <a:lstStyle/>
          <a:p>
            <a:r>
              <a:rPr lang="en-US" dirty="0"/>
              <a:t>Thank You</a:t>
            </a:r>
            <a:endParaRPr lang="en-IN" dirty="0"/>
          </a:p>
        </p:txBody>
      </p:sp>
      <p:sp>
        <p:nvSpPr>
          <p:cNvPr id="3" name="Subtitle 2">
            <a:extLst>
              <a:ext uri="{FF2B5EF4-FFF2-40B4-BE49-F238E27FC236}">
                <a16:creationId xmlns:a16="http://schemas.microsoft.com/office/drawing/2014/main" id="{F48B7891-DBA1-E497-8513-4093F22BD5D6}"/>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0107483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FB15-5100-C878-E412-803573A27DC4}"/>
              </a:ext>
            </a:extLst>
          </p:cNvPr>
          <p:cNvSpPr>
            <a:spLocks noGrp="1"/>
          </p:cNvSpPr>
          <p:nvPr>
            <p:ph type="title"/>
          </p:nvPr>
        </p:nvSpPr>
        <p:spPr/>
        <p:txBody>
          <a:bodyPr/>
          <a:lstStyle/>
          <a:p>
            <a:r>
              <a:rPr lang="en-US" dirty="0"/>
              <a:t>Uses</a:t>
            </a:r>
            <a:endParaRPr lang="en-IN" dirty="0"/>
          </a:p>
        </p:txBody>
      </p:sp>
      <p:sp>
        <p:nvSpPr>
          <p:cNvPr id="3" name="Content Placeholder 2">
            <a:extLst>
              <a:ext uri="{FF2B5EF4-FFF2-40B4-BE49-F238E27FC236}">
                <a16:creationId xmlns:a16="http://schemas.microsoft.com/office/drawing/2014/main" id="{625AA89A-5607-5BBD-1806-2C9FDCAC4835}"/>
              </a:ext>
            </a:extLst>
          </p:cNvPr>
          <p:cNvSpPr>
            <a:spLocks noGrp="1"/>
          </p:cNvSpPr>
          <p:nvPr>
            <p:ph idx="1"/>
          </p:nvPr>
        </p:nvSpPr>
        <p:spPr/>
        <p:txBody>
          <a:bodyPr/>
          <a:lstStyle/>
          <a:p>
            <a:pPr algn="ctr"/>
            <a:r>
              <a:rPr lang="en-US" dirty="0"/>
              <a:t>Machine Translation</a:t>
            </a:r>
          </a:p>
          <a:p>
            <a:pPr algn="ctr"/>
            <a:r>
              <a:rPr lang="en-US" dirty="0"/>
              <a:t>Face Recognition</a:t>
            </a:r>
          </a:p>
          <a:p>
            <a:pPr algn="ctr"/>
            <a:r>
              <a:rPr lang="en-US" dirty="0"/>
              <a:t>Recommendations</a:t>
            </a:r>
          </a:p>
          <a:p>
            <a:pPr algn="ctr"/>
            <a:endParaRPr lang="en-US" dirty="0"/>
          </a:p>
          <a:p>
            <a:pPr algn="ctr"/>
            <a:endParaRPr lang="en-IN" dirty="0"/>
          </a:p>
        </p:txBody>
      </p:sp>
    </p:spTree>
    <p:extLst>
      <p:ext uri="{BB962C8B-B14F-4D97-AF65-F5344CB8AC3E}">
        <p14:creationId xmlns:p14="http://schemas.microsoft.com/office/powerpoint/2010/main" val="11603337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CD1D-8A38-AE22-EE9C-C95443D85970}"/>
              </a:ext>
            </a:extLst>
          </p:cNvPr>
          <p:cNvSpPr>
            <a:spLocks noGrp="1"/>
          </p:cNvSpPr>
          <p:nvPr>
            <p:ph type="title"/>
          </p:nvPr>
        </p:nvSpPr>
        <p:spPr/>
        <p:txBody>
          <a:bodyPr/>
          <a:lstStyle/>
          <a:p>
            <a:r>
              <a:rPr lang="en-US" dirty="0"/>
              <a:t>Deep Learning</a:t>
            </a:r>
            <a:endParaRPr lang="en-IN" dirty="0"/>
          </a:p>
        </p:txBody>
      </p:sp>
      <p:sp>
        <p:nvSpPr>
          <p:cNvPr id="3" name="Content Placeholder 2">
            <a:extLst>
              <a:ext uri="{FF2B5EF4-FFF2-40B4-BE49-F238E27FC236}">
                <a16:creationId xmlns:a16="http://schemas.microsoft.com/office/drawing/2014/main" id="{AD0D281C-105E-9379-19EB-AA7701E0762A}"/>
              </a:ext>
            </a:extLst>
          </p:cNvPr>
          <p:cNvSpPr>
            <a:spLocks noGrp="1"/>
          </p:cNvSpPr>
          <p:nvPr>
            <p:ph idx="1"/>
          </p:nvPr>
        </p:nvSpPr>
        <p:spPr/>
        <p:txBody>
          <a:bodyPr/>
          <a:lstStyle/>
          <a:p>
            <a:r>
              <a:rPr lang="en-US" dirty="0"/>
              <a:t>Techniques based on NN with capability of learning complex patterns from data.</a:t>
            </a:r>
          </a:p>
          <a:p>
            <a:r>
              <a:rPr lang="en-IN" dirty="0"/>
              <a:t>Feature engineering not needed as compared to Traditional ML.</a:t>
            </a:r>
          </a:p>
          <a:p>
            <a:r>
              <a:rPr lang="en-IN" dirty="0"/>
              <a:t>Able to extract and differentiate more abstract features than traditional ML.</a:t>
            </a:r>
          </a:p>
        </p:txBody>
      </p:sp>
    </p:spTree>
    <p:extLst>
      <p:ext uri="{BB962C8B-B14F-4D97-AF65-F5344CB8AC3E}">
        <p14:creationId xmlns:p14="http://schemas.microsoft.com/office/powerpoint/2010/main" val="1859553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50" name="Group 49">
            <a:extLst>
              <a:ext uri="{FF2B5EF4-FFF2-40B4-BE49-F238E27FC236}">
                <a16:creationId xmlns:a16="http://schemas.microsoft.com/office/drawing/2014/main" id="{3F6D81C7-B083-478E-82FE-089A8CB72E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12" name="Picture 11">
              <a:extLst>
                <a:ext uri="{FF2B5EF4-FFF2-40B4-BE49-F238E27FC236}">
                  <a16:creationId xmlns:a16="http://schemas.microsoft.com/office/drawing/2014/main" id="{8398EDA2-4889-433D-AC01-5214D79764E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1" name="Rectangle 50">
              <a:extLst>
                <a:ext uri="{FF2B5EF4-FFF2-40B4-BE49-F238E27FC236}">
                  <a16:creationId xmlns:a16="http://schemas.microsoft.com/office/drawing/2014/main" id="{0099D46A-AF52-46FD-938B-D31189460A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4" name="Picture 13">
              <a:extLst>
                <a:ext uri="{FF2B5EF4-FFF2-40B4-BE49-F238E27FC236}">
                  <a16:creationId xmlns:a16="http://schemas.microsoft.com/office/drawing/2014/main" id="{C933E919-C473-4F0E-9DBC-CC65FC9E926E}"/>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5" name="Picture 14">
              <a:extLst>
                <a:ext uri="{FF2B5EF4-FFF2-40B4-BE49-F238E27FC236}">
                  <a16:creationId xmlns:a16="http://schemas.microsoft.com/office/drawing/2014/main" id="{FBBF3BDD-5C99-4FDC-BBCB-E711359D93F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cxnSp>
        <p:nvCxnSpPr>
          <p:cNvPr id="52" name="Straight Connector 51">
            <a:extLst>
              <a:ext uri="{FF2B5EF4-FFF2-40B4-BE49-F238E27FC236}">
                <a16:creationId xmlns:a16="http://schemas.microsoft.com/office/drawing/2014/main" id="{F06B54F2-CD11-4359-A7D6-DA7C76C091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useBgFill="1">
        <p:nvSpPr>
          <p:cNvPr id="53" name="Rectangle 52">
            <a:extLst>
              <a:ext uri="{FF2B5EF4-FFF2-40B4-BE49-F238E27FC236}">
                <a16:creationId xmlns:a16="http://schemas.microsoft.com/office/drawing/2014/main" id="{ED56E41F-B8E0-4D18-B554-FD40260DE0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a:extLst>
              <a:ext uri="{FF2B5EF4-FFF2-40B4-BE49-F238E27FC236}">
                <a16:creationId xmlns:a16="http://schemas.microsoft.com/office/drawing/2014/main" id="{2DB31E17-E562-4F82-98D0-858C84120F3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2" name="Picture 21">
              <a:extLst>
                <a:ext uri="{FF2B5EF4-FFF2-40B4-BE49-F238E27FC236}">
                  <a16:creationId xmlns:a16="http://schemas.microsoft.com/office/drawing/2014/main" id="{58BF3B07-5EF6-4E5B-834E-C1398DB60AD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5" name="Rectangle 54">
              <a:extLst>
                <a:ext uri="{FF2B5EF4-FFF2-40B4-BE49-F238E27FC236}">
                  <a16:creationId xmlns:a16="http://schemas.microsoft.com/office/drawing/2014/main" id="{3DDA1859-D108-4C60-B38B-C85485AB38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24" name="Picture 23">
              <a:extLst>
                <a:ext uri="{FF2B5EF4-FFF2-40B4-BE49-F238E27FC236}">
                  <a16:creationId xmlns:a16="http://schemas.microsoft.com/office/drawing/2014/main" id="{E498EA77-084B-43CC-B94D-566F1D8E1EE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5" name="Picture 24">
              <a:extLst>
                <a:ext uri="{FF2B5EF4-FFF2-40B4-BE49-F238E27FC236}">
                  <a16:creationId xmlns:a16="http://schemas.microsoft.com/office/drawing/2014/main" id="{99B16D3F-47E8-419E-9C4E-ED6FC918FBB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0C88B200-B14A-1B2B-6043-44CEFF8874BB}"/>
              </a:ext>
            </a:extLst>
          </p:cNvPr>
          <p:cNvSpPr>
            <a:spLocks noGrp="1"/>
          </p:cNvSpPr>
          <p:nvPr>
            <p:ph type="title"/>
          </p:nvPr>
        </p:nvSpPr>
        <p:spPr>
          <a:xfrm>
            <a:off x="7535825" y="982132"/>
            <a:ext cx="3360772" cy="1303867"/>
          </a:xfrm>
        </p:spPr>
        <p:txBody>
          <a:bodyPr vert="horz" lIns="91440" tIns="45720" rIns="91440" bIns="45720" rtlCol="0" anchor="ctr">
            <a:normAutofit/>
          </a:bodyPr>
          <a:lstStyle/>
          <a:p>
            <a:pPr>
              <a:lnSpc>
                <a:spcPct val="90000"/>
              </a:lnSpc>
            </a:pPr>
            <a:r>
              <a:rPr lang="en-US" sz="4100">
                <a:solidFill>
                  <a:srgbClr val="262626"/>
                </a:solidFill>
              </a:rPr>
              <a:t>Neural Network</a:t>
            </a:r>
          </a:p>
        </p:txBody>
      </p:sp>
      <p:sp>
        <p:nvSpPr>
          <p:cNvPr id="56" name="Rectangle 55">
            <a:extLst>
              <a:ext uri="{FF2B5EF4-FFF2-40B4-BE49-F238E27FC236}">
                <a16:creationId xmlns:a16="http://schemas.microsoft.com/office/drawing/2014/main" id="{23E937B9-07EE-456A-A31C-41A8866E28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3" y="1092200"/>
            <a:ext cx="5942687"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diagram of a machine learning&#10;&#10;AI-generated content may be incorrect.">
            <a:extLst>
              <a:ext uri="{FF2B5EF4-FFF2-40B4-BE49-F238E27FC236}">
                <a16:creationId xmlns:a16="http://schemas.microsoft.com/office/drawing/2014/main" id="{BFCFC252-1C5F-DBE0-2B25-074BEEB8CB0E}"/>
              </a:ext>
            </a:extLst>
          </p:cNvPr>
          <p:cNvPicPr>
            <a:picLocks noGrp="1" noChangeAspect="1"/>
          </p:cNvPicPr>
          <p:nvPr>
            <p:ph idx="1"/>
          </p:nvPr>
        </p:nvPicPr>
        <p:blipFill>
          <a:blip r:embed="rId5"/>
          <a:stretch>
            <a:fillRect/>
          </a:stretch>
        </p:blipFill>
        <p:spPr>
          <a:xfrm>
            <a:off x="1412683" y="1623995"/>
            <a:ext cx="5278777" cy="3431205"/>
          </a:xfrm>
          <a:prstGeom prst="rect">
            <a:avLst/>
          </a:prstGeom>
        </p:spPr>
      </p:pic>
      <p:cxnSp>
        <p:nvCxnSpPr>
          <p:cNvPr id="29" name="Straight Connector 28">
            <a:extLst>
              <a:ext uri="{FF2B5EF4-FFF2-40B4-BE49-F238E27FC236}">
                <a16:creationId xmlns:a16="http://schemas.microsoft.com/office/drawing/2014/main" id="{FD2308B7-2829-44DD-B213-27EEBDED141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20089" y="2400639"/>
            <a:ext cx="3376508" cy="0"/>
          </a:xfrm>
          <a:prstGeom prst="line">
            <a:avLst/>
          </a:prstGeom>
        </p:spPr>
        <p:style>
          <a:lnRef idx="2">
            <a:schemeClr val="accent1"/>
          </a:lnRef>
          <a:fillRef idx="0">
            <a:schemeClr val="accent1"/>
          </a:fillRef>
          <a:effectRef idx="1">
            <a:schemeClr val="accent1"/>
          </a:effectRef>
          <a:fontRef idx="minor">
            <a:schemeClr val="tx1"/>
          </a:fontRef>
        </p:style>
      </p:cxnSp>
      <p:sp>
        <p:nvSpPr>
          <p:cNvPr id="4" name="Text Placeholder 3">
            <a:extLst>
              <a:ext uri="{FF2B5EF4-FFF2-40B4-BE49-F238E27FC236}">
                <a16:creationId xmlns:a16="http://schemas.microsoft.com/office/drawing/2014/main" id="{4D4CBFA7-BF17-F97C-1E5E-43741DF8B85E}"/>
              </a:ext>
            </a:extLst>
          </p:cNvPr>
          <p:cNvSpPr>
            <a:spLocks noGrp="1"/>
          </p:cNvSpPr>
          <p:nvPr>
            <p:ph type="body" sz="half" idx="2"/>
          </p:nvPr>
        </p:nvSpPr>
        <p:spPr>
          <a:xfrm>
            <a:off x="7535824" y="2556932"/>
            <a:ext cx="3360771" cy="3318936"/>
          </a:xfrm>
        </p:spPr>
        <p:txBody>
          <a:bodyPr vert="horz" lIns="91440" tIns="45720" rIns="91440" bIns="45720" rtlCol="0" anchor="t">
            <a:normAutofit/>
          </a:bodyPr>
          <a:lstStyle/>
          <a:p>
            <a:pPr algn="l">
              <a:buFont typeface="Arial"/>
              <a:buChar char="•"/>
            </a:pPr>
            <a:r>
              <a:rPr lang="en-US" dirty="0">
                <a:solidFill>
                  <a:srgbClr val="262626"/>
                </a:solidFill>
              </a:rPr>
              <a:t>Algos inspired by brain</a:t>
            </a:r>
          </a:p>
          <a:p>
            <a:pPr algn="l">
              <a:buFont typeface="Arial"/>
              <a:buChar char="•"/>
            </a:pPr>
            <a:r>
              <a:rPr lang="en-US" dirty="0">
                <a:solidFill>
                  <a:srgbClr val="262626"/>
                </a:solidFill>
              </a:rPr>
              <a:t>Input layer -&gt;hidden layer(s)-&gt; Output layer</a:t>
            </a:r>
          </a:p>
          <a:p>
            <a:pPr algn="l">
              <a:buFont typeface="Arial"/>
              <a:buChar char="•"/>
            </a:pPr>
            <a:r>
              <a:rPr lang="en-US" dirty="0">
                <a:solidFill>
                  <a:srgbClr val="262626"/>
                </a:solidFill>
              </a:rPr>
              <a:t>More Hidden layers – deeper network giving name deep learning</a:t>
            </a:r>
          </a:p>
          <a:p>
            <a:pPr algn="l">
              <a:buFont typeface="Arial"/>
              <a:buChar char="•"/>
            </a:pPr>
            <a:r>
              <a:rPr lang="en-US" dirty="0">
                <a:solidFill>
                  <a:srgbClr val="262626"/>
                </a:solidFill>
              </a:rPr>
              <a:t> Learning comes from ML</a:t>
            </a:r>
          </a:p>
          <a:p>
            <a:pPr algn="l">
              <a:buFont typeface="Arial"/>
              <a:buChar char="•"/>
            </a:pPr>
            <a:endParaRPr lang="en-US" dirty="0">
              <a:solidFill>
                <a:srgbClr val="262626"/>
              </a:solidFill>
            </a:endParaRPr>
          </a:p>
        </p:txBody>
      </p:sp>
    </p:spTree>
    <p:extLst>
      <p:ext uri="{BB962C8B-B14F-4D97-AF65-F5344CB8AC3E}">
        <p14:creationId xmlns:p14="http://schemas.microsoft.com/office/powerpoint/2010/main" val="2088219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8DA108-92E0-3643-7AF0-877238D93330}"/>
              </a:ext>
            </a:extLst>
          </p:cNvPr>
          <p:cNvPicPr>
            <a:picLocks noChangeAspect="1"/>
          </p:cNvPicPr>
          <p:nvPr/>
        </p:nvPicPr>
        <p:blipFill>
          <a:blip r:embed="rId2"/>
          <a:stretch>
            <a:fillRect/>
          </a:stretch>
        </p:blipFill>
        <p:spPr>
          <a:xfrm>
            <a:off x="3809681" y="1199839"/>
            <a:ext cx="4572638" cy="4458322"/>
          </a:xfrm>
          <a:prstGeom prst="rect">
            <a:avLst/>
          </a:prstGeom>
        </p:spPr>
      </p:pic>
    </p:spTree>
    <p:extLst>
      <p:ext uri="{BB962C8B-B14F-4D97-AF65-F5344CB8AC3E}">
        <p14:creationId xmlns:p14="http://schemas.microsoft.com/office/powerpoint/2010/main" val="4158564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DEB4B82D-A989-40D8-A457-F1D9C0345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14E99EC7-4ECA-46FD-A4EE-C28A8AC673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15736" y="28937"/>
            <a:ext cx="12188825" cy="6856214"/>
          </a:xfrm>
          <a:prstGeom prst="rect">
            <a:avLst/>
          </a:prstGeom>
        </p:spPr>
      </p:pic>
      <p:pic>
        <p:nvPicPr>
          <p:cNvPr id="5" name="Picture 4" descr="A table with text on it&#10;&#10;AI-generated content may be incorrect.">
            <a:extLst>
              <a:ext uri="{FF2B5EF4-FFF2-40B4-BE49-F238E27FC236}">
                <a16:creationId xmlns:a16="http://schemas.microsoft.com/office/drawing/2014/main" id="{50092ECD-3432-23F2-FC04-8B17EDE2074C}"/>
              </a:ext>
            </a:extLst>
          </p:cNvPr>
          <p:cNvPicPr>
            <a:picLocks noChangeAspect="1"/>
          </p:cNvPicPr>
          <p:nvPr/>
        </p:nvPicPr>
        <p:blipFill>
          <a:blip r:embed="rId4"/>
          <a:stretch>
            <a:fillRect/>
          </a:stretch>
        </p:blipFill>
        <p:spPr>
          <a:xfrm>
            <a:off x="2158476" y="1149305"/>
            <a:ext cx="7856136" cy="4615479"/>
          </a:xfrm>
          <a:prstGeom prst="rect">
            <a:avLst/>
          </a:prstGeom>
        </p:spPr>
      </p:pic>
      <p:grpSp>
        <p:nvGrpSpPr>
          <p:cNvPr id="22" name="Group 21">
            <a:extLst>
              <a:ext uri="{FF2B5EF4-FFF2-40B4-BE49-F238E27FC236}">
                <a16:creationId xmlns:a16="http://schemas.microsoft.com/office/drawing/2014/main" id="{67034349-EB95-4DEC-941A-A5BEB23CCC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28956"/>
            <a:ext cx="12234672" cy="658368"/>
            <a:chOff x="-18288" y="3128956"/>
            <a:chExt cx="12234672" cy="658368"/>
          </a:xfrm>
        </p:grpSpPr>
        <p:sp useBgFill="1">
          <p:nvSpPr>
            <p:cNvPr id="23" name="Rounded Rectangle 21">
              <a:extLst>
                <a:ext uri="{FF2B5EF4-FFF2-40B4-BE49-F238E27FC236}">
                  <a16:creationId xmlns:a16="http://schemas.microsoft.com/office/drawing/2014/main" id="{4ED14EF1-39B3-426A-842A-CEA137A65D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32303" y="3128956"/>
              <a:ext cx="45720" cy="658368"/>
            </a:xfrm>
            <a:prstGeom prst="roundRect">
              <a:avLst>
                <a:gd name="adj" fmla="val 50000"/>
              </a:avLst>
            </a:prstGeom>
            <a:ln w="9525">
              <a:noFill/>
            </a:ln>
            <a:effectLst>
              <a:innerShdw blurRad="114300">
                <a:prstClr val="black">
                  <a:alpha val="86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6" name="Picture 15">
              <a:extLst>
                <a:ext uri="{FF2B5EF4-FFF2-40B4-BE49-F238E27FC236}">
                  <a16:creationId xmlns:a16="http://schemas.microsoft.com/office/drawing/2014/main" id="{20BA46E3-54EA-491A-BDC2-C9A945118E5A}"/>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a:off x="-18288" y="3154680"/>
              <a:ext cx="777240" cy="606425"/>
            </a:xfrm>
            <a:prstGeom prst="rect">
              <a:avLst/>
            </a:prstGeom>
          </p:spPr>
        </p:pic>
        <p:sp useBgFill="1">
          <p:nvSpPr>
            <p:cNvPr id="24" name="Rounded Rectangle 27">
              <a:extLst>
                <a:ext uri="{FF2B5EF4-FFF2-40B4-BE49-F238E27FC236}">
                  <a16:creationId xmlns:a16="http://schemas.microsoft.com/office/drawing/2014/main" id="{BC6C1592-02CC-4EA4-9A0E-7BE7C1ED8B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14377" y="3128956"/>
              <a:ext cx="45720" cy="658368"/>
            </a:xfrm>
            <a:prstGeom prst="roundRect">
              <a:avLst>
                <a:gd name="adj" fmla="val 50000"/>
              </a:avLst>
            </a:prstGeom>
            <a:ln w="9525">
              <a:noFill/>
            </a:ln>
            <a:effectLst>
              <a:innerShdw blurRad="114300">
                <a:srgbClr val="171717">
                  <a:alpha val="82745"/>
                </a:srgb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aramond" panose="02020404030301010803"/>
                <a:ea typeface="+mn-ea"/>
                <a:cs typeface="+mn-cs"/>
              </a:endParaRPr>
            </a:p>
          </p:txBody>
        </p:sp>
        <p:pic>
          <p:nvPicPr>
            <p:cNvPr id="18" name="Picture 17">
              <a:extLst>
                <a:ext uri="{FF2B5EF4-FFF2-40B4-BE49-F238E27FC236}">
                  <a16:creationId xmlns:a16="http://schemas.microsoft.com/office/drawing/2014/main" id="{367E44A5-FAF8-4D81-90C9-CFD68F1A131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a:stretch/>
          </p:blipFill>
          <p:spPr>
            <a:xfrm flipH="1">
              <a:off x="11439144" y="3154680"/>
              <a:ext cx="777240" cy="606425"/>
            </a:xfrm>
            <a:prstGeom prst="rect">
              <a:avLst/>
            </a:prstGeom>
          </p:spPr>
        </p:pic>
      </p:grpSp>
    </p:spTree>
    <p:extLst>
      <p:ext uri="{BB962C8B-B14F-4D97-AF65-F5344CB8AC3E}">
        <p14:creationId xmlns:p14="http://schemas.microsoft.com/office/powerpoint/2010/main" val="162475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B3E79-B804-0D3A-3082-D224F0A2FDF2}"/>
              </a:ext>
            </a:extLst>
          </p:cNvPr>
          <p:cNvSpPr>
            <a:spLocks noGrp="1"/>
          </p:cNvSpPr>
          <p:nvPr>
            <p:ph type="title"/>
          </p:nvPr>
        </p:nvSpPr>
        <p:spPr/>
        <p:txBody>
          <a:bodyPr/>
          <a:lstStyle/>
          <a:p>
            <a:r>
              <a:rPr lang="en-US" dirty="0"/>
              <a:t>Neural Networks</a:t>
            </a:r>
            <a:endParaRPr lang="en-IN" dirty="0"/>
          </a:p>
        </p:txBody>
      </p:sp>
      <p:sp>
        <p:nvSpPr>
          <p:cNvPr id="3" name="Text Placeholder 2">
            <a:extLst>
              <a:ext uri="{FF2B5EF4-FFF2-40B4-BE49-F238E27FC236}">
                <a16:creationId xmlns:a16="http://schemas.microsoft.com/office/drawing/2014/main" id="{C85ACD69-6BBC-1320-3E10-F0F88A6C3D6A}"/>
              </a:ext>
            </a:extLst>
          </p:cNvPr>
          <p:cNvSpPr>
            <a:spLocks noGrp="1"/>
          </p:cNvSpPr>
          <p:nvPr>
            <p:ph type="body" idx="1"/>
          </p:nvPr>
        </p:nvSpPr>
        <p:spPr/>
        <p:txBody>
          <a:bodyPr/>
          <a:lstStyle/>
          <a:p>
            <a:r>
              <a:rPr lang="en-IN" dirty="0"/>
              <a:t>- Universal Function Approximators (Just add more neurons!)</a:t>
            </a:r>
          </a:p>
        </p:txBody>
      </p:sp>
    </p:spTree>
    <p:extLst>
      <p:ext uri="{BB962C8B-B14F-4D97-AF65-F5344CB8AC3E}">
        <p14:creationId xmlns:p14="http://schemas.microsoft.com/office/powerpoint/2010/main" val="35073669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3EBE-7C97-7CC1-082A-E2822883FECD}"/>
              </a:ext>
            </a:extLst>
          </p:cNvPr>
          <p:cNvSpPr>
            <a:spLocks noGrp="1"/>
          </p:cNvSpPr>
          <p:nvPr>
            <p:ph type="title"/>
          </p:nvPr>
        </p:nvSpPr>
        <p:spPr/>
        <p:txBody>
          <a:bodyPr/>
          <a:lstStyle/>
          <a:p>
            <a:r>
              <a:rPr lang="en-US" dirty="0"/>
              <a:t>Perceptron</a:t>
            </a:r>
            <a:endParaRPr lang="en-IN" dirty="0"/>
          </a:p>
        </p:txBody>
      </p:sp>
      <p:sp>
        <p:nvSpPr>
          <p:cNvPr id="3" name="Content Placeholder 2">
            <a:extLst>
              <a:ext uri="{FF2B5EF4-FFF2-40B4-BE49-F238E27FC236}">
                <a16:creationId xmlns:a16="http://schemas.microsoft.com/office/drawing/2014/main" id="{4AA22876-7146-4516-744A-8AA9E315B696}"/>
              </a:ext>
            </a:extLst>
          </p:cNvPr>
          <p:cNvSpPr>
            <a:spLocks noGrp="1"/>
          </p:cNvSpPr>
          <p:nvPr>
            <p:ph idx="1"/>
          </p:nvPr>
        </p:nvSpPr>
        <p:spPr>
          <a:xfrm>
            <a:off x="5418668" y="982131"/>
            <a:ext cx="5469466" cy="2590125"/>
          </a:xfrm>
        </p:spPr>
        <p:txBody>
          <a:bodyPr>
            <a:normAutofit lnSpcReduction="10000"/>
          </a:bodyPr>
          <a:lstStyle/>
          <a:p>
            <a:pPr>
              <a:buFont typeface="Arial" panose="020B0604020202020204" pitchFamily="34" charset="0"/>
              <a:buChar char="•"/>
            </a:pPr>
            <a:r>
              <a:rPr lang="en-US" sz="2000" dirty="0"/>
              <a:t>Initially, the technology was only </a:t>
            </a:r>
            <a:r>
              <a:rPr lang="en-US" sz="2000" u="sng" dirty="0">
                <a:hlinkClick r:id="rId2"/>
              </a:rPr>
              <a:t>linearly separable</a:t>
            </a:r>
            <a:r>
              <a:rPr lang="en-US" sz="2000" dirty="0"/>
              <a:t>, in other words, the perceptron was only able to work with linear separation of data points which caused it to have poor recognition of different patterns.</a:t>
            </a:r>
          </a:p>
          <a:p>
            <a:pPr>
              <a:buFont typeface="Arial" panose="020B0604020202020204" pitchFamily="34" charset="0"/>
              <a:buChar char="•"/>
            </a:pPr>
            <a:r>
              <a:rPr lang="en-US" sz="2000" dirty="0"/>
              <a:t>Today, however, we have developed a method around this problem of linear separation, called </a:t>
            </a:r>
            <a:r>
              <a:rPr lang="en-US" sz="2000" b="1" dirty="0"/>
              <a:t>activation functions.</a:t>
            </a:r>
            <a:endParaRPr lang="en-IN" sz="2000" dirty="0"/>
          </a:p>
        </p:txBody>
      </p:sp>
      <p:sp>
        <p:nvSpPr>
          <p:cNvPr id="4" name="Text Placeholder 3">
            <a:extLst>
              <a:ext uri="{FF2B5EF4-FFF2-40B4-BE49-F238E27FC236}">
                <a16:creationId xmlns:a16="http://schemas.microsoft.com/office/drawing/2014/main" id="{9CBB509B-433C-DE70-8B08-FE3F8133904D}"/>
              </a:ext>
            </a:extLst>
          </p:cNvPr>
          <p:cNvSpPr>
            <a:spLocks noGrp="1"/>
          </p:cNvSpPr>
          <p:nvPr>
            <p:ph type="body" sz="half" idx="2"/>
          </p:nvPr>
        </p:nvSpPr>
        <p:spPr/>
        <p:txBody>
          <a:bodyPr>
            <a:noAutofit/>
          </a:bodyPr>
          <a:lstStyle/>
          <a:p>
            <a:pPr marL="285750" indent="-285750">
              <a:buFont typeface="Arial" panose="020B0604020202020204" pitchFamily="34" charset="0"/>
              <a:buChar char="•"/>
            </a:pPr>
            <a:r>
              <a:rPr lang="en-US" sz="1800" dirty="0"/>
              <a:t>The perceptron is a very simple model of a neural network that is used for supervised learning of binary classifiers.</a:t>
            </a:r>
          </a:p>
          <a:p>
            <a:pPr marL="285750" indent="-285750">
              <a:buFont typeface="Arial" panose="020B0604020202020204" pitchFamily="34" charset="0"/>
              <a:buChar char="•"/>
            </a:pPr>
            <a:r>
              <a:rPr lang="en-US" sz="1800" dirty="0"/>
              <a:t>A single-layer perceptron is the basic unit of a neural network. A perceptron consists of input values, weights and a bias, a weighted sum and activation function.</a:t>
            </a:r>
          </a:p>
          <a:p>
            <a:endParaRPr lang="en-IN" sz="1800" dirty="0"/>
          </a:p>
        </p:txBody>
      </p:sp>
      <p:pic>
        <p:nvPicPr>
          <p:cNvPr id="6" name="Picture 5">
            <a:extLst>
              <a:ext uri="{FF2B5EF4-FFF2-40B4-BE49-F238E27FC236}">
                <a16:creationId xmlns:a16="http://schemas.microsoft.com/office/drawing/2014/main" id="{C8FD0EDC-D9E6-F9B4-1DDB-0A6FA614CFB2}"/>
              </a:ext>
            </a:extLst>
          </p:cNvPr>
          <p:cNvPicPr>
            <a:picLocks noChangeAspect="1"/>
          </p:cNvPicPr>
          <p:nvPr/>
        </p:nvPicPr>
        <p:blipFill>
          <a:blip r:embed="rId3"/>
          <a:stretch>
            <a:fillRect/>
          </a:stretch>
        </p:blipFill>
        <p:spPr>
          <a:xfrm>
            <a:off x="5162133" y="3567515"/>
            <a:ext cx="5982535" cy="2476846"/>
          </a:xfrm>
          <a:prstGeom prst="rect">
            <a:avLst/>
          </a:prstGeom>
        </p:spPr>
      </p:pic>
    </p:spTree>
    <p:extLst>
      <p:ext uri="{BB962C8B-B14F-4D97-AF65-F5344CB8AC3E}">
        <p14:creationId xmlns:p14="http://schemas.microsoft.com/office/powerpoint/2010/main" val="44113570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Organic</Template>
  <TotalTime>5983</TotalTime>
  <Words>1754</Words>
  <Application>Microsoft Office PowerPoint</Application>
  <PresentationFormat>Widescreen</PresentationFormat>
  <Paragraphs>124</Paragraphs>
  <Slides>26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Aptos</vt:lpstr>
      <vt:lpstr>Arial</vt:lpstr>
      <vt:lpstr>Garamond</vt:lpstr>
      <vt:lpstr>Organic</vt:lpstr>
      <vt:lpstr>Week 3 - Notes</vt:lpstr>
      <vt:lpstr>Deep Learning Intro</vt:lpstr>
      <vt:lpstr>Uses</vt:lpstr>
      <vt:lpstr>Deep Learning</vt:lpstr>
      <vt:lpstr>Neural Network</vt:lpstr>
      <vt:lpstr>PowerPoint Presentation</vt:lpstr>
      <vt:lpstr>PowerPoint Presentation</vt:lpstr>
      <vt:lpstr>Neural Networks</vt:lpstr>
      <vt:lpstr>Perceptron</vt:lpstr>
      <vt:lpstr>Working of Perceptron</vt:lpstr>
      <vt:lpstr>Types of Activation Functions and their properties</vt:lpstr>
      <vt:lpstr>Sigmoid Function (A Logistic function)</vt:lpstr>
      <vt:lpstr>Hyperbolic Tangent</vt:lpstr>
      <vt:lpstr>ReLU Function(widely used)</vt:lpstr>
      <vt:lpstr>Leaky ReLU Function</vt:lpstr>
      <vt:lpstr>Softmax Function</vt:lpstr>
      <vt:lpstr>Choosing the right Activation Function</vt:lpstr>
      <vt:lpstr>PowerPoint Presentation</vt:lpstr>
      <vt:lpstr>How Neural Networks work?</vt:lpstr>
      <vt:lpstr>Advantage of NN over direct programming</vt:lpstr>
      <vt:lpstr>Methods of Training NNs</vt:lpstr>
      <vt:lpstr>Gradient Descent</vt:lpstr>
      <vt:lpstr>Back Propagation</vt:lpstr>
      <vt:lpstr>Calculus Behind Back Propagation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Tanmay Jain</dc:creator>
  <cp:lastModifiedBy>Tanmay Jain</cp:lastModifiedBy>
  <cp:revision>1</cp:revision>
  <dcterms:created xsi:type="dcterms:W3CDTF">2025-06-09T10:39:27Z</dcterms:created>
  <dcterms:modified xsi:type="dcterms:W3CDTF">2025-07-02T06:32:38Z</dcterms:modified>
</cp:coreProperties>
</file>