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7CD56-5EAE-4207-AD98-D0520F4FC434}" type="datetimeFigureOut">
              <a:rPr lang="it-IT" smtClean="0"/>
              <a:t>24/06/2019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2B769-4045-41FF-BAD8-F858D66E56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83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D11EC-55DC-4D1C-BA4A-933502ADFF7D}" type="datetime1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8798-FE61-47AA-AF7A-96A76C99C6EF}" type="datetime1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4FF1-7864-4242-B844-FAFA9322907B}" type="datetime1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4C19-8D34-4941-959B-F60C72C5D66F}" type="datetime1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1555-43A4-4749-8750-A561037183D3}" type="datetime1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0F1-2400-49B5-8A3F-73ACE6075822}" type="datetime1">
              <a:rPr lang="it-IT" smtClean="0"/>
              <a:t>24/06/2019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9D38-8C5C-4A38-A533-56B504225EAD}" type="datetime1">
              <a:rPr lang="it-IT" smtClean="0"/>
              <a:t>24/06/2019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BDAF-2D77-4F8F-BB33-2378970FE743}" type="datetime1">
              <a:rPr lang="it-IT" smtClean="0"/>
              <a:t>24/06/2019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BEFF-38D7-473E-9A8A-181F6D41ABA9}" type="datetime1">
              <a:rPr lang="it-IT" smtClean="0"/>
              <a:t>24/06/2019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0E43-6F38-4005-A7CF-A3122F784D84}" type="datetime1">
              <a:rPr lang="it-IT" smtClean="0"/>
              <a:t>24/06/2019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069-68E9-45D8-8249-C8232E6645AC}" type="datetime1">
              <a:rPr lang="it-IT" smtClean="0"/>
              <a:t>24/06/2019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5055DF0-3F0D-4AE6-94B8-A46461374504}" type="datetime1">
              <a:rPr lang="it-IT" smtClean="0"/>
              <a:t>24/06/2019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0C18031-157F-4EFF-9048-29BCF8931F9D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HARMONEASY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i="1" dirty="0"/>
              <a:t>connetti la tua tastiera MIDI, visualizza quello che suoni e controlla gli errori armonici della tua sequenza di accordi</a:t>
            </a:r>
            <a:endParaRPr lang="it-IT" sz="2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Un’applicazione web per lo studio dell’armonia</a:t>
            </a:r>
          </a:p>
          <a:p>
            <a:r>
              <a:rPr lang="it-IT" dirty="0" smtClean="0"/>
              <a:t>Uno strumento per didattica ed esercizi</a:t>
            </a:r>
          </a:p>
          <a:p>
            <a:r>
              <a:rPr lang="it-IT" dirty="0" smtClean="0"/>
              <a:t>Una visualizzazione semplice, veloce e </a:t>
            </a:r>
            <a:r>
              <a:rPr lang="it-IT" dirty="0" err="1" smtClean="0"/>
              <a:t>smart</a:t>
            </a:r>
            <a:r>
              <a:rPr lang="it-IT" dirty="0" smtClean="0"/>
              <a:t> di un discorso armonico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Cos’è </a:t>
            </a:r>
            <a:r>
              <a:rPr lang="it-IT" dirty="0" err="1" smtClean="0"/>
              <a:t>Harmoneasy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32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Nella homepage è presente una breve descrizione dell’applicazione, un tasto per cambiare la lingua e uno per spostarsi tra la scheda home e quella dello spartito.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Homepage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858868"/>
            <a:ext cx="2521479" cy="792088"/>
          </a:xfrm>
          <a:prstGeom prst="rect">
            <a:avLst/>
          </a:prstGeom>
        </p:spPr>
      </p:pic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59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Nella pagina relativa allo spartito sono presenti quattro aree</a:t>
            </a:r>
          </a:p>
          <a:p>
            <a:r>
              <a:rPr lang="it-IT" dirty="0" smtClean="0"/>
              <a:t>L’area in alto per la navigazione tra pagine e selezione lingua, in comune con la home</a:t>
            </a:r>
          </a:p>
          <a:p>
            <a:r>
              <a:rPr lang="it-IT" dirty="0" smtClean="0"/>
              <a:t>L’area a sinistra mostra informazioni estratte in tempo reale</a:t>
            </a:r>
          </a:p>
          <a:p>
            <a:r>
              <a:rPr lang="it-IT" dirty="0" smtClean="0"/>
              <a:t>L’area centrale presenta gli accordi suonati</a:t>
            </a:r>
          </a:p>
          <a:p>
            <a:r>
              <a:rPr lang="it-IT" dirty="0" smtClean="0"/>
              <a:t>L’area in basso fornisce un breve log delle caratteristiche rilevate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Play!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49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004048" y="836712"/>
            <a:ext cx="3422483" cy="1886921"/>
          </a:xfrm>
        </p:spPr>
        <p:txBody>
          <a:bodyPr/>
          <a:lstStyle/>
          <a:p>
            <a:r>
              <a:rPr lang="it-IT" dirty="0" smtClean="0"/>
              <a:t>Indicatori armonici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1895740" cy="4963218"/>
          </a:xfrm>
        </p:spPr>
      </p:pic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5004048" y="2924944"/>
            <a:ext cx="3411725" cy="3168352"/>
          </a:xfrm>
        </p:spPr>
        <p:txBody>
          <a:bodyPr/>
          <a:lstStyle/>
          <a:p>
            <a:r>
              <a:rPr lang="it-IT" dirty="0" smtClean="0"/>
              <a:t>Suonando un accordo sulla tastiera vengono visualizzate in tempo reale, nella parte sinistra dal basso, le note premute, la tonalità rilavata e il nome dell’accordo. Se l’accordo viene mantenuto per tutta la durata della barra del tempo, esso viene scritto nel pentagramma di destra.</a:t>
            </a:r>
          </a:p>
          <a:p>
            <a:r>
              <a:rPr lang="it-IT" dirty="0" smtClean="0"/>
              <a:t>Se si volesse annullare l’operazione, il tasto apposito cancellerà l’accordo dallo spartito.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14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 spartito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4927160" cy="3096344"/>
          </a:xfrm>
        </p:spPr>
      </p:pic>
      <p:sp>
        <p:nvSpPr>
          <p:cNvPr id="8" name="Segnaposto contenuto 7"/>
          <p:cNvSpPr>
            <a:spLocks noGrp="1"/>
          </p:cNvSpPr>
          <p:nvPr>
            <p:ph sz="quarter" idx="4"/>
          </p:nvPr>
        </p:nvSpPr>
        <p:spPr>
          <a:xfrm>
            <a:off x="5724128" y="2564904"/>
            <a:ext cx="3151656" cy="3600400"/>
          </a:xfrm>
        </p:spPr>
        <p:txBody>
          <a:bodyPr/>
          <a:lstStyle/>
          <a:p>
            <a:pPr marL="0" indent="0">
              <a:buNone/>
            </a:pPr>
            <a:r>
              <a:rPr lang="it-IT" sz="1600" dirty="0"/>
              <a:t>Gli</a:t>
            </a:r>
            <a:r>
              <a:rPr lang="it-IT" dirty="0" smtClean="0"/>
              <a:t> </a:t>
            </a:r>
            <a:r>
              <a:rPr lang="it-IT" sz="1600" dirty="0"/>
              <a:t>accordi scritti sullo spartito scorrono da destra verso sinistra e ne vengono visualizzati al massimo 4 per </a:t>
            </a:r>
            <a:r>
              <a:rPr lang="it-IT" sz="1600" dirty="0" smtClean="0"/>
              <a:t>volta.</a:t>
            </a:r>
          </a:p>
          <a:p>
            <a:pPr marL="0" indent="0">
              <a:buNone/>
            </a:pPr>
            <a:r>
              <a:rPr lang="it-IT" sz="1600" dirty="0" smtClean="0"/>
              <a:t>Attivando i selettori sovrastanti si abilita la colorazione delle note in relazione a diversi parametri melodici e armonici.</a:t>
            </a:r>
            <a:endParaRPr lang="it-IT" sz="1600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8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it-IT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Tritoni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smtClean="0"/>
              <a:t>tra una voci di due accordi adiacenti</a:t>
            </a:r>
          </a:p>
          <a:p>
            <a:pPr>
              <a:lnSpc>
                <a:spcPct val="200000"/>
              </a:lnSpc>
            </a:pPr>
            <a:r>
              <a:rPr lang="it-IT" dirty="0" smtClean="0"/>
              <a:t>Quinte e ottave nascoste e </a:t>
            </a:r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parallele</a:t>
            </a:r>
          </a:p>
          <a:p>
            <a:pPr>
              <a:lnSpc>
                <a:spcPct val="200000"/>
              </a:lnSpc>
            </a:pPr>
            <a:r>
              <a:rPr lang="it-I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Settime</a:t>
            </a:r>
            <a:r>
              <a:rPr lang="it-IT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smtClean="0"/>
              <a:t>e </a:t>
            </a:r>
            <a:r>
              <a:rPr lang="it-IT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sensibili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smtClean="0"/>
              <a:t>non risolte</a:t>
            </a:r>
          </a:p>
          <a:p>
            <a:pPr>
              <a:lnSpc>
                <a:spcPct val="200000"/>
              </a:lnSpc>
            </a:pPr>
            <a:r>
              <a:rPr lang="it-IT" dirty="0" smtClean="0"/>
              <a:t>Scelte </a:t>
            </a:r>
            <a:r>
              <a:rPr lang="it-IT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melodiche</a:t>
            </a:r>
            <a:r>
              <a:rPr lang="it-IT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dirty="0" smtClean="0"/>
              <a:t>inconsuete</a:t>
            </a:r>
          </a:p>
          <a:p>
            <a:pPr>
              <a:lnSpc>
                <a:spcPct val="200000"/>
              </a:lnSpc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Caratteristiche segnalate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61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L’area di log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6336704" cy="2315165"/>
          </a:xfrm>
        </p:spPr>
      </p:pic>
      <p:sp>
        <p:nvSpPr>
          <p:cNvPr id="7" name="Segnaposto contenuto 6"/>
          <p:cNvSpPr>
            <a:spLocks noGrp="1"/>
          </p:cNvSpPr>
          <p:nvPr>
            <p:ph sz="quarter" idx="14"/>
          </p:nvPr>
        </p:nvSpPr>
        <p:spPr>
          <a:xfrm>
            <a:off x="755576" y="4725144"/>
            <a:ext cx="7848872" cy="1512168"/>
          </a:xfrm>
        </p:spPr>
        <p:txBody>
          <a:bodyPr/>
          <a:lstStyle/>
          <a:p>
            <a:pPr marL="0" indent="0">
              <a:buNone/>
            </a:pPr>
            <a:r>
              <a:rPr lang="it-IT" sz="1600" dirty="0"/>
              <a:t>Le</a:t>
            </a:r>
            <a:r>
              <a:rPr lang="it-IT" dirty="0" smtClean="0"/>
              <a:t> </a:t>
            </a:r>
            <a:r>
              <a:rPr lang="it-IT" sz="1600" dirty="0"/>
              <a:t>indicazioni </a:t>
            </a:r>
            <a:r>
              <a:rPr lang="it-IT" sz="1600" dirty="0" smtClean="0"/>
              <a:t> descritte </a:t>
            </a:r>
            <a:r>
              <a:rPr lang="it-IT" sz="1600" dirty="0"/>
              <a:t>vengono indicate colorando la nota relativa, e fornendo una breve descrizione nella casella di testo a fondo </a:t>
            </a:r>
            <a:r>
              <a:rPr lang="it-IT" sz="1600" dirty="0" smtClean="0"/>
              <a:t>pagina. </a:t>
            </a:r>
          </a:p>
          <a:p>
            <a:pPr marL="0" indent="0">
              <a:buNone/>
            </a:pPr>
            <a:r>
              <a:rPr lang="it-IT" sz="1600" dirty="0" smtClean="0"/>
              <a:t>I messaggi contengono sempre un riferimento al nome dell’accordo e al colore della nota coinvolta.</a:t>
            </a:r>
            <a:endParaRPr lang="it-IT" sz="1600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Presentazione progetto di P.De Santis, M. Vassena</a:t>
            </a:r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8031-157F-4EFF-9048-29BCF8931F9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91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pertina">
  <a:themeElements>
    <a:clrScheme name="Copertin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opertin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pertin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pertina">
    <a:dk1>
      <a:sysClr val="windowText" lastClr="000000"/>
    </a:dk1>
    <a:lt1>
      <a:sysClr val="window" lastClr="FFFFFF"/>
    </a:lt1>
    <a:dk2>
      <a:srgbClr val="895D1D"/>
    </a:dk2>
    <a:lt2>
      <a:srgbClr val="ECE9C6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381</Words>
  <Application>Microsoft Office PowerPoint</Application>
  <PresentationFormat>Presentazione su schermo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Copertina</vt:lpstr>
      <vt:lpstr>HARMONEASY</vt:lpstr>
      <vt:lpstr>Cos’è Harmoneasy</vt:lpstr>
      <vt:lpstr>Homepage</vt:lpstr>
      <vt:lpstr>Play!</vt:lpstr>
      <vt:lpstr>Indicatori armonici</vt:lpstr>
      <vt:lpstr>Lo spartito</vt:lpstr>
      <vt:lpstr>Caratteristiche segnalate</vt:lpstr>
      <vt:lpstr>L’area di 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Desmond</dc:creator>
  <cp:lastModifiedBy>Desmond</cp:lastModifiedBy>
  <cp:revision>7</cp:revision>
  <dcterms:created xsi:type="dcterms:W3CDTF">2019-06-24T12:54:33Z</dcterms:created>
  <dcterms:modified xsi:type="dcterms:W3CDTF">2019-06-24T14:09:12Z</dcterms:modified>
</cp:coreProperties>
</file>