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8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2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guyensjsu/fa19-281-tech-phanto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rbnb-project-cmpe281.herokuapp.com/home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5214-B91D-47AC-9DE8-F68F11E68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15730"/>
          <a:stretch/>
        </p:blipFill>
        <p:spPr>
          <a:xfrm>
            <a:off x="20" y="8267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90E4-17E8-6647-9EFD-8F1499DE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794" y="1527763"/>
            <a:ext cx="8652938" cy="2461504"/>
          </a:xfrm>
        </p:spPr>
        <p:txBody>
          <a:bodyPr>
            <a:normAutofit/>
          </a:bodyPr>
          <a:lstStyle/>
          <a:p>
            <a:r>
              <a:rPr lang="en-US" sz="5400"/>
              <a:t>CmpE 281</a:t>
            </a:r>
            <a:br>
              <a:rPr lang="en-US" sz="5400"/>
            </a:br>
            <a:r>
              <a:rPr lang="en-US" sz="5400"/>
              <a:t>Team Tech-Phantoms</a:t>
            </a:r>
            <a:br>
              <a:rPr lang="en-US" sz="5400"/>
            </a:br>
            <a:r>
              <a:rPr lang="en-US" sz="5400"/>
              <a:t>Airbnb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72A12-77FA-4D47-9115-FE63900AB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798" y="3640923"/>
            <a:ext cx="9296399" cy="17633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Presenters: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Darshil</a:t>
            </a:r>
            <a:r>
              <a:rPr lang="en-US" sz="2400" dirty="0">
                <a:solidFill>
                  <a:schemeClr val="tx1"/>
                </a:solidFill>
              </a:rPr>
              <a:t> Kapadia (013007280)				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Kavina</a:t>
            </a:r>
            <a:r>
              <a:rPr lang="en-US" sz="2400" dirty="0">
                <a:solidFill>
                  <a:schemeClr val="tx1"/>
                </a:solidFill>
              </a:rPr>
              <a:t> Desai     (013784017)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Shreyam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</a:t>
            </a:r>
            <a:r>
              <a:rPr lang="en-US" sz="2400" dirty="0">
                <a:solidFill>
                  <a:schemeClr val="tx1"/>
                </a:solidFill>
              </a:rPr>
              <a:t>    (013775411)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Vinay </a:t>
            </a:r>
            <a:r>
              <a:rPr lang="en-US" sz="2400" dirty="0" err="1">
                <a:solidFill>
                  <a:schemeClr val="tx1"/>
                </a:solidFill>
              </a:rPr>
              <a:t>Kovuri</a:t>
            </a:r>
            <a:r>
              <a:rPr lang="en-US" sz="2400" dirty="0">
                <a:solidFill>
                  <a:schemeClr val="tx1"/>
                </a:solidFill>
              </a:rPr>
              <a:t>     (013710684)			Guided by: Prof. Paul Nguyen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9421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48B3-3873-154B-B49A-0CCBEEE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Architechture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2F89-09BB-ED48-861C-95557906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Airbnb as the name suggests is the clone of Airbnb application.</a:t>
            </a:r>
          </a:p>
          <a:p>
            <a:r>
              <a:rPr lang="en-US" sz="2100" dirty="0"/>
              <a:t>The frontend of Airbnb made in react is deployed on Heroku with a CI/CD pipeline.</a:t>
            </a:r>
          </a:p>
          <a:p>
            <a:r>
              <a:rPr lang="en-US" sz="2100" dirty="0"/>
              <a:t>The frontend communicates with the four microservices named Login, Property, Booking and Dashboard.</a:t>
            </a:r>
          </a:p>
          <a:p>
            <a:r>
              <a:rPr lang="en-US" sz="2100" dirty="0"/>
              <a:t>The microservices are hosted on each team members’ own AWS VPC with </a:t>
            </a:r>
            <a:r>
              <a:rPr lang="en-US" sz="2100" dirty="0" err="1"/>
              <a:t>sharded</a:t>
            </a:r>
            <a:r>
              <a:rPr lang="en-US" sz="2100" dirty="0"/>
              <a:t> mongo clusters handling the data.</a:t>
            </a:r>
          </a:p>
          <a:p>
            <a:r>
              <a:rPr lang="en-US" sz="2100" dirty="0"/>
              <a:t>These microservices are </a:t>
            </a:r>
            <a:r>
              <a:rPr lang="en-US" sz="2100" dirty="0" err="1"/>
              <a:t>dockerized</a:t>
            </a:r>
            <a:r>
              <a:rPr lang="en-US" sz="2100" dirty="0"/>
              <a:t> and are running on either Amazon Elastic Container Service(ECS) or Amazon Elastic Kubernetes Service(EKS) clusters, again integrated with CI/CD pipeline for continuous deployment.</a:t>
            </a:r>
          </a:p>
          <a:p>
            <a:r>
              <a:rPr lang="en-US" sz="2100" dirty="0"/>
              <a:t>The </a:t>
            </a:r>
            <a:r>
              <a:rPr lang="en-US" sz="2100" dirty="0" err="1"/>
              <a:t>dockerized</a:t>
            </a:r>
            <a:r>
              <a:rPr lang="en-US" sz="2100" dirty="0"/>
              <a:t> microservices are exposed to frontend using Amazon’s API Gateway which on getting the request proxies it to the respective load balancers.</a:t>
            </a:r>
          </a:p>
        </p:txBody>
      </p:sp>
    </p:spTree>
    <p:extLst>
      <p:ext uri="{BB962C8B-B14F-4D97-AF65-F5344CB8AC3E}">
        <p14:creationId xmlns:p14="http://schemas.microsoft.com/office/powerpoint/2010/main" val="1682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AE6B-9CFB-0745-A5F6-A0460DC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983-F6C5-8443-ABC6-1FCB9E15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Architechture</a:t>
            </a:r>
            <a:r>
              <a:rPr lang="en-US" dirty="0"/>
              <a:t> Diagram.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5" name="Picture 4" descr="A picture containing table, white, many&#10;&#10;Description automatically generated">
            <a:extLst>
              <a:ext uri="{FF2B5EF4-FFF2-40B4-BE49-F238E27FC236}">
                <a16:creationId xmlns:a16="http://schemas.microsoft.com/office/drawing/2014/main" id="{8FD04A11-01D3-CE45-9C4A-C2A8749E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20" y="500155"/>
            <a:ext cx="6541980" cy="58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3365-0DE8-304B-9C06-3C2D59D6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AKF Scaling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4BE-2EB1-8C4C-A6DB-C7BCF2FC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 X-axis Scaling:</a:t>
            </a:r>
          </a:p>
          <a:p>
            <a:pPr marL="0" indent="0">
              <a:buNone/>
            </a:pPr>
            <a:r>
              <a:rPr lang="en-US" sz="2100" dirty="0"/>
              <a:t>	The X-axis Scale has been addressed by replicating each microservice across multiple instances which 	increases the throughput and helps in avoiding failures.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 Y-axis Scaling:</a:t>
            </a:r>
          </a:p>
          <a:p>
            <a:pPr marL="0" indent="0">
              <a:buNone/>
            </a:pPr>
            <a:r>
              <a:rPr lang="en-US" sz="2100" dirty="0"/>
              <a:t>	By dividing each service based on their functions and deploying it to separate AWS accounts, our 	application also addresses the Y-axis scaling.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00" dirty="0"/>
              <a:t> Z-axis Scaling:</a:t>
            </a:r>
          </a:p>
          <a:p>
            <a:pPr marL="0" indent="0">
              <a:buNone/>
            </a:pPr>
            <a:r>
              <a:rPr lang="en-US" sz="2100" dirty="0"/>
              <a:t>	The </a:t>
            </a:r>
            <a:r>
              <a:rPr lang="en-US" sz="2100" dirty="0" err="1"/>
              <a:t>NoSql</a:t>
            </a:r>
            <a:r>
              <a:rPr lang="en-US" sz="2100" dirty="0"/>
              <a:t> database </a:t>
            </a:r>
            <a:r>
              <a:rPr lang="en-US" sz="2100" dirty="0" err="1"/>
              <a:t>i.e</a:t>
            </a:r>
            <a:r>
              <a:rPr lang="en-US" sz="2100" dirty="0"/>
              <a:t> MongoDB has been </a:t>
            </a:r>
            <a:r>
              <a:rPr lang="en-US" sz="2100" dirty="0" err="1"/>
              <a:t>sharded</a:t>
            </a:r>
            <a:r>
              <a:rPr lang="en-US" sz="2100" dirty="0"/>
              <a:t> to address the Z-axis Scale.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266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CB3-D06E-754B-BD45-2F82E73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F90B-0D69-3547-9AE2-168EEBBF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548640" lvl="2" indent="0">
              <a:buNone/>
            </a:pPr>
            <a:r>
              <a:rPr lang="en-US" dirty="0"/>
              <a:t>	    </a:t>
            </a:r>
            <a:r>
              <a:rPr lang="en-US" sz="2000" dirty="0"/>
              <a:t>Frontend URL : </a:t>
            </a:r>
            <a:r>
              <a:rPr lang="en-US" sz="2000" dirty="0">
                <a:hlinkClick r:id="rId2"/>
              </a:rPr>
              <a:t>https://airbnb-project-cmpe281.herokuapp.com/homepage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274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 New</vt:lpstr>
      <vt:lpstr>Garamond</vt:lpstr>
      <vt:lpstr>Gill Sans MT</vt:lpstr>
      <vt:lpstr>SavonVTI</vt:lpstr>
      <vt:lpstr>CmpE 281 Team Tech-Phantoms Airbnb</vt:lpstr>
      <vt:lpstr>Architechture Overview</vt:lpstr>
      <vt:lpstr>PowerPoint Presentation</vt:lpstr>
      <vt:lpstr>AKF Scaling Cube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 Team Tech-Phantoms Airbnb</dc:title>
  <dc:creator>Kavina Desai</dc:creator>
  <cp:lastModifiedBy>Kavina Desai</cp:lastModifiedBy>
  <cp:revision>9</cp:revision>
  <dcterms:created xsi:type="dcterms:W3CDTF">2019-11-23T10:11:36Z</dcterms:created>
  <dcterms:modified xsi:type="dcterms:W3CDTF">2019-11-23T14:52:16Z</dcterms:modified>
</cp:coreProperties>
</file>