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5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3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70E6-3DC8-4FAB-9316-50A9D1170FAD}" type="datetimeFigureOut">
              <a:rPr lang="en-US" smtClean="0"/>
              <a:t>2019-02-14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BCAF3-0447-4C7D-8F1B-034F00EBE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4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0411" y="2536846"/>
            <a:ext cx="1800000" cy="1800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74119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77319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80519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83719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86919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0119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93319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96519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99719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02921" y="74678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3822190" y="3077736"/>
            <a:ext cx="14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km long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8660" y="6441340"/>
            <a:ext cx="14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km spacing</a:t>
            </a:r>
            <a:endParaRPr lang="en-US" dirty="0"/>
          </a:p>
        </p:txBody>
      </p:sp>
      <p:sp>
        <p:nvSpPr>
          <p:cNvPr id="18" name="Right Brace 17"/>
          <p:cNvSpPr/>
          <p:nvPr/>
        </p:nvSpPr>
        <p:spPr>
          <a:xfrm rot="5400000">
            <a:off x="2530012" y="6092760"/>
            <a:ext cx="129208" cy="33665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3804698" y="746785"/>
            <a:ext cx="352104" cy="540000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8979" y="5824559"/>
            <a:ext cx="1543237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500 m inward offset at upwind </a:t>
            </a:r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69090" y="4342624"/>
            <a:ext cx="222655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500 m </a:t>
            </a:r>
            <a:r>
              <a:rPr lang="en-US" dirty="0" smtClean="0"/>
              <a:t>outward offset </a:t>
            </a:r>
            <a:r>
              <a:rPr lang="en-US" dirty="0"/>
              <a:t>at </a:t>
            </a:r>
            <a:r>
              <a:rPr lang="en-US" dirty="0" smtClean="0"/>
              <a:t>downwind </a:t>
            </a:r>
            <a:r>
              <a:rPr lang="en-US" dirty="0"/>
              <a:t>edge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920598" y="3816991"/>
            <a:ext cx="902300" cy="20075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1"/>
          </p:cNvCxnSpPr>
          <p:nvPr/>
        </p:nvCxnSpPr>
        <p:spPr>
          <a:xfrm flipH="1" flipV="1">
            <a:off x="3641632" y="3917659"/>
            <a:ext cx="627458" cy="748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52104" y="199844"/>
            <a:ext cx="171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 from west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3298684" y="210684"/>
            <a:ext cx="795131" cy="367747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831121" y="2504706"/>
            <a:ext cx="1800000" cy="1800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8107776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10976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514176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717376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20576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123776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326976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530176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721102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927967" y="7146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92814" y="167704"/>
            <a:ext cx="171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 from east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 rot="10800000">
            <a:off x="9339394" y="178544"/>
            <a:ext cx="795131" cy="367747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19729" y="2800737"/>
            <a:ext cx="204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wind </a:t>
            </a:r>
            <a:r>
              <a:rPr lang="en-US" dirty="0"/>
              <a:t>from </a:t>
            </a:r>
            <a:r>
              <a:rPr lang="en-US" dirty="0" smtClean="0"/>
              <a:t>north: 90 degree clockwise rotated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885542" y="2800737"/>
            <a:ext cx="20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wind from </a:t>
            </a:r>
            <a:r>
              <a:rPr lang="en-US" dirty="0" smtClean="0"/>
              <a:t>south: 90 degree clockwise rotated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7127383" y="0"/>
            <a:ext cx="11426" cy="6858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47044" y="714645"/>
            <a:ext cx="141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begin with upwind track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>
          <a:xfrm>
            <a:off x="662211" y="1360976"/>
            <a:ext cx="1073734" cy="328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36073" y="786253"/>
            <a:ext cx="1762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with downwind track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2"/>
          </p:cNvCxnSpPr>
          <p:nvPr/>
        </p:nvCxnSpPr>
        <p:spPr>
          <a:xfrm flipH="1">
            <a:off x="3785676" y="1432584"/>
            <a:ext cx="1731612" cy="347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 rot="2700000">
            <a:off x="1883177" y="2599792"/>
            <a:ext cx="1800000" cy="180000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0411" y="2536846"/>
            <a:ext cx="1800000" cy="1800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52104" y="199844"/>
            <a:ext cx="222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 from northwest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2700000">
            <a:off x="3786811" y="201429"/>
            <a:ext cx="795131" cy="367747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148105" y="423987"/>
            <a:ext cx="222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 from southeast</a:t>
            </a:r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 rot="13500000">
            <a:off x="10282812" y="425572"/>
            <a:ext cx="795131" cy="367747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12273" y="5105125"/>
            <a:ext cx="2244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wind from </a:t>
            </a:r>
            <a:r>
              <a:rPr lang="en-US" dirty="0" smtClean="0"/>
              <a:t>northeast: 90 degree clockwise rotated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755784" y="5054949"/>
            <a:ext cx="223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wind from </a:t>
            </a:r>
            <a:r>
              <a:rPr lang="en-US" dirty="0" smtClean="0"/>
              <a:t>southwest: 90 degree clockwise rotated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034078" y="0"/>
            <a:ext cx="11426" cy="685800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8553" y="6146329"/>
            <a:ext cx="144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km spacing</a:t>
            </a:r>
            <a:endParaRPr lang="en-US" dirty="0"/>
          </a:p>
        </p:txBody>
      </p:sp>
      <p:sp>
        <p:nvSpPr>
          <p:cNvPr id="59" name="Right Brace 58"/>
          <p:cNvSpPr/>
          <p:nvPr/>
        </p:nvSpPr>
        <p:spPr>
          <a:xfrm rot="8111011">
            <a:off x="1442922" y="5770074"/>
            <a:ext cx="101667" cy="336650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3785" y="1372178"/>
            <a:ext cx="132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km gap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12107" y="3976659"/>
            <a:ext cx="132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 km gap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5" idx="2"/>
          </p:cNvCxnSpPr>
          <p:nvPr/>
        </p:nvCxnSpPr>
        <p:spPr>
          <a:xfrm>
            <a:off x="2599518" y="1386987"/>
            <a:ext cx="291555" cy="888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864245" y="740656"/>
            <a:ext cx="14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45° rotated bounding box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62" idx="1"/>
          </p:cNvCxnSpPr>
          <p:nvPr/>
        </p:nvCxnSpPr>
        <p:spPr>
          <a:xfrm>
            <a:off x="1790411" y="2536846"/>
            <a:ext cx="356370" cy="3265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2"/>
          </p:cNvCxnSpPr>
          <p:nvPr/>
        </p:nvCxnSpPr>
        <p:spPr>
          <a:xfrm>
            <a:off x="1187035" y="1741510"/>
            <a:ext cx="818470" cy="880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2" idx="3"/>
          </p:cNvCxnSpPr>
          <p:nvPr/>
        </p:nvCxnSpPr>
        <p:spPr>
          <a:xfrm>
            <a:off x="3419573" y="4136188"/>
            <a:ext cx="170838" cy="20065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1"/>
          </p:cNvCxnSpPr>
          <p:nvPr/>
        </p:nvCxnSpPr>
        <p:spPr>
          <a:xfrm flipH="1" flipV="1">
            <a:off x="3509026" y="4112995"/>
            <a:ext cx="803081" cy="483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2700000">
            <a:off x="2126972" y="180259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2700000">
            <a:off x="2287103" y="3039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2700000">
            <a:off x="2447234" y="427631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2700000">
            <a:off x="2607365" y="551317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2700000">
            <a:off x="2767496" y="675003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2700000">
            <a:off x="2927627" y="798689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2700000">
            <a:off x="3087758" y="92237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2700000">
            <a:off x="3247889" y="1046061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2700000">
            <a:off x="3408020" y="1169747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2700000">
            <a:off x="3568152" y="1293432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2700000">
            <a:off x="8250059" y="2450706"/>
            <a:ext cx="1800000" cy="180000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8316317" y="2536845"/>
            <a:ext cx="1800000" cy="1800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rot="2700000">
            <a:off x="8493854" y="31173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2700000">
            <a:off x="8653985" y="154859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2700000">
            <a:off x="8814116" y="27854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2700000">
            <a:off x="8974247" y="402231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2700000">
            <a:off x="9134378" y="525917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2700000">
            <a:off x="9294509" y="649603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2700000">
            <a:off x="9454640" y="773289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2700000">
            <a:off x="9614771" y="896975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2700000">
            <a:off x="9774902" y="1020661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2700000">
            <a:off x="9935034" y="1144346"/>
            <a:ext cx="0" cy="5400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755784" y="4001282"/>
            <a:ext cx="356370" cy="32655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347844" y="2541877"/>
            <a:ext cx="170838" cy="20065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736622" y="3951522"/>
            <a:ext cx="132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2.5 km gap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111" idx="1"/>
          </p:cNvCxnSpPr>
          <p:nvPr/>
        </p:nvCxnSpPr>
        <p:spPr>
          <a:xfrm flipH="1" flipV="1">
            <a:off x="9933541" y="4087858"/>
            <a:ext cx="803081" cy="483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7063117" y="1378628"/>
            <a:ext cx="132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 km gap</a:t>
            </a:r>
            <a:endParaRPr lang="en-US" dirty="0"/>
          </a:p>
        </p:txBody>
      </p:sp>
      <p:cxnSp>
        <p:nvCxnSpPr>
          <p:cNvPr id="114" name="Straight Arrow Connector 113"/>
          <p:cNvCxnSpPr>
            <a:stCxn id="113" idx="2"/>
          </p:cNvCxnSpPr>
          <p:nvPr/>
        </p:nvCxnSpPr>
        <p:spPr>
          <a:xfrm>
            <a:off x="7726367" y="1747960"/>
            <a:ext cx="818470" cy="8806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18EDB0F236ED47A6DF6A705308816F" ma:contentTypeVersion="6" ma:contentTypeDescription="Create a new document." ma:contentTypeScope="" ma:versionID="12d74c0f15b45b9b7fd850f0cf9c093f">
  <xsd:schema xmlns:xsd="http://www.w3.org/2001/XMLSchema" xmlns:xs="http://www.w3.org/2001/XMLSchema" xmlns:p="http://schemas.microsoft.com/office/2006/metadata/properties" xmlns:ns2="edd0e964-6f50-4ff1-a491-fb3d03d360e1" targetNamespace="http://schemas.microsoft.com/office/2006/metadata/properties" ma:root="true" ma:fieldsID="809ab6ea0e6aa8771d76220fc90ad195" ns2:_="">
    <xsd:import namespace="edd0e964-6f50-4ff1-a491-fb3d03d36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0e964-6f50-4ff1-a491-fb3d03d36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1AE2A-2B2F-4DE6-AED7-49562C9F5360}">
  <ds:schemaRefs>
    <ds:schemaRef ds:uri="http://schemas.openxmlformats.org/package/2006/metadata/core-properties"/>
    <ds:schemaRef ds:uri="http://purl.org/dc/elements/1.1/"/>
    <ds:schemaRef ds:uri="edd0e964-6f50-4ff1-a491-fb3d03d360e1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F66322-E86B-4F14-A197-798E8F388E60}"/>
</file>

<file path=customXml/itemProps3.xml><?xml version="1.0" encoding="utf-8"?>
<ds:datastoreItem xmlns:ds="http://schemas.openxmlformats.org/officeDocument/2006/customXml" ds:itemID="{CDDBD0A3-22AB-4948-A940-719929A0EC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96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Battelle Ecology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Metzger</dc:creator>
  <cp:lastModifiedBy>Stefan Metzger</cp:lastModifiedBy>
  <cp:revision>17</cp:revision>
  <dcterms:created xsi:type="dcterms:W3CDTF">2019-02-14T16:25:33Z</dcterms:created>
  <dcterms:modified xsi:type="dcterms:W3CDTF">2019-02-14T19:34:45Z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0x0101004118EDB0F236ED47A6DF6A705308816F</vt:lpwstr>
  </property>
  <property fmtid="{D5CDD505-2E9C-101B-9397-08002B2CF9AE}" pid="3" name="AuthorIds_UIVersion_512">
    <vt:lpwstr>6</vt:lpwstr>
  </property>
</Properties>
</file>