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6632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7674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2752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149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1537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AA095-1816-4B42-AE78-B6AA0620B6E7}"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07864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AA095-1816-4B42-AE78-B6AA0620B6E7}"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70299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6853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45832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512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1912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31203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9242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918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7650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2681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71839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88AA095-1816-4B42-AE78-B6AA0620B6E7}" type="datetimeFigureOut">
              <a:rPr lang="en-US" smtClean="0"/>
              <a:t>8/23/2022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34533986"/>
      </p:ext>
    </p:extLst>
  </p:cSld>
  <p:clrMap bg1="dk1" tx1="lt1" bg2="dk2"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 id="2147484079" r:id="rId15"/>
    <p:sldLayoutId id="2147484080" r:id="rId16"/>
    <p:sldLayoutId id="21474840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AND Grid Search </a:t>
            </a:r>
            <a:r>
              <a:rPr lang="en-US" dirty="0" err="1"/>
              <a:t>Cv</a:t>
            </a:r>
            <a:r>
              <a:rPr lang="en-US" dirty="0"/>
              <a:t> for best </a:t>
            </a:r>
            <a:r>
              <a:rPr lang="en-US" dirty="0" err="1"/>
              <a:t>parameters.After</a:t>
            </a:r>
            <a:r>
              <a:rPr lang="en-US" dirty="0"/>
              <a:t>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were used for model training and based on RMSE &amp; r2_score the Gradient boosting model is selected for Grid Search CV for best parameters , after </a:t>
            </a:r>
            <a:r>
              <a:rPr lang="en-US" sz="7200" dirty="0" err="1"/>
              <a:t>hypertunning</a:t>
            </a:r>
            <a:r>
              <a:rPr lang="en-US" sz="7200" dirty="0"/>
              <a:t> model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652</TotalTime>
  <Words>601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Calisto MT</vt:lpstr>
      <vt:lpstr>Wingdings</vt:lpstr>
      <vt:lpstr>Wingdings 2</vt:lpstr>
      <vt:lpstr>Slate</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NITISH KATKADE</cp:lastModifiedBy>
  <cp:revision>15</cp:revision>
  <dcterms:created xsi:type="dcterms:W3CDTF">2021-08-31T07:31:57Z</dcterms:created>
  <dcterms:modified xsi:type="dcterms:W3CDTF">2022-08-23T10:31:46Z</dcterms:modified>
</cp:coreProperties>
</file>