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15CAF0-6105-486C-8FC1-9D85E8DF9A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Sales-DashBoard-V1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62979D-2D3B-4AB8-9953-75AD744507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1/20/25 6:42:35 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Profit Analysis" id="2" name="slide2">
            <a:extLst>
              <a:ext uri="{FF2B5EF4-FFF2-40B4-BE49-F238E27FC236}">
                <a16:creationId xmlns:a16="http://schemas.microsoft.com/office/drawing/2014/main" id="{775FB83C-A456-43D0-AB29-2BB4540BA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2025-01-20T23:42:35Z</dcterms:created>
  <dcterms:modified xsi:type="dcterms:W3CDTF">2025-01-20T23:42:35Z</dcterms:modified>
</cp:coreProperties>
</file>