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1C8D6A8-8C21-47DA-AB2E-39131BEF07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Sales-DashBoard-V1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ACC990-70C6-4BCE-9291-FFD3F9BA0F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1/20/25 5:00:02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10" name="slide10">
            <a:extLst>
              <a:ext uri="{FF2B5EF4-FFF2-40B4-BE49-F238E27FC236}">
                <a16:creationId xmlns:a16="http://schemas.microsoft.com/office/drawing/2014/main" id="{E5E6C18F-B9E6-4A12-BD5F-6ACBB90B64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738437"/>
            <a:ext cx="2305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B75A6B26-B7EF-4C5D-8CD5-2E502F7E51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BFCAF89F-6F70-4DCD-BA1E-C02F4243D9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143125"/>
            <a:ext cx="1714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D80E83CC-EFD6-4599-86DB-F9F33B422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143125"/>
            <a:ext cx="1714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D668D0E5-0648-4F39-9783-28D6D74BC4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428750"/>
            <a:ext cx="11239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Market" id="5" name="slide5">
            <a:extLst>
              <a:ext uri="{FF2B5EF4-FFF2-40B4-BE49-F238E27FC236}">
                <a16:creationId xmlns:a16="http://schemas.microsoft.com/office/drawing/2014/main" id="{A675668C-9AD6-4524-A476-3A90623056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428750"/>
            <a:ext cx="11239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7CCBD510-5E09-4392-B422-D2317C2986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286000"/>
            <a:ext cx="11239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E3F42A72-40C3-4012-A4A9-9CC3203FBB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286000"/>
            <a:ext cx="11239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786179D7-06B5-4629-843E-71DDA272C5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52" y="0"/>
            <a:ext cx="629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9" name="slide9">
            <a:extLst>
              <a:ext uri="{FF2B5EF4-FFF2-40B4-BE49-F238E27FC236}">
                <a16:creationId xmlns:a16="http://schemas.microsoft.com/office/drawing/2014/main" id="{1EDD087F-D71F-4074-B6F0-4641A1BE76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981325"/>
            <a:ext cx="6877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2025-01-20T22:00:03Z</dcterms:created>
  <dcterms:modified xsi:type="dcterms:W3CDTF">2025-01-20T22:00:03Z</dcterms:modified>
</cp:coreProperties>
</file>