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DUARDO PRUDHOMME FRAGOSO" userId="a073834a-52fc-47c4-b377-928186fc10ee" providerId="ADAL" clId="{3D9A840D-59E3-4A25-9543-B474112C7B09}"/>
    <pc:docChg chg="addSld modSld sldOrd modMainMaster">
      <pc:chgData name="CARLOS EDUARDO PRUDHOMME FRAGOSO" userId="a073834a-52fc-47c4-b377-928186fc10ee" providerId="ADAL" clId="{3D9A840D-59E3-4A25-9543-B474112C7B09}" dt="2018-11-08T00:05:30.267" v="6" actId="732"/>
      <pc:docMkLst>
        <pc:docMk/>
      </pc:docMkLst>
      <pc:sldChg chg="modSp ord">
        <pc:chgData name="CARLOS EDUARDO PRUDHOMME FRAGOSO" userId="a073834a-52fc-47c4-b377-928186fc10ee" providerId="ADAL" clId="{3D9A840D-59E3-4A25-9543-B474112C7B09}" dt="2018-11-07T23:27:15.406" v="2"/>
        <pc:sldMkLst>
          <pc:docMk/>
          <pc:sldMk cId="3567351271" sldId="256"/>
        </pc:sldMkLst>
        <pc:picChg chg="mod">
          <ac:chgData name="CARLOS EDUARDO PRUDHOMME FRAGOSO" userId="a073834a-52fc-47c4-b377-928186fc10ee" providerId="ADAL" clId="{3D9A840D-59E3-4A25-9543-B474112C7B09}" dt="2018-11-07T23:27:15.406" v="2"/>
          <ac:picMkLst>
            <pc:docMk/>
            <pc:sldMk cId="3567351271" sldId="256"/>
            <ac:picMk id="5" creationId="{3BC17632-ACCE-4836-A8B4-EECCC4347883}"/>
          </ac:picMkLst>
        </pc:picChg>
        <pc:picChg chg="mod">
          <ac:chgData name="CARLOS EDUARDO PRUDHOMME FRAGOSO" userId="a073834a-52fc-47c4-b377-928186fc10ee" providerId="ADAL" clId="{3D9A840D-59E3-4A25-9543-B474112C7B09}" dt="2018-11-07T23:27:15.406" v="2"/>
          <ac:picMkLst>
            <pc:docMk/>
            <pc:sldMk cId="3567351271" sldId="256"/>
            <ac:picMk id="7" creationId="{A2D94B06-B5DB-4962-9E97-938674131DB5}"/>
          </ac:picMkLst>
        </pc:picChg>
      </pc:sldChg>
      <pc:sldChg chg="addSp modSp add">
        <pc:chgData name="CARLOS EDUARDO PRUDHOMME FRAGOSO" userId="a073834a-52fc-47c4-b377-928186fc10ee" providerId="ADAL" clId="{3D9A840D-59E3-4A25-9543-B474112C7B09}" dt="2018-11-08T00:05:30.267" v="6" actId="732"/>
        <pc:sldMkLst>
          <pc:docMk/>
          <pc:sldMk cId="3502230360" sldId="257"/>
        </pc:sldMkLst>
        <pc:picChg chg="add mod modCrop">
          <ac:chgData name="CARLOS EDUARDO PRUDHOMME FRAGOSO" userId="a073834a-52fc-47c4-b377-928186fc10ee" providerId="ADAL" clId="{3D9A840D-59E3-4A25-9543-B474112C7B09}" dt="2018-11-08T00:05:30.267" v="6" actId="732"/>
          <ac:picMkLst>
            <pc:docMk/>
            <pc:sldMk cId="3502230360" sldId="257"/>
            <ac:picMk id="4" creationId="{BDA01C3B-CD24-474D-A434-055E8013DC03}"/>
          </ac:picMkLst>
        </pc:picChg>
      </pc:sldChg>
      <pc:sldMasterChg chg="modSp modSldLayout">
        <pc:chgData name="CARLOS EDUARDO PRUDHOMME FRAGOSO" userId="a073834a-52fc-47c4-b377-928186fc10ee" providerId="ADAL" clId="{3D9A840D-59E3-4A25-9543-B474112C7B09}" dt="2018-11-07T23:27:15.406" v="2"/>
        <pc:sldMasterMkLst>
          <pc:docMk/>
          <pc:sldMasterMk cId="2891828584" sldId="2147483648"/>
        </pc:sldMasterMkLst>
        <pc:spChg chg="mod">
          <ac:chgData name="CARLOS EDUARDO PRUDHOMME FRAGOSO" userId="a073834a-52fc-47c4-b377-928186fc10ee" providerId="ADAL" clId="{3D9A840D-59E3-4A25-9543-B474112C7B09}" dt="2018-11-07T23:27:15.406" v="2"/>
          <ac:spMkLst>
            <pc:docMk/>
            <pc:sldMasterMk cId="2891828584" sldId="2147483648"/>
            <ac:spMk id="2" creationId="{1D2E00BC-40D0-44B6-8C48-E2FFE627BC05}"/>
          </ac:spMkLst>
        </pc:spChg>
        <pc:spChg chg="mod">
          <ac:chgData name="CARLOS EDUARDO PRUDHOMME FRAGOSO" userId="a073834a-52fc-47c4-b377-928186fc10ee" providerId="ADAL" clId="{3D9A840D-59E3-4A25-9543-B474112C7B09}" dt="2018-11-07T23:27:15.406" v="2"/>
          <ac:spMkLst>
            <pc:docMk/>
            <pc:sldMasterMk cId="2891828584" sldId="2147483648"/>
            <ac:spMk id="3" creationId="{9FD50FF0-85DF-4A60-BAEA-0884C44E8FDE}"/>
          </ac:spMkLst>
        </pc:spChg>
        <pc:spChg chg="mod">
          <ac:chgData name="CARLOS EDUARDO PRUDHOMME FRAGOSO" userId="a073834a-52fc-47c4-b377-928186fc10ee" providerId="ADAL" clId="{3D9A840D-59E3-4A25-9543-B474112C7B09}" dt="2018-11-07T23:27:15.406" v="2"/>
          <ac:spMkLst>
            <pc:docMk/>
            <pc:sldMasterMk cId="2891828584" sldId="2147483648"/>
            <ac:spMk id="4" creationId="{EB0D7D1A-32D2-4D09-BC0F-E1B09D2A668B}"/>
          </ac:spMkLst>
        </pc:spChg>
        <pc:spChg chg="mod">
          <ac:chgData name="CARLOS EDUARDO PRUDHOMME FRAGOSO" userId="a073834a-52fc-47c4-b377-928186fc10ee" providerId="ADAL" clId="{3D9A840D-59E3-4A25-9543-B474112C7B09}" dt="2018-11-07T23:27:15.406" v="2"/>
          <ac:spMkLst>
            <pc:docMk/>
            <pc:sldMasterMk cId="2891828584" sldId="2147483648"/>
            <ac:spMk id="5" creationId="{09411196-D4F0-4256-9138-FDA13BE28D46}"/>
          </ac:spMkLst>
        </pc:spChg>
        <pc:spChg chg="mod">
          <ac:chgData name="CARLOS EDUARDO PRUDHOMME FRAGOSO" userId="a073834a-52fc-47c4-b377-928186fc10ee" providerId="ADAL" clId="{3D9A840D-59E3-4A25-9543-B474112C7B09}" dt="2018-11-07T23:27:15.406" v="2"/>
          <ac:spMkLst>
            <pc:docMk/>
            <pc:sldMasterMk cId="2891828584" sldId="2147483648"/>
            <ac:spMk id="6" creationId="{347550A8-8D72-4940-8917-68BEC9AABBF6}"/>
          </ac:spMkLst>
        </pc:spChg>
        <pc:sldLayoutChg chg="modSp">
          <pc:chgData name="CARLOS EDUARDO PRUDHOMME FRAGOSO" userId="a073834a-52fc-47c4-b377-928186fc10ee" providerId="ADAL" clId="{3D9A840D-59E3-4A25-9543-B474112C7B09}" dt="2018-11-07T23:27:15.406" v="2"/>
          <pc:sldLayoutMkLst>
            <pc:docMk/>
            <pc:sldMasterMk cId="2891828584" sldId="2147483648"/>
            <pc:sldLayoutMk cId="1125686309" sldId="2147483649"/>
          </pc:sldLayoutMkLst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1125686309" sldId="2147483649"/>
              <ac:spMk id="2" creationId="{01CC1D33-7D2E-448C-8039-3029064E7CA9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1125686309" sldId="2147483649"/>
              <ac:spMk id="3" creationId="{4F3973F4-B79A-430F-A3CB-B0BB52DC1013}"/>
            </ac:spMkLst>
          </pc:spChg>
        </pc:sldLayoutChg>
        <pc:sldLayoutChg chg="modSp">
          <pc:chgData name="CARLOS EDUARDO PRUDHOMME FRAGOSO" userId="a073834a-52fc-47c4-b377-928186fc10ee" providerId="ADAL" clId="{3D9A840D-59E3-4A25-9543-B474112C7B09}" dt="2018-11-07T23:27:15.406" v="2"/>
          <pc:sldLayoutMkLst>
            <pc:docMk/>
            <pc:sldMasterMk cId="2891828584" sldId="2147483648"/>
            <pc:sldLayoutMk cId="2339562824" sldId="2147483651"/>
          </pc:sldLayoutMkLst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2339562824" sldId="2147483651"/>
              <ac:spMk id="2" creationId="{9652B215-B9EF-41D1-A5AA-06A170C9622F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2339562824" sldId="2147483651"/>
              <ac:spMk id="3" creationId="{BB536AED-E901-4DCE-9D67-5AA2D4F158AD}"/>
            </ac:spMkLst>
          </pc:spChg>
        </pc:sldLayoutChg>
        <pc:sldLayoutChg chg="modSp">
          <pc:chgData name="CARLOS EDUARDO PRUDHOMME FRAGOSO" userId="a073834a-52fc-47c4-b377-928186fc10ee" providerId="ADAL" clId="{3D9A840D-59E3-4A25-9543-B474112C7B09}" dt="2018-11-07T23:27:15.406" v="2"/>
          <pc:sldLayoutMkLst>
            <pc:docMk/>
            <pc:sldMasterMk cId="2891828584" sldId="2147483648"/>
            <pc:sldLayoutMk cId="957785151" sldId="2147483652"/>
          </pc:sldLayoutMkLst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957785151" sldId="2147483652"/>
              <ac:spMk id="3" creationId="{2C657206-FCA7-4BCD-9027-1557AB611E92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957785151" sldId="2147483652"/>
              <ac:spMk id="4" creationId="{5FB95B1B-3335-447D-AF3C-4A966C8690D8}"/>
            </ac:spMkLst>
          </pc:spChg>
        </pc:sldLayoutChg>
        <pc:sldLayoutChg chg="modSp">
          <pc:chgData name="CARLOS EDUARDO PRUDHOMME FRAGOSO" userId="a073834a-52fc-47c4-b377-928186fc10ee" providerId="ADAL" clId="{3D9A840D-59E3-4A25-9543-B474112C7B09}" dt="2018-11-07T23:27:15.406" v="2"/>
          <pc:sldLayoutMkLst>
            <pc:docMk/>
            <pc:sldMasterMk cId="2891828584" sldId="2147483648"/>
            <pc:sldLayoutMk cId="3267597441" sldId="2147483653"/>
          </pc:sldLayoutMkLst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267597441" sldId="2147483653"/>
              <ac:spMk id="2" creationId="{94B79082-73C4-43DC-9778-837FA21F71EB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267597441" sldId="2147483653"/>
              <ac:spMk id="3" creationId="{794F4911-6263-43A7-A824-B953160344DA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267597441" sldId="2147483653"/>
              <ac:spMk id="4" creationId="{5EC0C804-EA75-4F32-A5AE-E16817D64037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267597441" sldId="2147483653"/>
              <ac:spMk id="5" creationId="{29D0389C-169A-4A2E-8C80-8E2D62B72039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267597441" sldId="2147483653"/>
              <ac:spMk id="6" creationId="{9ACF6090-E50A-44E8-9743-404F0E255605}"/>
            </ac:spMkLst>
          </pc:spChg>
        </pc:sldLayoutChg>
        <pc:sldLayoutChg chg="modSp">
          <pc:chgData name="CARLOS EDUARDO PRUDHOMME FRAGOSO" userId="a073834a-52fc-47c4-b377-928186fc10ee" providerId="ADAL" clId="{3D9A840D-59E3-4A25-9543-B474112C7B09}" dt="2018-11-07T23:27:15.406" v="2"/>
          <pc:sldLayoutMkLst>
            <pc:docMk/>
            <pc:sldMasterMk cId="2891828584" sldId="2147483648"/>
            <pc:sldLayoutMk cId="3129178433" sldId="2147483656"/>
          </pc:sldLayoutMkLst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129178433" sldId="2147483656"/>
              <ac:spMk id="2" creationId="{3A442B15-61E5-4187-B2D4-8B76E8CA5DDA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129178433" sldId="2147483656"/>
              <ac:spMk id="3" creationId="{9574C7E2-BEBF-43C2-8A08-D3678B4A1C43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129178433" sldId="2147483656"/>
              <ac:spMk id="4" creationId="{8A729347-A9B9-4599-9219-5E1CD75EC25E}"/>
            </ac:spMkLst>
          </pc:spChg>
        </pc:sldLayoutChg>
        <pc:sldLayoutChg chg="modSp">
          <pc:chgData name="CARLOS EDUARDO PRUDHOMME FRAGOSO" userId="a073834a-52fc-47c4-b377-928186fc10ee" providerId="ADAL" clId="{3D9A840D-59E3-4A25-9543-B474112C7B09}" dt="2018-11-07T23:27:15.406" v="2"/>
          <pc:sldLayoutMkLst>
            <pc:docMk/>
            <pc:sldMasterMk cId="2891828584" sldId="2147483648"/>
            <pc:sldLayoutMk cId="3033594032" sldId="2147483657"/>
          </pc:sldLayoutMkLst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033594032" sldId="2147483657"/>
              <ac:spMk id="2" creationId="{565021B8-0964-4FBA-B4D3-C76A5BD351E4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033594032" sldId="2147483657"/>
              <ac:spMk id="3" creationId="{C4420911-5CD4-4CA1-8E5A-34FE34CC3501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033594032" sldId="2147483657"/>
              <ac:spMk id="4" creationId="{6C5DCCE6-E328-426F-AAB3-CB36E448E097}"/>
            </ac:spMkLst>
          </pc:spChg>
        </pc:sldLayoutChg>
        <pc:sldLayoutChg chg="modSp">
          <pc:chgData name="CARLOS EDUARDO PRUDHOMME FRAGOSO" userId="a073834a-52fc-47c4-b377-928186fc10ee" providerId="ADAL" clId="{3D9A840D-59E3-4A25-9543-B474112C7B09}" dt="2018-11-07T23:27:15.406" v="2"/>
          <pc:sldLayoutMkLst>
            <pc:docMk/>
            <pc:sldMasterMk cId="2891828584" sldId="2147483648"/>
            <pc:sldLayoutMk cId="3234430001" sldId="2147483659"/>
          </pc:sldLayoutMkLst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234430001" sldId="2147483659"/>
              <ac:spMk id="2" creationId="{1742B5C8-91AF-485B-884F-BD5CF8EC4BBD}"/>
            </ac:spMkLst>
          </pc:spChg>
          <pc:spChg chg="mod">
            <ac:chgData name="CARLOS EDUARDO PRUDHOMME FRAGOSO" userId="a073834a-52fc-47c4-b377-928186fc10ee" providerId="ADAL" clId="{3D9A840D-59E3-4A25-9543-B474112C7B09}" dt="2018-11-07T23:27:15.406" v="2"/>
            <ac:spMkLst>
              <pc:docMk/>
              <pc:sldMasterMk cId="2891828584" sldId="2147483648"/>
              <pc:sldLayoutMk cId="3234430001" sldId="2147483659"/>
              <ac:spMk id="3" creationId="{802FBC08-C039-427D-8E03-C05698F3F05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C1D33-7D2E-448C-8039-3029064E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973F4-B79A-430F-A3CB-B0BB52DC1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99FA9-ACF0-4C84-8C3E-66EB82BE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25197-B7EE-432F-99ED-58383372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0D295-321C-4B0A-B582-5779F218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6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FB424-2A5E-4CAF-A59C-4C1AA21C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22DBC4-FD7B-4FFE-8F9D-389EFA5D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F32AC-C646-47BC-AC0F-69754F26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9341A-D8CF-45B7-9056-AE9E47F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CF2C8-0835-4D40-8E33-35122509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6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2B5C8-91AF-485B-884F-BD5CF8EC4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FBC08-C039-427D-8E03-C05698F3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FCF62-AE86-4F3D-91CD-B66A08B5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6CC10-2D41-41C2-988A-D1D18DE1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AF274-EC06-4E51-A908-381E1D22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43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3445-21A2-49BA-8246-42893093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C5C19-307E-456E-ADD3-81002107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33F41-8798-4A33-ACB0-BD77600E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65B72-81D5-4575-9B62-F97B1ABC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7CBF6-7083-460F-8F2B-15339A89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01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B215-B9EF-41D1-A5AA-06A170C9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536AED-E901-4DCE-9D67-5AA2D4F1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C0D19-7A95-473F-83FE-0C564625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7C1D8-38F9-4683-8EB9-078BFF6F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60BEA-D1F4-4905-BD4A-0C41F1DC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56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7C250-3E36-4DED-8A8F-306D1EE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57206-FCA7-4BCD-9027-1557AB61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B95B1B-3335-447D-AF3C-4A966C869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E939C8-DA5A-4C0C-954E-A9F7CF20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1D91B-0DA9-4DC9-9CF5-0BA52CA2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4A55C-4B2F-4330-A2EA-34AD93DB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78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79082-73C4-43DC-9778-837FA21F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4F4911-6263-43A7-A824-B9531603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C0C804-EA75-4F32-A5AE-E16817D64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D0389C-169A-4A2E-8C80-8E2D62B72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CF6090-E50A-44E8-9743-404F0E25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FAD84D-C7D6-4B8F-9C61-5C8E3128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7DE92-966A-44A0-915A-A1883311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ECAB88-9F68-4600-8A91-21924121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5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B4F6D-C2D1-4399-84CC-5DB630A5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944CC-8CF6-443E-9843-7243AB9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41B8D6-D776-42F2-90A0-C00044BC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9AF174-E04E-4B70-94F9-7B563EF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C292B3-8834-4294-9AAB-E8377DE4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4013C3-D9B2-41F2-B548-061E727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CEEED1-B55E-4742-8EF8-E7A0414F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8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42B15-61E5-4187-B2D4-8B76E8CA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4C7E2-BEBF-43C2-8A08-D3678B4A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729347-A9B9-4599-9219-5E1CD75E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C0B9BC-9150-4590-A55A-E268DB85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588DF-41B1-4AC5-AA2B-E40CB21B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7C28F-8D6A-4A38-BED7-124BAF4A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1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021B8-0964-4FBA-B4D3-C76A5BD3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420911-5CD4-4CA1-8E5A-34FE34CC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DCCE6-E328-426F-AAB3-CB36E448E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368F3-4F27-45DF-898B-BAFD9D93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41FF82-1CD3-4412-A0E9-3DC00DCC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632DF-5CE8-4009-913F-ECED7232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2E00BC-40D0-44B6-8C48-E2FFE627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50FF0-85DF-4A60-BAEA-0884C44E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D7D1A-32D2-4D09-BC0F-E1B09D2A6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74E-8F4E-4A9E-B4F9-4C1880158F2C}" type="datetimeFigureOut">
              <a:rPr lang="es-MX" smtClean="0"/>
              <a:t>07/11/2018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11196-D4F0-4256-9138-FDA13BE28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550A8-8D72-4940-8917-68BEC9AAB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0A58-4A79-4402-B829-490C99688A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8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7C602-B6FC-4613-83FD-6EEF4740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DFF6E-AD7C-4537-8F09-8C2DA60F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A01C3B-CD24-474D-A434-055E8013D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4" t="-828" r="81253" b="1"/>
          <a:stretch/>
        </p:blipFill>
        <p:spPr>
          <a:xfrm>
            <a:off x="838198" y="439386"/>
            <a:ext cx="2158342" cy="64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F294C-A2F2-46DD-AB2C-FD6326E71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278E8-AFF4-4CDB-A5D1-6798B8102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BC17632-ACCE-4836-A8B4-EECCC43478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161" y="147557"/>
            <a:ext cx="7296091" cy="4961020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2D94B06-B5DB-4962-9E97-938674131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" t="18940" r="32184" b="8720"/>
          <a:stretch/>
        </p:blipFill>
        <p:spPr>
          <a:xfrm>
            <a:off x="4598407" y="1121527"/>
            <a:ext cx="7296092" cy="49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EDUARDO PRUDHOMME FRAGOSO</dc:creator>
  <cp:lastModifiedBy>CARLOS EDUARDO PRUDHOMME FRAGOSO</cp:lastModifiedBy>
  <cp:revision>3</cp:revision>
  <dcterms:created xsi:type="dcterms:W3CDTF">2018-11-07T23:19:04Z</dcterms:created>
  <dcterms:modified xsi:type="dcterms:W3CDTF">2018-11-08T00:22:31Z</dcterms:modified>
</cp:coreProperties>
</file>