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jQufTUaR7BXQ4OFR6vhmCDkkd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a5ad807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6ca5ad807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6ca5ad807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2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8" name="Google Shape;98;p26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ru-RU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ru-RU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8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28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28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2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28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2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29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29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29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29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29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29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2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22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14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4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4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/>
          <p:nvPr>
            <p:ph type="title"/>
          </p:nvPr>
        </p:nvSpPr>
        <p:spPr>
          <a:xfrm>
            <a:off x="1387575" y="1305425"/>
            <a:ext cx="5741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ru-RU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AirHockey</a:t>
            </a:r>
            <a:endParaRPr b="1" sz="4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C:\Users\MSShafigullin\Desktop\Проекты\IT-лицей\IT-лицей логотип_3.png" id="154" name="Google Shape;1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6808" y="290656"/>
            <a:ext cx="2934212" cy="62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3825" y="1679187"/>
            <a:ext cx="3499625" cy="34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 txBox="1"/>
          <p:nvPr>
            <p:ph type="title"/>
          </p:nvPr>
        </p:nvSpPr>
        <p:spPr>
          <a:xfrm>
            <a:off x="1512925" y="3684250"/>
            <a:ext cx="43239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ru-RU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 Шевченко  Егор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SShafigullin\Desktop\Проекты\IT-лицей\IT-лицей логотип_3.png" id="162" name="Google Shape;162;g6ca5ad807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6808" y="290656"/>
            <a:ext cx="2934212" cy="62730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6ca5ad8076_2_0"/>
          <p:cNvSpPr txBox="1"/>
          <p:nvPr/>
        </p:nvSpPr>
        <p:spPr>
          <a:xfrm>
            <a:off x="1059200" y="454275"/>
            <a:ext cx="5302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Кто же он такой?</a:t>
            </a:r>
            <a:endParaRPr b="1" i="0" sz="4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g6ca5ad8076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87" y="1928150"/>
            <a:ext cx="6462875" cy="35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ca5ad8076_2_0"/>
          <p:cNvSpPr txBox="1"/>
          <p:nvPr/>
        </p:nvSpPr>
        <p:spPr>
          <a:xfrm>
            <a:off x="7065025" y="2396350"/>
            <a:ext cx="47760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Мигель де Сервантес — известный испанский писатель и драматург. Написал роман «Хитроумный идальго Дон Кихот Ламанчский».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g6ca5ad8076_2_0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Shafigullin\Desktop\Проекты\IT-лицей\IT-лицей логотип_3.png" id="167" name="Google Shape;167;g6ca5ad807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6808" y="290656"/>
            <a:ext cx="2934212" cy="62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6ca5ad8076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0" y="1287925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6ca5ad8076_2_0"/>
          <p:cNvSpPr txBox="1"/>
          <p:nvPr>
            <p:ph type="title"/>
          </p:nvPr>
        </p:nvSpPr>
        <p:spPr>
          <a:xfrm>
            <a:off x="814925" y="443175"/>
            <a:ext cx="67923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ru-RU" sz="2800"/>
              <a:t>Как с проектом обстоит вопрос?</a:t>
            </a:r>
            <a:endParaRPr b="1" sz="1800"/>
          </a:p>
        </p:txBody>
      </p:sp>
      <p:sp>
        <p:nvSpPr>
          <p:cNvPr id="170" name="Google Shape;170;g6ca5ad8076_2_0"/>
          <p:cNvSpPr txBox="1"/>
          <p:nvPr>
            <p:ph type="title"/>
          </p:nvPr>
        </p:nvSpPr>
        <p:spPr>
          <a:xfrm>
            <a:off x="1059200" y="1745325"/>
            <a:ext cx="53028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-RU" sz="2600"/>
              <a:t>Игра на одном компьютере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-RU" sz="2600"/>
              <a:t>Возможность играть одному с “искусственным интеллектом”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-RU" sz="2600"/>
              <a:t>Игра онлайн внутри одной сети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type="title"/>
          </p:nvPr>
        </p:nvSpPr>
        <p:spPr>
          <a:xfrm>
            <a:off x="928200" y="527900"/>
            <a:ext cx="76764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ru-RU" sz="4400"/>
              <a:t>Техническая реализация</a:t>
            </a:r>
            <a:endParaRPr b="1" sz="4400"/>
          </a:p>
        </p:txBody>
      </p:sp>
      <p:pic>
        <p:nvPicPr>
          <p:cNvPr descr="C:\Users\MSShafigullin\Desktop\Проекты\IT-лицей\IT-лицей логотип_3.png" id="177" name="Google Shape;1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6808" y="290656"/>
            <a:ext cx="2934212" cy="62730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928200" y="2369125"/>
            <a:ext cx="47760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Родился писатель в многодетной семье, из-за проблем с деньгами им часто приходилось переезжать с места на место в поисках заработка.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300" y="1616325"/>
            <a:ext cx="3625350" cy="36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" y="-1"/>
            <a:ext cx="121920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5025" y="1756863"/>
            <a:ext cx="4264724" cy="426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Shafigullin\Desktop\Проекты\IT-лицей\IT-лицей логотип_3.png" id="182" name="Google Shape;18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6808" y="290656"/>
            <a:ext cx="2934212" cy="62730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"/>
          <p:cNvSpPr txBox="1"/>
          <p:nvPr>
            <p:ph type="title"/>
          </p:nvPr>
        </p:nvSpPr>
        <p:spPr>
          <a:xfrm>
            <a:off x="814925" y="443175"/>
            <a:ext cx="67923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ru-RU" sz="4000"/>
              <a:t>Техническая реализация</a:t>
            </a:r>
            <a:endParaRPr b="1" sz="3900"/>
          </a:p>
        </p:txBody>
      </p:sp>
      <p:sp>
        <p:nvSpPr>
          <p:cNvPr id="184" name="Google Shape;184;p2"/>
          <p:cNvSpPr txBox="1"/>
          <p:nvPr>
            <p:ph type="title"/>
          </p:nvPr>
        </p:nvSpPr>
        <p:spPr>
          <a:xfrm>
            <a:off x="538000" y="2137625"/>
            <a:ext cx="67923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ru-RU" sz="2000"/>
              <a:t>Udp протокол взаимодействия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ru-RU" sz="2000"/>
              <a:t>Python sockets and threading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ru-RU" sz="2000"/>
              <a:t>Геометрическая совокупность для взаимодействия между игроком и шайбой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-1"/>
            <a:ext cx="121920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Shafigullin\Desktop\Проекты\IT-лицей\IT-лицей логотип_3.png" id="192" name="Google Shape;19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6808" y="290656"/>
            <a:ext cx="2934212" cy="62730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 txBox="1"/>
          <p:nvPr/>
        </p:nvSpPr>
        <p:spPr>
          <a:xfrm>
            <a:off x="986725" y="452725"/>
            <a:ext cx="75960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ru-RU" sz="41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Проблемы при реализации</a:t>
            </a:r>
            <a:endParaRPr b="1" i="0" sz="41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8375" y="1631350"/>
            <a:ext cx="4195475" cy="41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1403575" y="2390625"/>
            <a:ext cx="40950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ru-RU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хорошей фиксации столкновения игрока с шайбой не хватает частоты обновления.</a:t>
            </a:r>
            <a:endParaRPr i="0" sz="2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01" name="Google Shape;20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189" y="3337820"/>
            <a:ext cx="1625397" cy="162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" y="-6"/>
            <a:ext cx="121920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Shafigullin\Desktop\Проекты\IT-лицей\IT-лицей логотип_3.png" id="203" name="Google Shape;20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6808" y="290656"/>
            <a:ext cx="2934212" cy="62730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"/>
          <p:cNvSpPr txBox="1"/>
          <p:nvPr/>
        </p:nvSpPr>
        <p:spPr>
          <a:xfrm>
            <a:off x="836225" y="2319100"/>
            <a:ext cx="58665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986725" y="452725"/>
            <a:ext cx="75960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ru-RU" sz="41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Проблемы при реализации</a:t>
            </a:r>
            <a:endParaRPr b="1" i="0" sz="41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0646" y="1853246"/>
            <a:ext cx="4429375" cy="4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075" y="2486948"/>
            <a:ext cx="5866501" cy="332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14" name="Google Shape;21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189" y="3337820"/>
            <a:ext cx="1625397" cy="162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"/>
            <a:ext cx="121920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Shafigullin\Desktop\Проекты\IT-лицей\IT-лицей логотип_3.png" id="216" name="Google Shape;2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6808" y="290656"/>
            <a:ext cx="2934212" cy="62730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 txBox="1"/>
          <p:nvPr/>
        </p:nvSpPr>
        <p:spPr>
          <a:xfrm>
            <a:off x="2673900" y="2978875"/>
            <a:ext cx="6844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ru-RU" sz="44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Спасибо за внимание</a:t>
            </a:r>
            <a:endParaRPr b="1" i="0" sz="44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Ион">
  <a:themeElements>
    <a:clrScheme name="Ион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2019-03-11T11:39:17Z</dcterms:created>
  <dc:creator>User</dc:creator>
</cp:coreProperties>
</file>